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2" r:id="rId4"/>
    <p:sldId id="293" r:id="rId5"/>
    <p:sldId id="264" r:id="rId6"/>
    <p:sldId id="266" r:id="rId7"/>
    <p:sldId id="267" r:id="rId8"/>
    <p:sldId id="265" r:id="rId9"/>
    <p:sldId id="258" r:id="rId10"/>
    <p:sldId id="268" r:id="rId11"/>
    <p:sldId id="269" r:id="rId12"/>
    <p:sldId id="270" r:id="rId13"/>
    <p:sldId id="290" r:id="rId14"/>
    <p:sldId id="291" r:id="rId15"/>
    <p:sldId id="272" r:id="rId16"/>
    <p:sldId id="273" r:id="rId17"/>
    <p:sldId id="275" r:id="rId18"/>
    <p:sldId id="274" r:id="rId19"/>
    <p:sldId id="259" r:id="rId20"/>
    <p:sldId id="281" r:id="rId21"/>
    <p:sldId id="284" r:id="rId22"/>
    <p:sldId id="280" r:id="rId23"/>
    <p:sldId id="292" r:id="rId24"/>
    <p:sldId id="279" r:id="rId25"/>
    <p:sldId id="260" r:id="rId26"/>
    <p:sldId id="286" r:id="rId27"/>
    <p:sldId id="283" r:id="rId28"/>
    <p:sldId id="282" r:id="rId29"/>
    <p:sldId id="288" r:id="rId30"/>
    <p:sldId id="261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3" clrIdx="0">
    <p:extLst>
      <p:ext uri="{19B8F6BF-5375-455C-9EA6-DF929625EA0E}">
        <p15:presenceInfo xmlns:p15="http://schemas.microsoft.com/office/powerpoint/2012/main" userId="S::urn:spo:anon#2fbfb09c2fbd5cf18ebb18258afbdbe4de221b541edc17b5e6e02bd64d6564df::" providerId="AD"/>
      </p:ext>
    </p:extLst>
  </p:cmAuthor>
  <p:cmAuthor id="2" name="Heller, Margaret" initials="HM" lastIdx="2" clrIdx="1">
    <p:extLst>
      <p:ext uri="{19B8F6BF-5375-455C-9EA6-DF929625EA0E}">
        <p15:presenceInfo xmlns:p15="http://schemas.microsoft.com/office/powerpoint/2012/main" userId="S::mheller1@luc.edu::820b0165-0497-4d75-9cc8-e7f69737c5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1434E-540B-E010-FE6D-C0DC6720A72F}" v="2695" dt="2020-08-05T07:18:08.092"/>
    <p1510:client id="{D232E708-D51E-4539-B21C-A4290A61B651}" v="1290" dt="2020-08-06T01:26:00.213"/>
    <p1510:client id="{DB66E9B8-AD7A-8B2D-6B0F-8D4D0A645C66}" v="1662" dt="2020-08-05T23:05:49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127" autoAdjust="0"/>
  </p:normalViewPr>
  <p:slideViewPr>
    <p:cSldViewPr snapToGrid="0">
      <p:cViewPr varScale="1">
        <p:scale>
          <a:sx n="67" d="100"/>
          <a:sy n="67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Greer" userId="S::gmartin5@luc.edu::216518af-3659-431c-a0fe-1620fd9fc15e" providerId="AD" clId="Web-{81B1434E-540B-E010-FE6D-C0DC6720A72F}"/>
    <pc:docChg chg="addSld delSld modSld sldOrd">
      <pc:chgData name="Martin, Greer" userId="S::gmartin5@luc.edu::216518af-3659-431c-a0fe-1620fd9fc15e" providerId="AD" clId="Web-{81B1434E-540B-E010-FE6D-C0DC6720A72F}" dt="2020-08-05T07:18:08.092" v="2686" actId="20577"/>
      <pc:docMkLst>
        <pc:docMk/>
      </pc:docMkLst>
      <pc:sldChg chg="addSp delSp modSp mod setBg setClrOvrMap">
        <pc:chgData name="Martin, Greer" userId="S::gmartin5@luc.edu::216518af-3659-431c-a0fe-1620fd9fc15e" providerId="AD" clId="Web-{81B1434E-540B-E010-FE6D-C0DC6720A72F}" dt="2020-08-05T06:19:10.892" v="1727" actId="20577"/>
        <pc:sldMkLst>
          <pc:docMk/>
          <pc:sldMk cId="2892956966" sldId="268"/>
        </pc:sldMkLst>
        <pc:spChg chg="mod ord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2" creationId="{5BCEF022-6A87-48C1-8971-B305B6066BE9}"/>
          </ac:spMkLst>
        </pc:spChg>
        <pc:spChg chg="mod ord">
          <ac:chgData name="Martin, Greer" userId="S::gmartin5@luc.edu::216518af-3659-431c-a0fe-1620fd9fc15e" providerId="AD" clId="Web-{81B1434E-540B-E010-FE6D-C0DC6720A72F}" dt="2020-08-05T06:19:10.892" v="1727" actId="20577"/>
          <ac:spMkLst>
            <pc:docMk/>
            <pc:sldMk cId="2892956966" sldId="268"/>
            <ac:spMk id="3" creationId="{3EB6A962-46F3-4EAF-93AE-DB1DCE0B2E31}"/>
          </ac:spMkLst>
        </pc:spChg>
        <pc:spChg chg="add mod">
          <ac:chgData name="Martin, Greer" userId="S::gmartin5@luc.edu::216518af-3659-431c-a0fe-1620fd9fc15e" providerId="AD" clId="Web-{81B1434E-540B-E010-FE6D-C0DC6720A72F}" dt="2020-08-05T03:21:42.703" v="401" actId="1076"/>
          <ac:spMkLst>
            <pc:docMk/>
            <pc:sldMk cId="2892956966" sldId="268"/>
            <ac:spMk id="6" creationId="{5D0D1687-6B83-46DC-93A6-B9206741F889}"/>
          </ac:spMkLst>
        </pc:spChg>
        <pc:spChg chg="add del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14" creationId="{231BF440-39FA-4087-84CC-2EEC0BBDAF29}"/>
          </ac:spMkLst>
        </pc:spChg>
        <pc:spChg chg="add del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16" creationId="{F04E4CBA-303B-48BD-8451-C2701CB0EEBF}"/>
          </ac:spMkLst>
        </pc:spChg>
        <pc:spChg chg="add del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18" creationId="{F6CA58B3-AFCC-4A40-9882-50D5080879B0}"/>
          </ac:spMkLst>
        </pc:spChg>
        <pc:spChg chg="add del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20" creationId="{75C56826-D4E5-42ED-8529-079651CB3005}"/>
          </ac:spMkLst>
        </pc:spChg>
        <pc:spChg chg="add del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22" creationId="{82095FCE-EF05-4443-B97A-85DEE3A5CA17}"/>
          </ac:spMkLst>
        </pc:spChg>
        <pc:spChg chg="add del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24" creationId="{CA00AE6B-AA30-4CF8-BA6F-339B780AD76C}"/>
          </ac:spMkLst>
        </pc:spChg>
        <pc:spChg chg="add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26" creationId="{B5809B1F-0726-44C0-B0A1-7FCE2A129E20}"/>
          </ac:spMkLst>
        </pc:spChg>
        <pc:spChg chg="add">
          <ac:chgData name="Martin, Greer" userId="S::gmartin5@luc.edu::216518af-3659-431c-a0fe-1620fd9fc15e" providerId="AD" clId="Web-{81B1434E-540B-E010-FE6D-C0DC6720A72F}" dt="2020-08-05T03:17:48.702" v="362"/>
          <ac:spMkLst>
            <pc:docMk/>
            <pc:sldMk cId="2892956966" sldId="268"/>
            <ac:spMk id="27" creationId="{26EE9A0B-C601-4E3F-8541-29CA20DE1186}"/>
          </ac:spMkLst>
        </pc:spChg>
        <pc:spChg chg="add del">
          <ac:chgData name="Martin, Greer" userId="S::gmartin5@luc.edu::216518af-3659-431c-a0fe-1620fd9fc15e" providerId="AD" clId="Web-{81B1434E-540B-E010-FE6D-C0DC6720A72F}" dt="2020-08-05T03:16:22.936" v="357"/>
          <ac:spMkLst>
            <pc:docMk/>
            <pc:sldMk cId="2892956966" sldId="268"/>
            <ac:spMk id="29" creationId="{231BF440-39FA-4087-84CC-2EEC0BBDAF29}"/>
          </ac:spMkLst>
        </pc:spChg>
        <pc:spChg chg="add del">
          <ac:chgData name="Martin, Greer" userId="S::gmartin5@luc.edu::216518af-3659-431c-a0fe-1620fd9fc15e" providerId="AD" clId="Web-{81B1434E-540B-E010-FE6D-C0DC6720A72F}" dt="2020-08-05T03:16:22.936" v="357"/>
          <ac:spMkLst>
            <pc:docMk/>
            <pc:sldMk cId="2892956966" sldId="268"/>
            <ac:spMk id="31" creationId="{F04E4CBA-303B-48BD-8451-C2701CB0EEBF}"/>
          </ac:spMkLst>
        </pc:spChg>
        <pc:spChg chg="add del">
          <ac:chgData name="Martin, Greer" userId="S::gmartin5@luc.edu::216518af-3659-431c-a0fe-1620fd9fc15e" providerId="AD" clId="Web-{81B1434E-540B-E010-FE6D-C0DC6720A72F}" dt="2020-08-05T03:16:22.936" v="357"/>
          <ac:spMkLst>
            <pc:docMk/>
            <pc:sldMk cId="2892956966" sldId="268"/>
            <ac:spMk id="33" creationId="{F6CA58B3-AFCC-4A40-9882-50D5080879B0}"/>
          </ac:spMkLst>
        </pc:spChg>
        <pc:spChg chg="add del">
          <ac:chgData name="Martin, Greer" userId="S::gmartin5@luc.edu::216518af-3659-431c-a0fe-1620fd9fc15e" providerId="AD" clId="Web-{81B1434E-540B-E010-FE6D-C0DC6720A72F}" dt="2020-08-05T03:16:22.936" v="357"/>
          <ac:spMkLst>
            <pc:docMk/>
            <pc:sldMk cId="2892956966" sldId="268"/>
            <ac:spMk id="35" creationId="{75C56826-D4E5-42ED-8529-079651CB3005}"/>
          </ac:spMkLst>
        </pc:spChg>
        <pc:spChg chg="add del">
          <ac:chgData name="Martin, Greer" userId="S::gmartin5@luc.edu::216518af-3659-431c-a0fe-1620fd9fc15e" providerId="AD" clId="Web-{81B1434E-540B-E010-FE6D-C0DC6720A72F}" dt="2020-08-05T03:16:22.936" v="357"/>
          <ac:spMkLst>
            <pc:docMk/>
            <pc:sldMk cId="2892956966" sldId="268"/>
            <ac:spMk id="37" creationId="{82095FCE-EF05-4443-B97A-85DEE3A5CA17}"/>
          </ac:spMkLst>
        </pc:spChg>
        <pc:spChg chg="add del">
          <ac:chgData name="Martin, Greer" userId="S::gmartin5@luc.edu::216518af-3659-431c-a0fe-1620fd9fc15e" providerId="AD" clId="Web-{81B1434E-540B-E010-FE6D-C0DC6720A72F}" dt="2020-08-05T03:16:22.936" v="357"/>
          <ac:spMkLst>
            <pc:docMk/>
            <pc:sldMk cId="2892956966" sldId="268"/>
            <ac:spMk id="39" creationId="{CA00AE6B-AA30-4CF8-BA6F-339B780AD76C}"/>
          </ac:spMkLst>
        </pc:spChg>
        <pc:picChg chg="add mod ord">
          <ac:chgData name="Martin, Greer" userId="S::gmartin5@luc.edu::216518af-3659-431c-a0fe-1620fd9fc15e" providerId="AD" clId="Web-{81B1434E-540B-E010-FE6D-C0DC6720A72F}" dt="2020-08-05T03:17:48.702" v="362"/>
          <ac:picMkLst>
            <pc:docMk/>
            <pc:sldMk cId="2892956966" sldId="268"/>
            <ac:picMk id="4" creationId="{18D02079-B127-4DF1-81F4-2262799A635A}"/>
          </ac:picMkLst>
        </pc:picChg>
        <pc:picChg chg="add mod ord">
          <ac:chgData name="Martin, Greer" userId="S::gmartin5@luc.edu::216518af-3659-431c-a0fe-1620fd9fc15e" providerId="AD" clId="Web-{81B1434E-540B-E010-FE6D-C0DC6720A72F}" dt="2020-08-05T03:17:48.702" v="362"/>
          <ac:picMkLst>
            <pc:docMk/>
            <pc:sldMk cId="2892956966" sldId="268"/>
            <ac:picMk id="5" creationId="{B489C5FF-B434-4B22-9D64-F57E21D87463}"/>
          </ac:picMkLst>
        </pc:picChg>
        <pc:cxnChg chg="add del">
          <ac:chgData name="Martin, Greer" userId="S::gmartin5@luc.edu::216518af-3659-431c-a0fe-1620fd9fc15e" providerId="AD" clId="Web-{81B1434E-540B-E010-FE6D-C0DC6720A72F}" dt="2020-08-05T03:14:53.608" v="351"/>
          <ac:cxnSpMkLst>
            <pc:docMk/>
            <pc:sldMk cId="2892956966" sldId="268"/>
            <ac:cxnSpMk id="9" creationId="{A7F400EE-A8A5-48AF-B4D6-291B52C6F0B0}"/>
          </ac:cxnSpMkLst>
        </pc:cxnChg>
      </pc:sldChg>
      <pc:sldChg chg="addSp delSp modSp new mod setBg">
        <pc:chgData name="Martin, Greer" userId="S::gmartin5@luc.edu::216518af-3659-431c-a0fe-1620fd9fc15e" providerId="AD" clId="Web-{81B1434E-540B-E010-FE6D-C0DC6720A72F}" dt="2020-08-05T04:30:25.962" v="474"/>
        <pc:sldMkLst>
          <pc:docMk/>
          <pc:sldMk cId="3323929246" sldId="269"/>
        </pc:sldMkLst>
        <pc:spChg chg="del mod">
          <ac:chgData name="Martin, Greer" userId="S::gmartin5@luc.edu::216518af-3659-431c-a0fe-1620fd9fc15e" providerId="AD" clId="Web-{81B1434E-540B-E010-FE6D-C0DC6720A72F}" dt="2020-08-05T03:22:58.656" v="424"/>
          <ac:spMkLst>
            <pc:docMk/>
            <pc:sldMk cId="3323929246" sldId="269"/>
            <ac:spMk id="2" creationId="{5D0B693F-7B15-4710-987B-8656F2C068A9}"/>
          </ac:spMkLst>
        </pc:spChg>
        <pc:spChg chg="del">
          <ac:chgData name="Martin, Greer" userId="S::gmartin5@luc.edu::216518af-3659-431c-a0fe-1620fd9fc15e" providerId="AD" clId="Web-{81B1434E-540B-E010-FE6D-C0DC6720A72F}" dt="2020-08-05T04:25:56.523" v="456"/>
          <ac:spMkLst>
            <pc:docMk/>
            <pc:sldMk cId="3323929246" sldId="269"/>
            <ac:spMk id="3" creationId="{9A5F400B-B8BB-4715-A395-1A16EFDAD510}"/>
          </ac:spMkLst>
        </pc:spChg>
        <pc:spChg chg="add mod">
          <ac:chgData name="Martin, Greer" userId="S::gmartin5@luc.edu::216518af-3659-431c-a0fe-1620fd9fc15e" providerId="AD" clId="Web-{81B1434E-540B-E010-FE6D-C0DC6720A72F}" dt="2020-08-05T04:26:48.445" v="465"/>
          <ac:spMkLst>
            <pc:docMk/>
            <pc:sldMk cId="3323929246" sldId="269"/>
            <ac:spMk id="5" creationId="{B14CBA18-CD50-4D1C-AAD1-D64A408F9C80}"/>
          </ac:spMkLst>
        </pc:spChg>
        <pc:spChg chg="add mod">
          <ac:chgData name="Martin, Greer" userId="S::gmartin5@luc.edu::216518af-3659-431c-a0fe-1620fd9fc15e" providerId="AD" clId="Web-{81B1434E-540B-E010-FE6D-C0DC6720A72F}" dt="2020-08-05T04:30:25.962" v="474"/>
          <ac:spMkLst>
            <pc:docMk/>
            <pc:sldMk cId="3323929246" sldId="269"/>
            <ac:spMk id="6" creationId="{04AD9152-6465-47FE-A744-64136BC13B89}"/>
          </ac:spMkLst>
        </pc:spChg>
        <pc:spChg chg="add">
          <ac:chgData name="Martin, Greer" userId="S::gmartin5@luc.edu::216518af-3659-431c-a0fe-1620fd9fc15e" providerId="AD" clId="Web-{81B1434E-540B-E010-FE6D-C0DC6720A72F}" dt="2020-08-05T04:26:48.445" v="465"/>
          <ac:spMkLst>
            <pc:docMk/>
            <pc:sldMk cId="3323929246" sldId="269"/>
            <ac:spMk id="7" creationId="{1707FC24-6981-43D9-B525-C7832BA22463}"/>
          </ac:spMkLst>
        </pc:spChg>
        <pc:spChg chg="add del">
          <ac:chgData name="Martin, Greer" userId="S::gmartin5@luc.edu::216518af-3659-431c-a0fe-1620fd9fc15e" providerId="AD" clId="Web-{81B1434E-540B-E010-FE6D-C0DC6720A72F}" dt="2020-08-05T04:26:48.445" v="464"/>
          <ac:spMkLst>
            <pc:docMk/>
            <pc:sldMk cId="3323929246" sldId="269"/>
            <ac:spMk id="10" creationId="{022BDE4A-8A20-4A69-9C5A-581C82036A4D}"/>
          </ac:spMkLst>
        </pc:spChg>
        <pc:picChg chg="add mod ord">
          <ac:chgData name="Martin, Greer" userId="S::gmartin5@luc.edu::216518af-3659-431c-a0fe-1620fd9fc15e" providerId="AD" clId="Web-{81B1434E-540B-E010-FE6D-C0DC6720A72F}" dt="2020-08-05T04:26:48.445" v="465"/>
          <ac:picMkLst>
            <pc:docMk/>
            <pc:sldMk cId="3323929246" sldId="269"/>
            <ac:picMk id="2" creationId="{50B86431-3BA4-4A71-9A40-F638173D5071}"/>
          </ac:picMkLst>
        </pc:picChg>
        <pc:picChg chg="add mod">
          <ac:chgData name="Martin, Greer" userId="S::gmartin5@luc.edu::216518af-3659-431c-a0fe-1620fd9fc15e" providerId="AD" clId="Web-{81B1434E-540B-E010-FE6D-C0DC6720A72F}" dt="2020-08-05T04:26:48.445" v="465"/>
          <ac:picMkLst>
            <pc:docMk/>
            <pc:sldMk cId="3323929246" sldId="269"/>
            <ac:picMk id="4" creationId="{6C8792D4-295C-420C-8FF7-6E5F64AA42EF}"/>
          </ac:picMkLst>
        </pc:picChg>
      </pc:sldChg>
      <pc:sldChg chg="addSp delSp modSp new">
        <pc:chgData name="Martin, Greer" userId="S::gmartin5@luc.edu::216518af-3659-431c-a0fe-1620fd9fc15e" providerId="AD" clId="Web-{81B1434E-540B-E010-FE6D-C0DC6720A72F}" dt="2020-08-05T06:22:16.317" v="1732" actId="20577"/>
        <pc:sldMkLst>
          <pc:docMk/>
          <pc:sldMk cId="1885855114" sldId="270"/>
        </pc:sldMkLst>
        <pc:spChg chg="add del mod">
          <ac:chgData name="Martin, Greer" userId="S::gmartin5@luc.edu::216518af-3659-431c-a0fe-1620fd9fc15e" providerId="AD" clId="Web-{81B1434E-540B-E010-FE6D-C0DC6720A72F}" dt="2020-08-05T04:44:36.103" v="635"/>
          <ac:spMkLst>
            <pc:docMk/>
            <pc:sldMk cId="1885855114" sldId="270"/>
            <ac:spMk id="7" creationId="{1D744C6B-E87F-45F1-BC03-966C633F3410}"/>
          </ac:spMkLst>
        </pc:spChg>
        <pc:spChg chg="add mod">
          <ac:chgData name="Martin, Greer" userId="S::gmartin5@luc.edu::216518af-3659-431c-a0fe-1620fd9fc15e" providerId="AD" clId="Web-{81B1434E-540B-E010-FE6D-C0DC6720A72F}" dt="2020-08-05T06:10:48.942" v="1628" actId="14100"/>
          <ac:spMkLst>
            <pc:docMk/>
            <pc:sldMk cId="1885855114" sldId="270"/>
            <ac:spMk id="9" creationId="{3ACD0555-1812-4CEA-8C95-57177F8F1B59}"/>
          </ac:spMkLst>
        </pc:spChg>
        <pc:spChg chg="add del">
          <ac:chgData name="Martin, Greer" userId="S::gmartin5@luc.edu::216518af-3659-431c-a0fe-1620fd9fc15e" providerId="AD" clId="Web-{81B1434E-540B-E010-FE6D-C0DC6720A72F}" dt="2020-08-05T05:16:58.709" v="758"/>
          <ac:spMkLst>
            <pc:docMk/>
            <pc:sldMk cId="1885855114" sldId="270"/>
            <ac:spMk id="16" creationId="{6269FAE1-AA67-4FA0-A4E3-F11A96C5219E}"/>
          </ac:spMkLst>
        </pc:spChg>
        <pc:spChg chg="add mod">
          <ac:chgData name="Martin, Greer" userId="S::gmartin5@luc.edu::216518af-3659-431c-a0fe-1620fd9fc15e" providerId="AD" clId="Web-{81B1434E-540B-E010-FE6D-C0DC6720A72F}" dt="2020-08-05T06:22:16.317" v="1732" actId="20577"/>
          <ac:spMkLst>
            <pc:docMk/>
            <pc:sldMk cId="1885855114" sldId="270"/>
            <ac:spMk id="17" creationId="{F893BB35-E2CF-4A70-9BF0-26B064F370AA}"/>
          </ac:spMkLst>
        </pc:spChg>
        <pc:spChg chg="add del mod">
          <ac:chgData name="Martin, Greer" userId="S::gmartin5@luc.edu::216518af-3659-431c-a0fe-1620fd9fc15e" providerId="AD" clId="Web-{81B1434E-540B-E010-FE6D-C0DC6720A72F}" dt="2020-08-05T05:43:06.992" v="1123"/>
          <ac:spMkLst>
            <pc:docMk/>
            <pc:sldMk cId="1885855114" sldId="270"/>
            <ac:spMk id="18" creationId="{0983DBEF-4EC6-43C2-AD90-A1159150D797}"/>
          </ac:spMkLst>
        </pc:spChg>
        <pc:spChg chg="add mod">
          <ac:chgData name="Martin, Greer" userId="S::gmartin5@luc.edu::216518af-3659-431c-a0fe-1620fd9fc15e" providerId="AD" clId="Web-{81B1434E-540B-E010-FE6D-C0DC6720A72F}" dt="2020-08-05T06:11:29.098" v="1638" actId="1076"/>
          <ac:spMkLst>
            <pc:docMk/>
            <pc:sldMk cId="1885855114" sldId="270"/>
            <ac:spMk id="20" creationId="{0DD3379A-0A62-438C-926D-91218931FD4D}"/>
          </ac:spMkLst>
        </pc:spChg>
        <pc:spChg chg="add mod">
          <ac:chgData name="Martin, Greer" userId="S::gmartin5@luc.edu::216518af-3659-431c-a0fe-1620fd9fc15e" providerId="AD" clId="Web-{81B1434E-540B-E010-FE6D-C0DC6720A72F}" dt="2020-08-05T06:09:52.052" v="1618" actId="20577"/>
          <ac:spMkLst>
            <pc:docMk/>
            <pc:sldMk cId="1885855114" sldId="270"/>
            <ac:spMk id="22" creationId="{3B590953-F6D8-436A-966E-1DC6A81BD546}"/>
          </ac:spMkLst>
        </pc:spChg>
        <pc:picChg chg="add del mod">
          <ac:chgData name="Martin, Greer" userId="S::gmartin5@luc.edu::216518af-3659-431c-a0fe-1620fd9fc15e" providerId="AD" clId="Web-{81B1434E-540B-E010-FE6D-C0DC6720A72F}" dt="2020-08-05T04:31:20.322" v="478"/>
          <ac:picMkLst>
            <pc:docMk/>
            <pc:sldMk cId="1885855114" sldId="270"/>
            <ac:picMk id="2" creationId="{0954E8E1-7D40-4294-9D2E-F4660B35B1A0}"/>
          </ac:picMkLst>
        </pc:picChg>
        <pc:picChg chg="add del mod">
          <ac:chgData name="Martin, Greer" userId="S::gmartin5@luc.edu::216518af-3659-431c-a0fe-1620fd9fc15e" providerId="AD" clId="Web-{81B1434E-540B-E010-FE6D-C0DC6720A72F}" dt="2020-08-05T05:57:54.353" v="1255"/>
          <ac:picMkLst>
            <pc:docMk/>
            <pc:sldMk cId="1885855114" sldId="270"/>
            <ac:picMk id="3" creationId="{BC12534F-25EA-4B4D-8EE2-82FB846BC768}"/>
          </ac:picMkLst>
        </pc:picChg>
        <pc:picChg chg="add mod">
          <ac:chgData name="Martin, Greer" userId="S::gmartin5@luc.edu::216518af-3659-431c-a0fe-1620fd9fc15e" providerId="AD" clId="Web-{81B1434E-540B-E010-FE6D-C0DC6720A72F}" dt="2020-08-05T06:10:40.208" v="1625" actId="1076"/>
          <ac:picMkLst>
            <pc:docMk/>
            <pc:sldMk cId="1885855114" sldId="270"/>
            <ac:picMk id="4" creationId="{F4FBA69C-A789-4455-B173-93E987F04A5E}"/>
          </ac:picMkLst>
        </pc:picChg>
        <pc:picChg chg="add mod modCrop">
          <ac:chgData name="Martin, Greer" userId="S::gmartin5@luc.edu::216518af-3659-431c-a0fe-1620fd9fc15e" providerId="AD" clId="Web-{81B1434E-540B-E010-FE6D-C0DC6720A72F}" dt="2020-08-05T06:10:37.458" v="1624" actId="1076"/>
          <ac:picMkLst>
            <pc:docMk/>
            <pc:sldMk cId="1885855114" sldId="270"/>
            <ac:picMk id="5" creationId="{E94417CB-4FE1-4A56-A88B-F2E18DADE222}"/>
          </ac:picMkLst>
        </pc:picChg>
        <pc:picChg chg="add mod ord modCrop">
          <ac:chgData name="Martin, Greer" userId="S::gmartin5@luc.edu::216518af-3659-431c-a0fe-1620fd9fc15e" providerId="AD" clId="Web-{81B1434E-540B-E010-FE6D-C0DC6720A72F}" dt="2020-08-05T06:10:43.067" v="1626" actId="1076"/>
          <ac:picMkLst>
            <pc:docMk/>
            <pc:sldMk cId="1885855114" sldId="270"/>
            <ac:picMk id="6" creationId="{EC103FA6-E665-42E4-9550-34689861E9D0}"/>
          </ac:picMkLst>
        </pc:picChg>
        <pc:picChg chg="add del mod">
          <ac:chgData name="Martin, Greer" userId="S::gmartin5@luc.edu::216518af-3659-431c-a0fe-1620fd9fc15e" providerId="AD" clId="Web-{81B1434E-540B-E010-FE6D-C0DC6720A72F}" dt="2020-08-05T06:10:05.739" v="1621"/>
          <ac:picMkLst>
            <pc:docMk/>
            <pc:sldMk cId="1885855114" sldId="270"/>
            <ac:picMk id="21" creationId="{C31B942C-AED0-4594-8E7A-14DB87D82BE0}"/>
          </ac:picMkLst>
        </pc:picChg>
        <pc:cxnChg chg="add del mod">
          <ac:chgData name="Martin, Greer" userId="S::gmartin5@luc.edu::216518af-3659-431c-a0fe-1620fd9fc15e" providerId="AD" clId="Web-{81B1434E-540B-E010-FE6D-C0DC6720A72F}" dt="2020-08-05T04:41:53.572" v="610"/>
          <ac:cxnSpMkLst>
            <pc:docMk/>
            <pc:sldMk cId="1885855114" sldId="270"/>
            <ac:cxnSpMk id="8" creationId="{B4D2AE8F-AC2F-4F15-AD64-004DF97AA9DD}"/>
          </ac:cxnSpMkLst>
        </pc:cxnChg>
        <pc:cxnChg chg="add del mod">
          <ac:chgData name="Martin, Greer" userId="S::gmartin5@luc.edu::216518af-3659-431c-a0fe-1620fd9fc15e" providerId="AD" clId="Web-{81B1434E-540B-E010-FE6D-C0DC6720A72F}" dt="2020-08-05T04:46:54.556" v="665"/>
          <ac:cxnSpMkLst>
            <pc:docMk/>
            <pc:sldMk cId="1885855114" sldId="270"/>
            <ac:cxnSpMk id="10" creationId="{BDD2867C-3CC7-4057-A086-7B5594368CB4}"/>
          </ac:cxnSpMkLst>
        </pc:cxnChg>
        <pc:cxnChg chg="add del mod">
          <ac:chgData name="Martin, Greer" userId="S::gmartin5@luc.edu::216518af-3659-431c-a0fe-1620fd9fc15e" providerId="AD" clId="Web-{81B1434E-540B-E010-FE6D-C0DC6720A72F}" dt="2020-08-05T05:00:50.161" v="682"/>
          <ac:cxnSpMkLst>
            <pc:docMk/>
            <pc:sldMk cId="1885855114" sldId="270"/>
            <ac:cxnSpMk id="11" creationId="{7E7BB7FA-B1C2-49CC-B678-CADB4F2410B2}"/>
          </ac:cxnSpMkLst>
        </pc:cxnChg>
        <pc:cxnChg chg="add del mod">
          <ac:chgData name="Martin, Greer" userId="S::gmartin5@luc.edu::216518af-3659-431c-a0fe-1620fd9fc15e" providerId="AD" clId="Web-{81B1434E-540B-E010-FE6D-C0DC6720A72F}" dt="2020-08-05T04:48:34.056" v="679"/>
          <ac:cxnSpMkLst>
            <pc:docMk/>
            <pc:sldMk cId="1885855114" sldId="270"/>
            <ac:cxnSpMk id="12" creationId="{2DE2062B-1CBD-4759-9133-A5B8ED46C840}"/>
          </ac:cxnSpMkLst>
        </pc:cxnChg>
        <pc:cxnChg chg="add del mod">
          <ac:chgData name="Martin, Greer" userId="S::gmartin5@luc.edu::216518af-3659-431c-a0fe-1620fd9fc15e" providerId="AD" clId="Web-{81B1434E-540B-E010-FE6D-C0DC6720A72F}" dt="2020-08-05T04:47:33.478" v="672"/>
          <ac:cxnSpMkLst>
            <pc:docMk/>
            <pc:sldMk cId="1885855114" sldId="270"/>
            <ac:cxnSpMk id="13" creationId="{C13EA292-02DE-4136-8618-32E07157E5A4}"/>
          </ac:cxnSpMkLst>
        </pc:cxnChg>
        <pc:cxnChg chg="add mod">
          <ac:chgData name="Martin, Greer" userId="S::gmartin5@luc.edu::216518af-3659-431c-a0fe-1620fd9fc15e" providerId="AD" clId="Web-{81B1434E-540B-E010-FE6D-C0DC6720A72F}" dt="2020-08-05T06:11:00.754" v="1631" actId="14100"/>
          <ac:cxnSpMkLst>
            <pc:docMk/>
            <pc:sldMk cId="1885855114" sldId="270"/>
            <ac:cxnSpMk id="14" creationId="{A9F2BF84-C63D-4F32-897A-CCE6A42C20C3}"/>
          </ac:cxnSpMkLst>
        </pc:cxnChg>
        <pc:cxnChg chg="add del mod">
          <ac:chgData name="Martin, Greer" userId="S::gmartin5@luc.edu::216518af-3659-431c-a0fe-1620fd9fc15e" providerId="AD" clId="Web-{81B1434E-540B-E010-FE6D-C0DC6720A72F}" dt="2020-08-05T05:58:15.056" v="1256"/>
          <ac:cxnSpMkLst>
            <pc:docMk/>
            <pc:sldMk cId="1885855114" sldId="270"/>
            <ac:cxnSpMk id="15" creationId="{DF4D32D5-93AA-476C-AA50-4FF2AFA97EAC}"/>
          </ac:cxnSpMkLst>
        </pc:cxnChg>
        <pc:cxnChg chg="add mod">
          <ac:chgData name="Martin, Greer" userId="S::gmartin5@luc.edu::216518af-3659-431c-a0fe-1620fd9fc15e" providerId="AD" clId="Web-{81B1434E-540B-E010-FE6D-C0DC6720A72F}" dt="2020-08-05T06:11:44.276" v="1639" actId="14100"/>
          <ac:cxnSpMkLst>
            <pc:docMk/>
            <pc:sldMk cId="1885855114" sldId="270"/>
            <ac:cxnSpMk id="19" creationId="{B9DE5FA1-197F-480E-8394-9CA70C40405C}"/>
          </ac:cxnSpMkLst>
        </pc:cxnChg>
      </pc:sldChg>
      <pc:sldChg chg="add del ord replId">
        <pc:chgData name="Martin, Greer" userId="S::gmartin5@luc.edu::216518af-3659-431c-a0fe-1620fd9fc15e" providerId="AD" clId="Web-{81B1434E-540B-E010-FE6D-C0DC6720A72F}" dt="2020-08-05T07:08:46.294" v="2191"/>
        <pc:sldMkLst>
          <pc:docMk/>
          <pc:sldMk cId="1231502793" sldId="271"/>
        </pc:sldMkLst>
      </pc:sldChg>
      <pc:sldChg chg="addSp delSp modSp add replId">
        <pc:chgData name="Martin, Greer" userId="S::gmartin5@luc.edu::216518af-3659-431c-a0fe-1620fd9fc15e" providerId="AD" clId="Web-{81B1434E-540B-E010-FE6D-C0DC6720A72F}" dt="2020-08-05T05:45:39.946" v="1159" actId="20577"/>
        <pc:sldMkLst>
          <pc:docMk/>
          <pc:sldMk cId="617538603" sldId="272"/>
        </pc:sldMkLst>
        <pc:spChg chg="add mod">
          <ac:chgData name="Martin, Greer" userId="S::gmartin5@luc.edu::216518af-3659-431c-a0fe-1620fd9fc15e" providerId="AD" clId="Web-{81B1434E-540B-E010-FE6D-C0DC6720A72F}" dt="2020-08-05T05:45:39.946" v="1159" actId="20577"/>
          <ac:spMkLst>
            <pc:docMk/>
            <pc:sldMk cId="617538603" sldId="272"/>
            <ac:spMk id="7" creationId="{30DF13C2-9ABC-4896-A90C-927CA9082669}"/>
          </ac:spMkLst>
        </pc:spChg>
        <pc:spChg chg="del">
          <ac:chgData name="Martin, Greer" userId="S::gmartin5@luc.edu::216518af-3659-431c-a0fe-1620fd9fc15e" providerId="AD" clId="Web-{81B1434E-540B-E010-FE6D-C0DC6720A72F}" dt="2020-08-05T05:19:38.193" v="803"/>
          <ac:spMkLst>
            <pc:docMk/>
            <pc:sldMk cId="617538603" sldId="272"/>
            <ac:spMk id="9" creationId="{3ACD0555-1812-4CEA-8C95-57177F8F1B59}"/>
          </ac:spMkLst>
        </pc:spChg>
        <pc:spChg chg="add mod">
          <ac:chgData name="Martin, Greer" userId="S::gmartin5@luc.edu::216518af-3659-431c-a0fe-1620fd9fc15e" providerId="AD" clId="Web-{81B1434E-540B-E010-FE6D-C0DC6720A72F}" dt="2020-08-05T05:39:18.648" v="1024"/>
          <ac:spMkLst>
            <pc:docMk/>
            <pc:sldMk cId="617538603" sldId="272"/>
            <ac:spMk id="11" creationId="{FDDC4F75-30CF-4352-AE18-EAE90D48AAE6}"/>
          </ac:spMkLst>
        </pc:spChg>
        <pc:spChg chg="add mod">
          <ac:chgData name="Martin, Greer" userId="S::gmartin5@luc.edu::216518af-3659-431c-a0fe-1620fd9fc15e" providerId="AD" clId="Web-{81B1434E-540B-E010-FE6D-C0DC6720A72F}" dt="2020-08-05T05:39:25.008" v="1025"/>
          <ac:spMkLst>
            <pc:docMk/>
            <pc:sldMk cId="617538603" sldId="272"/>
            <ac:spMk id="12" creationId="{5B5CD727-AD51-4F51-AF8A-4AAD5B82CEBD}"/>
          </ac:spMkLst>
        </pc:spChg>
        <pc:spChg chg="mod">
          <ac:chgData name="Martin, Greer" userId="S::gmartin5@luc.edu::216518af-3659-431c-a0fe-1620fd9fc15e" providerId="AD" clId="Web-{81B1434E-540B-E010-FE6D-C0DC6720A72F}" dt="2020-08-05T05:32:16.476" v="922" actId="20577"/>
          <ac:spMkLst>
            <pc:docMk/>
            <pc:sldMk cId="617538603" sldId="272"/>
            <ac:spMk id="17" creationId="{F893BB35-E2CF-4A70-9BF0-26B064F370AA}"/>
          </ac:spMkLst>
        </pc:spChg>
        <pc:picChg chg="add mod modCrop">
          <ac:chgData name="Martin, Greer" userId="S::gmartin5@luc.edu::216518af-3659-431c-a0fe-1620fd9fc15e" providerId="AD" clId="Web-{81B1434E-540B-E010-FE6D-C0DC6720A72F}" dt="2020-08-05T05:34:27.758" v="997"/>
          <ac:picMkLst>
            <pc:docMk/>
            <pc:sldMk cId="617538603" sldId="272"/>
            <ac:picMk id="2" creationId="{5A415B3B-4ED8-4005-B4F8-9BA2C26F822A}"/>
          </ac:picMkLst>
        </pc:picChg>
        <pc:picChg chg="del">
          <ac:chgData name="Martin, Greer" userId="S::gmartin5@luc.edu::216518af-3659-431c-a0fe-1620fd9fc15e" providerId="AD" clId="Web-{81B1434E-540B-E010-FE6D-C0DC6720A72F}" dt="2020-08-05T05:19:32.818" v="798"/>
          <ac:picMkLst>
            <pc:docMk/>
            <pc:sldMk cId="617538603" sldId="272"/>
            <ac:picMk id="3" creationId="{BC12534F-25EA-4B4D-8EE2-82FB846BC768}"/>
          </ac:picMkLst>
        </pc:picChg>
        <pc:picChg chg="del">
          <ac:chgData name="Martin, Greer" userId="S::gmartin5@luc.edu::216518af-3659-431c-a0fe-1620fd9fc15e" providerId="AD" clId="Web-{81B1434E-540B-E010-FE6D-C0DC6720A72F}" dt="2020-08-05T05:19:33.647" v="799"/>
          <ac:picMkLst>
            <pc:docMk/>
            <pc:sldMk cId="617538603" sldId="272"/>
            <ac:picMk id="4" creationId="{F4FBA69C-A789-4455-B173-93E987F04A5E}"/>
          </ac:picMkLst>
        </pc:picChg>
        <pc:picChg chg="del">
          <ac:chgData name="Martin, Greer" userId="S::gmartin5@luc.edu::216518af-3659-431c-a0fe-1620fd9fc15e" providerId="AD" clId="Web-{81B1434E-540B-E010-FE6D-C0DC6720A72F}" dt="2020-08-05T05:19:34.240" v="800"/>
          <ac:picMkLst>
            <pc:docMk/>
            <pc:sldMk cId="617538603" sldId="272"/>
            <ac:picMk id="5" creationId="{E94417CB-4FE1-4A56-A88B-F2E18DADE222}"/>
          </ac:picMkLst>
        </pc:picChg>
        <pc:picChg chg="del">
          <ac:chgData name="Martin, Greer" userId="S::gmartin5@luc.edu::216518af-3659-431c-a0fe-1620fd9fc15e" providerId="AD" clId="Web-{81B1434E-540B-E010-FE6D-C0DC6720A72F}" dt="2020-08-05T05:19:34.756" v="801"/>
          <ac:picMkLst>
            <pc:docMk/>
            <pc:sldMk cId="617538603" sldId="272"/>
            <ac:picMk id="6" creationId="{EC103FA6-E665-42E4-9550-34689861E9D0}"/>
          </ac:picMkLst>
        </pc:picChg>
        <pc:cxnChg chg="add del mod">
          <ac:chgData name="Martin, Greer" userId="S::gmartin5@luc.edu::216518af-3659-431c-a0fe-1620fd9fc15e" providerId="AD" clId="Web-{81B1434E-540B-E010-FE6D-C0DC6720A72F}" dt="2020-08-05T05:32:23.023" v="925"/>
          <ac:cxnSpMkLst>
            <pc:docMk/>
            <pc:sldMk cId="617538603" sldId="272"/>
            <ac:cxnSpMk id="8" creationId="{0A9F04B0-A1B6-4552-8B0C-C501BF74E0B8}"/>
          </ac:cxnSpMkLst>
        </pc:cxnChg>
        <pc:cxnChg chg="add del mod">
          <ac:chgData name="Martin, Greer" userId="S::gmartin5@luc.edu::216518af-3659-431c-a0fe-1620fd9fc15e" providerId="AD" clId="Web-{81B1434E-540B-E010-FE6D-C0DC6720A72F}" dt="2020-08-05T05:32:23.867" v="926"/>
          <ac:cxnSpMkLst>
            <pc:docMk/>
            <pc:sldMk cId="617538603" sldId="272"/>
            <ac:cxnSpMk id="10" creationId="{44772AAA-C999-40A3-A397-7E47083057B3}"/>
          </ac:cxnSpMkLst>
        </pc:cxnChg>
        <pc:cxnChg chg="del">
          <ac:chgData name="Martin, Greer" userId="S::gmartin5@luc.edu::216518af-3659-431c-a0fe-1620fd9fc15e" providerId="AD" clId="Web-{81B1434E-540B-E010-FE6D-C0DC6720A72F}" dt="2020-08-05T05:19:35.584" v="802"/>
          <ac:cxnSpMkLst>
            <pc:docMk/>
            <pc:sldMk cId="617538603" sldId="272"/>
            <ac:cxnSpMk id="14" creationId="{A9F2BF84-C63D-4F32-897A-CCE6A42C20C3}"/>
          </ac:cxnSpMkLst>
        </pc:cxnChg>
        <pc:cxnChg chg="del">
          <ac:chgData name="Martin, Greer" userId="S::gmartin5@luc.edu::216518af-3659-431c-a0fe-1620fd9fc15e" providerId="AD" clId="Web-{81B1434E-540B-E010-FE6D-C0DC6720A72F}" dt="2020-08-05T05:19:39.912" v="804"/>
          <ac:cxnSpMkLst>
            <pc:docMk/>
            <pc:sldMk cId="617538603" sldId="272"/>
            <ac:cxnSpMk id="15" creationId="{DF4D32D5-93AA-476C-AA50-4FF2AFA97EAC}"/>
          </ac:cxnSpMkLst>
        </pc:cxnChg>
      </pc:sldChg>
      <pc:sldChg chg="addSp delSp modSp add replId">
        <pc:chgData name="Martin, Greer" userId="S::gmartin5@luc.edu::216518af-3659-431c-a0fe-1620fd9fc15e" providerId="AD" clId="Web-{81B1434E-540B-E010-FE6D-C0DC6720A72F}" dt="2020-08-05T05:52:45.993" v="1237" actId="1076"/>
        <pc:sldMkLst>
          <pc:docMk/>
          <pc:sldMk cId="1916439821" sldId="273"/>
        </pc:sldMkLst>
        <pc:spChg chg="mod">
          <ac:chgData name="Martin, Greer" userId="S::gmartin5@luc.edu::216518af-3659-431c-a0fe-1620fd9fc15e" providerId="AD" clId="Web-{81B1434E-540B-E010-FE6D-C0DC6720A72F}" dt="2020-08-05T05:48:53.510" v="1208" actId="20577"/>
          <ac:spMkLst>
            <pc:docMk/>
            <pc:sldMk cId="1916439821" sldId="273"/>
            <ac:spMk id="7" creationId="{30DF13C2-9ABC-4896-A90C-927CA9082669}"/>
          </ac:spMkLst>
        </pc:spChg>
        <pc:spChg chg="mod">
          <ac:chgData name="Martin, Greer" userId="S::gmartin5@luc.edu::216518af-3659-431c-a0fe-1620fd9fc15e" providerId="AD" clId="Web-{81B1434E-540B-E010-FE6D-C0DC6720A72F}" dt="2020-08-05T05:52:31.618" v="1233" actId="1076"/>
          <ac:spMkLst>
            <pc:docMk/>
            <pc:sldMk cId="1916439821" sldId="273"/>
            <ac:spMk id="11" creationId="{FDDC4F75-30CF-4352-AE18-EAE90D48AAE6}"/>
          </ac:spMkLst>
        </pc:spChg>
        <pc:spChg chg="del">
          <ac:chgData name="Martin, Greer" userId="S::gmartin5@luc.edu::216518af-3659-431c-a0fe-1620fd9fc15e" providerId="AD" clId="Web-{81B1434E-540B-E010-FE6D-C0DC6720A72F}" dt="2020-08-05T05:48:10.509" v="1165"/>
          <ac:spMkLst>
            <pc:docMk/>
            <pc:sldMk cId="1916439821" sldId="273"/>
            <ac:spMk id="12" creationId="{5B5CD727-AD51-4F51-AF8A-4AAD5B82CEBD}"/>
          </ac:spMkLst>
        </pc:spChg>
        <pc:picChg chg="del">
          <ac:chgData name="Martin, Greer" userId="S::gmartin5@luc.edu::216518af-3659-431c-a0fe-1620fd9fc15e" providerId="AD" clId="Web-{81B1434E-540B-E010-FE6D-C0DC6720A72F}" dt="2020-08-05T05:47:46.509" v="1162"/>
          <ac:picMkLst>
            <pc:docMk/>
            <pc:sldMk cId="1916439821" sldId="273"/>
            <ac:picMk id="2" creationId="{5A415B3B-4ED8-4005-B4F8-9BA2C26F822A}"/>
          </ac:picMkLst>
        </pc:picChg>
        <pc:picChg chg="add del mod ord">
          <ac:chgData name="Martin, Greer" userId="S::gmartin5@luc.edu::216518af-3659-431c-a0fe-1620fd9fc15e" providerId="AD" clId="Web-{81B1434E-540B-E010-FE6D-C0DC6720A72F}" dt="2020-08-05T05:50:50.174" v="1211"/>
          <ac:picMkLst>
            <pc:docMk/>
            <pc:sldMk cId="1916439821" sldId="273"/>
            <ac:picMk id="3" creationId="{47254841-7C6F-4E5C-8C38-036782D002C6}"/>
          </ac:picMkLst>
        </pc:picChg>
        <pc:picChg chg="add mod ord modCrop">
          <ac:chgData name="Martin, Greer" userId="S::gmartin5@luc.edu::216518af-3659-431c-a0fe-1620fd9fc15e" providerId="AD" clId="Web-{81B1434E-540B-E010-FE6D-C0DC6720A72F}" dt="2020-08-05T05:52:45.993" v="1237" actId="1076"/>
          <ac:picMkLst>
            <pc:docMk/>
            <pc:sldMk cId="1916439821" sldId="273"/>
            <ac:picMk id="4" creationId="{7F550C63-C9AD-459F-8992-C774B3CEE77D}"/>
          </ac:picMkLst>
        </pc:picChg>
      </pc:sldChg>
      <pc:sldChg chg="addSp delSp modSp add ord replId">
        <pc:chgData name="Martin, Greer" userId="S::gmartin5@luc.edu::216518af-3659-431c-a0fe-1620fd9fc15e" providerId="AD" clId="Web-{81B1434E-540B-E010-FE6D-C0DC6720A72F}" dt="2020-08-05T07:07:03.153" v="2187" actId="20577"/>
        <pc:sldMkLst>
          <pc:docMk/>
          <pc:sldMk cId="205201340" sldId="274"/>
        </pc:sldMkLst>
        <pc:spChg chg="mod">
          <ac:chgData name="Martin, Greer" userId="S::gmartin5@luc.edu::216518af-3659-431c-a0fe-1620fd9fc15e" providerId="AD" clId="Web-{81B1434E-540B-E010-FE6D-C0DC6720A72F}" dt="2020-08-05T07:07:03.153" v="2187" actId="20577"/>
          <ac:spMkLst>
            <pc:docMk/>
            <pc:sldMk cId="205201340" sldId="274"/>
            <ac:spMk id="7" creationId="{30DF13C2-9ABC-4896-A90C-927CA9082669}"/>
          </ac:spMkLst>
        </pc:spChg>
        <pc:spChg chg="add mod">
          <ac:chgData name="Martin, Greer" userId="S::gmartin5@luc.edu::216518af-3659-431c-a0fe-1620fd9fc15e" providerId="AD" clId="Web-{81B1434E-540B-E010-FE6D-C0DC6720A72F}" dt="2020-08-05T07:03:35.279" v="2053" actId="1076"/>
          <ac:spMkLst>
            <pc:docMk/>
            <pc:sldMk cId="205201340" sldId="274"/>
            <ac:spMk id="9" creationId="{2BAD7D56-A277-443B-A2F0-1B421DA91EF4}"/>
          </ac:spMkLst>
        </pc:spChg>
        <pc:spChg chg="add mod">
          <ac:chgData name="Martin, Greer" userId="S::gmartin5@luc.edu::216518af-3659-431c-a0fe-1620fd9fc15e" providerId="AD" clId="Web-{81B1434E-540B-E010-FE6D-C0DC6720A72F}" dt="2020-08-05T07:04:10.029" v="2078" actId="1076"/>
          <ac:spMkLst>
            <pc:docMk/>
            <pc:sldMk cId="205201340" sldId="274"/>
            <ac:spMk id="10" creationId="{DC55926F-3DD1-4474-9499-E8FE1CE40D3F}"/>
          </ac:spMkLst>
        </pc:spChg>
        <pc:spChg chg="del mod">
          <ac:chgData name="Martin, Greer" userId="S::gmartin5@luc.edu::216518af-3659-431c-a0fe-1620fd9fc15e" providerId="AD" clId="Web-{81B1434E-540B-E010-FE6D-C0DC6720A72F}" dt="2020-08-05T06:39:27.694" v="1805"/>
          <ac:spMkLst>
            <pc:docMk/>
            <pc:sldMk cId="205201340" sldId="274"/>
            <ac:spMk id="11" creationId="{FDDC4F75-30CF-4352-AE18-EAE90D48AAE6}"/>
          </ac:spMkLst>
        </pc:spChg>
        <pc:spChg chg="mod">
          <ac:chgData name="Martin, Greer" userId="S::gmartin5@luc.edu::216518af-3659-431c-a0fe-1620fd9fc15e" providerId="AD" clId="Web-{81B1434E-540B-E010-FE6D-C0DC6720A72F}" dt="2020-08-05T06:22:38.302" v="1775" actId="20577"/>
          <ac:spMkLst>
            <pc:docMk/>
            <pc:sldMk cId="205201340" sldId="274"/>
            <ac:spMk id="17" creationId="{F893BB35-E2CF-4A70-9BF0-26B064F370AA}"/>
          </ac:spMkLst>
        </pc:spChg>
        <pc:picChg chg="add mod modCrop">
          <ac:chgData name="Martin, Greer" userId="S::gmartin5@luc.edu::216518af-3659-431c-a0fe-1620fd9fc15e" providerId="AD" clId="Web-{81B1434E-540B-E010-FE6D-C0DC6720A72F}" dt="2020-08-05T06:39:20.787" v="1803"/>
          <ac:picMkLst>
            <pc:docMk/>
            <pc:sldMk cId="205201340" sldId="274"/>
            <ac:picMk id="2" creationId="{EE95821B-41B6-4E6B-AB7A-DADD7F4BA03D}"/>
          </ac:picMkLst>
        </pc:picChg>
        <pc:picChg chg="add del mod modCrop">
          <ac:chgData name="Martin, Greer" userId="S::gmartin5@luc.edu::216518af-3659-431c-a0fe-1620fd9fc15e" providerId="AD" clId="Web-{81B1434E-540B-E010-FE6D-C0DC6720A72F}" dt="2020-08-05T06:56:56.580" v="1976"/>
          <ac:picMkLst>
            <pc:docMk/>
            <pc:sldMk cId="205201340" sldId="274"/>
            <ac:picMk id="3" creationId="{629A1FFE-90FA-4C89-BC92-5BF434C86E96}"/>
          </ac:picMkLst>
        </pc:picChg>
        <pc:picChg chg="del">
          <ac:chgData name="Martin, Greer" userId="S::gmartin5@luc.edu::216518af-3659-431c-a0fe-1620fd9fc15e" providerId="AD" clId="Web-{81B1434E-540B-E010-FE6D-C0DC6720A72F}" dt="2020-08-05T06:36:22.346" v="1781"/>
          <ac:picMkLst>
            <pc:docMk/>
            <pc:sldMk cId="205201340" sldId="274"/>
            <ac:picMk id="4" creationId="{7F550C63-C9AD-459F-8992-C774B3CEE77D}"/>
          </ac:picMkLst>
        </pc:picChg>
        <pc:picChg chg="add mod modCrop">
          <ac:chgData name="Martin, Greer" userId="S::gmartin5@luc.edu::216518af-3659-431c-a0fe-1620fd9fc15e" providerId="AD" clId="Web-{81B1434E-540B-E010-FE6D-C0DC6720A72F}" dt="2020-08-05T06:58:51.992" v="1987" actId="14100"/>
          <ac:picMkLst>
            <pc:docMk/>
            <pc:sldMk cId="205201340" sldId="274"/>
            <ac:picMk id="5" creationId="{1B5ECB27-58EA-46F4-B735-1092E0F133DF}"/>
          </ac:picMkLst>
        </pc:picChg>
        <pc:cxnChg chg="add mod">
          <ac:chgData name="Martin, Greer" userId="S::gmartin5@luc.edu::216518af-3659-431c-a0fe-1620fd9fc15e" providerId="AD" clId="Web-{81B1434E-540B-E010-FE6D-C0DC6720A72F}" dt="2020-08-05T07:00:40.227" v="2009" actId="14100"/>
          <ac:cxnSpMkLst>
            <pc:docMk/>
            <pc:sldMk cId="205201340" sldId="274"/>
            <ac:cxnSpMk id="6" creationId="{FFB14752-8F72-4577-A7E1-7358DAEE52DC}"/>
          </ac:cxnSpMkLst>
        </pc:cxnChg>
        <pc:cxnChg chg="add mod">
          <ac:chgData name="Martin, Greer" userId="S::gmartin5@luc.edu::216518af-3659-431c-a0fe-1620fd9fc15e" providerId="AD" clId="Web-{81B1434E-540B-E010-FE6D-C0DC6720A72F}" dt="2020-08-05T07:01:15.872" v="2015" actId="14100"/>
          <ac:cxnSpMkLst>
            <pc:docMk/>
            <pc:sldMk cId="205201340" sldId="274"/>
            <ac:cxnSpMk id="8" creationId="{7B6ACFAD-B754-471D-9957-7DA7387FBEE3}"/>
          </ac:cxnSpMkLst>
        </pc:cxnChg>
      </pc:sldChg>
      <pc:sldChg chg="addSp delSp modSp add replId">
        <pc:chgData name="Martin, Greer" userId="S::gmartin5@luc.edu::216518af-3659-431c-a0fe-1620fd9fc15e" providerId="AD" clId="Web-{81B1434E-540B-E010-FE6D-C0DC6720A72F}" dt="2020-08-05T06:59:51.929" v="2004"/>
        <pc:sldMkLst>
          <pc:docMk/>
          <pc:sldMk cId="2238804923" sldId="275"/>
        </pc:sldMkLst>
        <pc:spChg chg="del">
          <ac:chgData name="Martin, Greer" userId="S::gmartin5@luc.edu::216518af-3659-431c-a0fe-1620fd9fc15e" providerId="AD" clId="Web-{81B1434E-540B-E010-FE6D-C0DC6720A72F}" dt="2020-08-05T06:42:18.088" v="1899"/>
          <ac:spMkLst>
            <pc:docMk/>
            <pc:sldMk cId="2238804923" sldId="275"/>
            <ac:spMk id="7" creationId="{30DF13C2-9ABC-4896-A90C-927CA9082669}"/>
          </ac:spMkLst>
        </pc:spChg>
        <pc:spChg chg="add del">
          <ac:chgData name="Martin, Greer" userId="S::gmartin5@luc.edu::216518af-3659-431c-a0fe-1620fd9fc15e" providerId="AD" clId="Web-{81B1434E-540B-E010-FE6D-C0DC6720A72F}" dt="2020-08-05T06:51:55.861" v="1942"/>
          <ac:spMkLst>
            <pc:docMk/>
            <pc:sldMk cId="2238804923" sldId="275"/>
            <ac:spMk id="8" creationId="{3AA12C77-0083-4C8D-875E-5FA691E01F37}"/>
          </ac:spMkLst>
        </pc:spChg>
        <pc:spChg chg="add del">
          <ac:chgData name="Martin, Greer" userId="S::gmartin5@luc.edu::216518af-3659-431c-a0fe-1620fd9fc15e" providerId="AD" clId="Web-{81B1434E-540B-E010-FE6D-C0DC6720A72F}" dt="2020-08-05T06:51:53.986" v="1941"/>
          <ac:spMkLst>
            <pc:docMk/>
            <pc:sldMk cId="2238804923" sldId="275"/>
            <ac:spMk id="9" creationId="{CA998E41-1D31-43F5-93E5-1938312A5FEE}"/>
          </ac:spMkLst>
        </pc:spChg>
        <pc:spChg chg="add mod">
          <ac:chgData name="Martin, Greer" userId="S::gmartin5@luc.edu::216518af-3659-431c-a0fe-1620fd9fc15e" providerId="AD" clId="Web-{81B1434E-540B-E010-FE6D-C0DC6720A72F}" dt="2020-08-05T06:54:21.705" v="1959"/>
          <ac:spMkLst>
            <pc:docMk/>
            <pc:sldMk cId="2238804923" sldId="275"/>
            <ac:spMk id="10" creationId="{31A3717A-C81D-4546-9B42-F53C061F0522}"/>
          </ac:spMkLst>
        </pc:spChg>
        <pc:spChg chg="add del mod">
          <ac:chgData name="Martin, Greer" userId="S::gmartin5@luc.edu::216518af-3659-431c-a0fe-1620fd9fc15e" providerId="AD" clId="Web-{81B1434E-540B-E010-FE6D-C0DC6720A72F}" dt="2020-08-05T06:54:16.002" v="1957"/>
          <ac:spMkLst>
            <pc:docMk/>
            <pc:sldMk cId="2238804923" sldId="275"/>
            <ac:spMk id="11" creationId="{91CFC4F4-1827-49FF-B50E-565FE7ACA9CE}"/>
          </ac:spMkLst>
        </pc:spChg>
        <pc:spChg chg="add del mod">
          <ac:chgData name="Martin, Greer" userId="S::gmartin5@luc.edu::216518af-3659-431c-a0fe-1620fd9fc15e" providerId="AD" clId="Web-{81B1434E-540B-E010-FE6D-C0DC6720A72F}" dt="2020-08-05T06:54:14.909" v="1956"/>
          <ac:spMkLst>
            <pc:docMk/>
            <pc:sldMk cId="2238804923" sldId="275"/>
            <ac:spMk id="12" creationId="{48735374-F7DF-45A9-A668-638E6139F97F}"/>
          </ac:spMkLst>
        </pc:spChg>
        <pc:spChg chg="add del mod">
          <ac:chgData name="Martin, Greer" userId="S::gmartin5@luc.edu::216518af-3659-431c-a0fe-1620fd9fc15e" providerId="AD" clId="Web-{81B1434E-540B-E010-FE6D-C0DC6720A72F}" dt="2020-08-05T06:54:42.909" v="1962"/>
          <ac:spMkLst>
            <pc:docMk/>
            <pc:sldMk cId="2238804923" sldId="275"/>
            <ac:spMk id="13" creationId="{3C160E10-9104-47F3-AE0E-F686FCA16762}"/>
          </ac:spMkLst>
        </pc:spChg>
        <pc:spChg chg="add mod">
          <ac:chgData name="Martin, Greer" userId="S::gmartin5@luc.edu::216518af-3659-431c-a0fe-1620fd9fc15e" providerId="AD" clId="Web-{81B1434E-540B-E010-FE6D-C0DC6720A72F}" dt="2020-08-05T06:55:07.596" v="1968"/>
          <ac:spMkLst>
            <pc:docMk/>
            <pc:sldMk cId="2238804923" sldId="275"/>
            <ac:spMk id="14" creationId="{F3DAE7C6-DEF4-4AE3-87E6-ECACC0E3CC82}"/>
          </ac:spMkLst>
        </pc:spChg>
        <pc:spChg chg="add mod">
          <ac:chgData name="Martin, Greer" userId="S::gmartin5@luc.edu::216518af-3659-431c-a0fe-1620fd9fc15e" providerId="AD" clId="Web-{81B1434E-540B-E010-FE6D-C0DC6720A72F}" dt="2020-08-05T06:55:53.940" v="1974"/>
          <ac:spMkLst>
            <pc:docMk/>
            <pc:sldMk cId="2238804923" sldId="275"/>
            <ac:spMk id="15" creationId="{924F0BDD-487E-4EB2-B24A-4FCE014011D6}"/>
          </ac:spMkLst>
        </pc:spChg>
        <pc:spChg chg="add del mod">
          <ac:chgData name="Martin, Greer" userId="S::gmartin5@luc.edu::216518af-3659-431c-a0fe-1620fd9fc15e" providerId="AD" clId="Web-{81B1434E-540B-E010-FE6D-C0DC6720A72F}" dt="2020-08-05T06:59:51.929" v="2004"/>
          <ac:spMkLst>
            <pc:docMk/>
            <pc:sldMk cId="2238804923" sldId="275"/>
            <ac:spMk id="16" creationId="{2446ACC0-9C57-485F-87C7-7C81AE161055}"/>
          </ac:spMkLst>
        </pc:spChg>
        <pc:spChg chg="mod">
          <ac:chgData name="Martin, Greer" userId="S::gmartin5@luc.edu::216518af-3659-431c-a0fe-1620fd9fc15e" providerId="AD" clId="Web-{81B1434E-540B-E010-FE6D-C0DC6720A72F}" dt="2020-08-05T06:42:35.276" v="1903" actId="14100"/>
          <ac:spMkLst>
            <pc:docMk/>
            <pc:sldMk cId="2238804923" sldId="275"/>
            <ac:spMk id="17" creationId="{F893BB35-E2CF-4A70-9BF0-26B064F370AA}"/>
          </ac:spMkLst>
        </pc:spChg>
        <pc:picChg chg="del">
          <ac:chgData name="Martin, Greer" userId="S::gmartin5@luc.edu::216518af-3659-431c-a0fe-1620fd9fc15e" providerId="AD" clId="Web-{81B1434E-540B-E010-FE6D-C0DC6720A72F}" dt="2020-08-05T06:42:31.995" v="1901"/>
          <ac:picMkLst>
            <pc:docMk/>
            <pc:sldMk cId="2238804923" sldId="275"/>
            <ac:picMk id="2" creationId="{EE95821B-41B6-4E6B-AB7A-DADD7F4BA03D}"/>
          </ac:picMkLst>
        </pc:picChg>
        <pc:picChg chg="del">
          <ac:chgData name="Martin, Greer" userId="S::gmartin5@luc.edu::216518af-3659-431c-a0fe-1620fd9fc15e" providerId="AD" clId="Web-{81B1434E-540B-E010-FE6D-C0DC6720A72F}" dt="2020-08-05T06:42:32.823" v="1902"/>
          <ac:picMkLst>
            <pc:docMk/>
            <pc:sldMk cId="2238804923" sldId="275"/>
            <ac:picMk id="3" creationId="{629A1FFE-90FA-4C89-BC92-5BF434C86E96}"/>
          </ac:picMkLst>
        </pc:picChg>
        <pc:picChg chg="add del mod">
          <ac:chgData name="Martin, Greer" userId="S::gmartin5@luc.edu::216518af-3659-431c-a0fe-1620fd9fc15e" providerId="AD" clId="Web-{81B1434E-540B-E010-FE6D-C0DC6720A72F}" dt="2020-08-05T06:47:13.814" v="1911"/>
          <ac:picMkLst>
            <pc:docMk/>
            <pc:sldMk cId="2238804923" sldId="275"/>
            <ac:picMk id="4" creationId="{FAF30DBF-03E9-49C6-A2F5-977F0421EB25}"/>
          </ac:picMkLst>
        </pc:picChg>
        <pc:picChg chg="add mod modCrop">
          <ac:chgData name="Martin, Greer" userId="S::gmartin5@luc.edu::216518af-3659-431c-a0fe-1620fd9fc15e" providerId="AD" clId="Web-{81B1434E-540B-E010-FE6D-C0DC6720A72F}" dt="2020-08-05T06:52:16.595" v="1944" actId="1076"/>
          <ac:picMkLst>
            <pc:docMk/>
            <pc:sldMk cId="2238804923" sldId="275"/>
            <ac:picMk id="5" creationId="{6952E89A-706E-4305-A109-708EA53C25FA}"/>
          </ac:picMkLst>
        </pc:picChg>
        <pc:picChg chg="add mod">
          <ac:chgData name="Martin, Greer" userId="S::gmartin5@luc.edu::216518af-3659-431c-a0fe-1620fd9fc15e" providerId="AD" clId="Web-{81B1434E-540B-E010-FE6D-C0DC6720A72F}" dt="2020-08-05T06:50:47.548" v="1927" actId="1076"/>
          <ac:picMkLst>
            <pc:docMk/>
            <pc:sldMk cId="2238804923" sldId="275"/>
            <ac:picMk id="6" creationId="{43347898-DF5A-43DD-BAC1-13161FB39E36}"/>
          </ac:picMkLst>
        </pc:picChg>
      </pc:sldChg>
      <pc:sldChg chg="modSp new">
        <pc:chgData name="Martin, Greer" userId="S::gmartin5@luc.edu::216518af-3659-431c-a0fe-1620fd9fc15e" providerId="AD" clId="Web-{81B1434E-540B-E010-FE6D-C0DC6720A72F}" dt="2020-08-05T07:10:02.653" v="2273" actId="20577"/>
        <pc:sldMkLst>
          <pc:docMk/>
          <pc:sldMk cId="1884261631" sldId="276"/>
        </pc:sldMkLst>
        <pc:spChg chg="mod">
          <ac:chgData name="Martin, Greer" userId="S::gmartin5@luc.edu::216518af-3659-431c-a0fe-1620fd9fc15e" providerId="AD" clId="Web-{81B1434E-540B-E010-FE6D-C0DC6720A72F}" dt="2020-08-05T07:09:05.513" v="2200" actId="20577"/>
          <ac:spMkLst>
            <pc:docMk/>
            <pc:sldMk cId="1884261631" sldId="276"/>
            <ac:spMk id="2" creationId="{0D0B913A-B86F-4BEC-8A94-EFD1EE139C91}"/>
          </ac:spMkLst>
        </pc:spChg>
        <pc:spChg chg="mod">
          <ac:chgData name="Martin, Greer" userId="S::gmartin5@luc.edu::216518af-3659-431c-a0fe-1620fd9fc15e" providerId="AD" clId="Web-{81B1434E-540B-E010-FE6D-C0DC6720A72F}" dt="2020-08-05T07:10:02.653" v="2273" actId="20577"/>
          <ac:spMkLst>
            <pc:docMk/>
            <pc:sldMk cId="1884261631" sldId="276"/>
            <ac:spMk id="3" creationId="{2FA2E1E2-438D-4409-BE32-3804B9BA720F}"/>
          </ac:spMkLst>
        </pc:spChg>
      </pc:sldChg>
      <pc:sldChg chg="modSp add replId">
        <pc:chgData name="Martin, Greer" userId="S::gmartin5@luc.edu::216518af-3659-431c-a0fe-1620fd9fc15e" providerId="AD" clId="Web-{81B1434E-540B-E010-FE6D-C0DC6720A72F}" dt="2020-08-05T07:10:08.044" v="2276" actId="20577"/>
        <pc:sldMkLst>
          <pc:docMk/>
          <pc:sldMk cId="2348461875" sldId="277"/>
        </pc:sldMkLst>
        <pc:spChg chg="mod">
          <ac:chgData name="Martin, Greer" userId="S::gmartin5@luc.edu::216518af-3659-431c-a0fe-1620fd9fc15e" providerId="AD" clId="Web-{81B1434E-540B-E010-FE6D-C0DC6720A72F}" dt="2020-08-05T07:09:12.997" v="2204" actId="20577"/>
          <ac:spMkLst>
            <pc:docMk/>
            <pc:sldMk cId="2348461875" sldId="277"/>
            <ac:spMk id="2" creationId="{0D0B913A-B86F-4BEC-8A94-EFD1EE139C91}"/>
          </ac:spMkLst>
        </pc:spChg>
        <pc:spChg chg="mod">
          <ac:chgData name="Martin, Greer" userId="S::gmartin5@luc.edu::216518af-3659-431c-a0fe-1620fd9fc15e" providerId="AD" clId="Web-{81B1434E-540B-E010-FE6D-C0DC6720A72F}" dt="2020-08-05T07:10:08.044" v="2276" actId="20577"/>
          <ac:spMkLst>
            <pc:docMk/>
            <pc:sldMk cId="2348461875" sldId="277"/>
            <ac:spMk id="3" creationId="{2FA2E1E2-438D-4409-BE32-3804B9BA720F}"/>
          </ac:spMkLst>
        </pc:spChg>
      </pc:sldChg>
      <pc:sldChg chg="modSp add replId">
        <pc:chgData name="Martin, Greer" userId="S::gmartin5@luc.edu::216518af-3659-431c-a0fe-1620fd9fc15e" providerId="AD" clId="Web-{81B1434E-540B-E010-FE6D-C0DC6720A72F}" dt="2020-08-05T07:18:06.060" v="2684" actId="20577"/>
        <pc:sldMkLst>
          <pc:docMk/>
          <pc:sldMk cId="1245804887" sldId="278"/>
        </pc:sldMkLst>
        <pc:spChg chg="mod">
          <ac:chgData name="Martin, Greer" userId="S::gmartin5@luc.edu::216518af-3659-431c-a0fe-1620fd9fc15e" providerId="AD" clId="Web-{81B1434E-540B-E010-FE6D-C0DC6720A72F}" dt="2020-08-05T07:17:03.247" v="2573" actId="20577"/>
          <ac:spMkLst>
            <pc:docMk/>
            <pc:sldMk cId="1245804887" sldId="278"/>
            <ac:spMk id="2" creationId="{0D0B913A-B86F-4BEC-8A94-EFD1EE139C91}"/>
          </ac:spMkLst>
        </pc:spChg>
        <pc:spChg chg="mod">
          <ac:chgData name="Martin, Greer" userId="S::gmartin5@luc.edu::216518af-3659-431c-a0fe-1620fd9fc15e" providerId="AD" clId="Web-{81B1434E-540B-E010-FE6D-C0DC6720A72F}" dt="2020-08-05T07:18:06.060" v="2684" actId="20577"/>
          <ac:spMkLst>
            <pc:docMk/>
            <pc:sldMk cId="1245804887" sldId="278"/>
            <ac:spMk id="3" creationId="{2FA2E1E2-438D-4409-BE32-3804B9BA720F}"/>
          </ac:spMkLst>
        </pc:spChg>
      </pc:sldChg>
      <pc:sldChg chg="modSp add ord replId">
        <pc:chgData name="Martin, Greer" userId="S::gmartin5@luc.edu::216518af-3659-431c-a0fe-1620fd9fc15e" providerId="AD" clId="Web-{81B1434E-540B-E010-FE6D-C0DC6720A72F}" dt="2020-08-05T07:16:24.888" v="2547" actId="20577"/>
        <pc:sldMkLst>
          <pc:docMk/>
          <pc:sldMk cId="3424371198" sldId="279"/>
        </pc:sldMkLst>
        <pc:spChg chg="mod">
          <ac:chgData name="Martin, Greer" userId="S::gmartin5@luc.edu::216518af-3659-431c-a0fe-1620fd9fc15e" providerId="AD" clId="Web-{81B1434E-540B-E010-FE6D-C0DC6720A72F}" dt="2020-08-05T07:16:24.888" v="2547" actId="20577"/>
          <ac:spMkLst>
            <pc:docMk/>
            <pc:sldMk cId="3424371198" sldId="279"/>
            <ac:spMk id="2" creationId="{0D0B913A-B86F-4BEC-8A94-EFD1EE139C91}"/>
          </ac:spMkLst>
        </pc:spChg>
        <pc:spChg chg="mod">
          <ac:chgData name="Martin, Greer" userId="S::gmartin5@luc.edu::216518af-3659-431c-a0fe-1620fd9fc15e" providerId="AD" clId="Web-{81B1434E-540B-E010-FE6D-C0DC6720A72F}" dt="2020-08-05T07:15:23.200" v="2524" actId="20577"/>
          <ac:spMkLst>
            <pc:docMk/>
            <pc:sldMk cId="3424371198" sldId="279"/>
            <ac:spMk id="3" creationId="{2FA2E1E2-438D-4409-BE32-3804B9BA720F}"/>
          </ac:spMkLst>
        </pc:spChg>
      </pc:sldChg>
      <pc:sldChg chg="addSp delSp modSp add mod ord replId setBg">
        <pc:chgData name="Martin, Greer" userId="S::gmartin5@luc.edu::216518af-3659-431c-a0fe-1620fd9fc15e" providerId="AD" clId="Web-{81B1434E-540B-E010-FE6D-C0DC6720A72F}" dt="2020-08-05T07:16:07.481" v="2534"/>
        <pc:sldMkLst>
          <pc:docMk/>
          <pc:sldMk cId="4200747150" sldId="280"/>
        </pc:sldMkLst>
        <pc:spChg chg="mod">
          <ac:chgData name="Martin, Greer" userId="S::gmartin5@luc.edu::216518af-3659-431c-a0fe-1620fd9fc15e" providerId="AD" clId="Web-{81B1434E-540B-E010-FE6D-C0DC6720A72F}" dt="2020-08-05T07:16:07.481" v="2534"/>
          <ac:spMkLst>
            <pc:docMk/>
            <pc:sldMk cId="4200747150" sldId="280"/>
            <ac:spMk id="2" creationId="{0D0B913A-B86F-4BEC-8A94-EFD1EE139C91}"/>
          </ac:spMkLst>
        </pc:spChg>
        <pc:spChg chg="add del mod">
          <ac:chgData name="Martin, Greer" userId="S::gmartin5@luc.edu::216518af-3659-431c-a0fe-1620fd9fc15e" providerId="AD" clId="Web-{81B1434E-540B-E010-FE6D-C0DC6720A72F}" dt="2020-08-05T07:16:07.481" v="2534"/>
          <ac:spMkLst>
            <pc:docMk/>
            <pc:sldMk cId="4200747150" sldId="280"/>
            <ac:spMk id="3" creationId="{2FA2E1E2-438D-4409-BE32-3804B9BA720F}"/>
          </ac:spMkLst>
        </pc:spChg>
        <pc:spChg chg="add del">
          <ac:chgData name="Martin, Greer" userId="S::gmartin5@luc.edu::216518af-3659-431c-a0fe-1620fd9fc15e" providerId="AD" clId="Web-{81B1434E-540B-E010-FE6D-C0DC6720A72F}" dt="2020-08-05T07:15:53.716" v="2530"/>
          <ac:spMkLst>
            <pc:docMk/>
            <pc:sldMk cId="4200747150" sldId="280"/>
            <ac:spMk id="6" creationId="{3A5B4632-C963-4296-86F0-79AA9EA5AE98}"/>
          </ac:spMkLst>
        </pc:spChg>
        <pc:spChg chg="add del">
          <ac:chgData name="Martin, Greer" userId="S::gmartin5@luc.edu::216518af-3659-431c-a0fe-1620fd9fc15e" providerId="AD" clId="Web-{81B1434E-540B-E010-FE6D-C0DC6720A72F}" dt="2020-08-05T07:15:56.700" v="2532"/>
          <ac:spMkLst>
            <pc:docMk/>
            <pc:sldMk cId="4200747150" sldId="280"/>
            <ac:spMk id="8" creationId="{7D144591-E9E9-4209-8701-3BB48A917D51}"/>
          </ac:spMkLst>
        </pc:spChg>
        <pc:spChg chg="add del">
          <ac:chgData name="Martin, Greer" userId="S::gmartin5@luc.edu::216518af-3659-431c-a0fe-1620fd9fc15e" providerId="AD" clId="Web-{81B1434E-540B-E010-FE6D-C0DC6720A72F}" dt="2020-08-05T07:15:49.231" v="2528"/>
          <ac:spMkLst>
            <pc:docMk/>
            <pc:sldMk cId="4200747150" sldId="280"/>
            <ac:spMk id="9" creationId="{7D144591-E9E9-4209-8701-3BB48A917D51}"/>
          </ac:spMkLst>
        </pc:spChg>
        <pc:spChg chg="add del">
          <ac:chgData name="Martin, Greer" userId="S::gmartin5@luc.edu::216518af-3659-431c-a0fe-1620fd9fc15e" providerId="AD" clId="Web-{81B1434E-540B-E010-FE6D-C0DC6720A72F}" dt="2020-08-05T07:16:07.481" v="2534"/>
          <ac:spMkLst>
            <pc:docMk/>
            <pc:sldMk cId="4200747150" sldId="280"/>
            <ac:spMk id="11" creationId="{3A5B4632-C963-4296-86F0-79AA9EA5AE98}"/>
          </ac:spMkLst>
        </pc:spChg>
        <pc:graphicFrameChg chg="add del">
          <ac:chgData name="Martin, Greer" userId="S::gmartin5@luc.edu::216518af-3659-431c-a0fe-1620fd9fc15e" providerId="AD" clId="Web-{81B1434E-540B-E010-FE6D-C0DC6720A72F}" dt="2020-08-05T07:15:49.231" v="2528"/>
          <ac:graphicFrameMkLst>
            <pc:docMk/>
            <pc:sldMk cId="4200747150" sldId="280"/>
            <ac:graphicFrameMk id="5" creationId="{18BB30DA-7C16-4554-A9CF-172EE1AA6534}"/>
          </ac:graphicFrameMkLst>
        </pc:graphicFrameChg>
        <pc:graphicFrameChg chg="add del">
          <ac:chgData name="Martin, Greer" userId="S::gmartin5@luc.edu::216518af-3659-431c-a0fe-1620fd9fc15e" providerId="AD" clId="Web-{81B1434E-540B-E010-FE6D-C0DC6720A72F}" dt="2020-08-05T07:15:53.716" v="2530"/>
          <ac:graphicFrameMkLst>
            <pc:docMk/>
            <pc:sldMk cId="4200747150" sldId="280"/>
            <ac:graphicFrameMk id="7" creationId="{30CEBB79-4750-4498-8249-16DEDC90E309}"/>
          </ac:graphicFrameMkLst>
        </pc:graphicFrameChg>
        <pc:graphicFrameChg chg="add del">
          <ac:chgData name="Martin, Greer" userId="S::gmartin5@luc.edu::216518af-3659-431c-a0fe-1620fd9fc15e" providerId="AD" clId="Web-{81B1434E-540B-E010-FE6D-C0DC6720A72F}" dt="2020-08-05T07:15:56.700" v="2532"/>
          <ac:graphicFrameMkLst>
            <pc:docMk/>
            <pc:sldMk cId="4200747150" sldId="280"/>
            <ac:graphicFrameMk id="10" creationId="{18BB30DA-7C16-4554-A9CF-172EE1AA6534}"/>
          </ac:graphicFrameMkLst>
        </pc:graphicFrameChg>
        <pc:graphicFrameChg chg="add del">
          <ac:chgData name="Martin, Greer" userId="S::gmartin5@luc.edu::216518af-3659-431c-a0fe-1620fd9fc15e" providerId="AD" clId="Web-{81B1434E-540B-E010-FE6D-C0DC6720A72F}" dt="2020-08-05T07:16:07.481" v="2534"/>
          <ac:graphicFrameMkLst>
            <pc:docMk/>
            <pc:sldMk cId="4200747150" sldId="280"/>
            <ac:graphicFrameMk id="12" creationId="{30CEBB79-4750-4498-8249-16DEDC90E309}"/>
          </ac:graphicFrameMkLst>
        </pc:graphicFrameChg>
      </pc:sldChg>
    </pc:docChg>
  </pc:docChgLst>
  <pc:docChgLst>
    <pc:chgData name="Guest User" userId="S::urn:spo:anon#2fbfb09c2fbd5cf18ebb18258afbdbe4de221b541edc17b5e6e02bd64d6564df::" providerId="AD" clId="Web-{DB66E9B8-AD7A-8B2D-6B0F-8D4D0A645C66}"/>
    <pc:docChg chg="addSld delSld modSld sldOrd">
      <pc:chgData name="Guest User" userId="S::urn:spo:anon#2fbfb09c2fbd5cf18ebb18258afbdbe4de221b541edc17b5e6e02bd64d6564df::" providerId="AD" clId="Web-{DB66E9B8-AD7A-8B2D-6B0F-8D4D0A645C66}" dt="2020-08-05T23:05:49.209" v="1668" actId="20577"/>
      <pc:docMkLst>
        <pc:docMk/>
      </pc:docMkLst>
      <pc:sldChg chg="addCm">
        <pc:chgData name="Guest User" userId="S::urn:spo:anon#2fbfb09c2fbd5cf18ebb18258afbdbe4de221b541edc17b5e6e02bd64d6564df::" providerId="AD" clId="Web-{DB66E9B8-AD7A-8B2D-6B0F-8D4D0A645C66}" dt="2020-08-05T18:37:33.186" v="460"/>
        <pc:sldMkLst>
          <pc:docMk/>
          <pc:sldMk cId="3514457517" sldId="263"/>
        </pc:sldMkLst>
      </pc:sldChg>
      <pc:sldChg chg="addSp delSp modSp mod setBg setClrOvrMap">
        <pc:chgData name="Guest User" userId="S::urn:spo:anon#2fbfb09c2fbd5cf18ebb18258afbdbe4de221b541edc17b5e6e02bd64d6564df::" providerId="AD" clId="Web-{DB66E9B8-AD7A-8B2D-6B0F-8D4D0A645C66}" dt="2020-08-05T21:55:00.675" v="837" actId="20577"/>
        <pc:sldMkLst>
          <pc:docMk/>
          <pc:sldMk cId="2892956966" sldId="268"/>
        </pc:sldMkLst>
        <pc:spChg chg="mod ord">
          <ac:chgData name="Guest User" userId="S::urn:spo:anon#2fbfb09c2fbd5cf18ebb18258afbdbe4de221b541edc17b5e6e02bd64d6564df::" providerId="AD" clId="Web-{DB66E9B8-AD7A-8B2D-6B0F-8D4D0A645C66}" dt="2020-08-05T21:54:49.800" v="835" actId="1076"/>
          <ac:spMkLst>
            <pc:docMk/>
            <pc:sldMk cId="2892956966" sldId="268"/>
            <ac:spMk id="2" creationId="{5BCEF022-6A87-48C1-8971-B305B6066BE9}"/>
          </ac:spMkLst>
        </pc:spChg>
        <pc:spChg chg="mod ord">
          <ac:chgData name="Guest User" userId="S::urn:spo:anon#2fbfb09c2fbd5cf18ebb18258afbdbe4de221b541edc17b5e6e02bd64d6564df::" providerId="AD" clId="Web-{DB66E9B8-AD7A-8B2D-6B0F-8D4D0A645C66}" dt="2020-08-05T21:55:00.675" v="837" actId="20577"/>
          <ac:spMkLst>
            <pc:docMk/>
            <pc:sldMk cId="2892956966" sldId="268"/>
            <ac:spMk id="3" creationId="{3EB6A962-46F3-4EAF-93AE-DB1DCE0B2E31}"/>
          </ac:spMkLst>
        </pc:spChg>
        <pc:spChg chg="mod">
          <ac:chgData name="Guest User" userId="S::urn:spo:anon#2fbfb09c2fbd5cf18ebb18258afbdbe4de221b541edc17b5e6e02bd64d6564df::" providerId="AD" clId="Web-{DB66E9B8-AD7A-8B2D-6B0F-8D4D0A645C66}" dt="2020-08-05T21:54:19.003" v="833"/>
          <ac:spMkLst>
            <pc:docMk/>
            <pc:sldMk cId="2892956966" sldId="268"/>
            <ac:spMk id="6" creationId="{5D0D1687-6B83-46DC-93A6-B9206741F889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1:54:19.003" v="833"/>
          <ac:spMkLst>
            <pc:docMk/>
            <pc:sldMk cId="2892956966" sldId="268"/>
            <ac:spMk id="26" creationId="{B5809B1F-0726-44C0-B0A1-7FCE2A129E20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1:54:19.003" v="833"/>
          <ac:spMkLst>
            <pc:docMk/>
            <pc:sldMk cId="2892956966" sldId="268"/>
            <ac:spMk id="27" creationId="{26EE9A0B-C601-4E3F-8541-29CA20DE1186}"/>
          </ac:spMkLst>
        </pc:spChg>
        <pc:spChg chg="add">
          <ac:chgData name="Guest User" userId="S::urn:spo:anon#2fbfb09c2fbd5cf18ebb18258afbdbe4de221b541edc17b5e6e02bd64d6564df::" providerId="AD" clId="Web-{DB66E9B8-AD7A-8B2D-6B0F-8D4D0A645C66}" dt="2020-08-05T21:54:19.003" v="833"/>
          <ac:spMkLst>
            <pc:docMk/>
            <pc:sldMk cId="2892956966" sldId="268"/>
            <ac:spMk id="30" creationId="{A86541C6-61B1-4DAA-B57A-EAF3F24F0491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1:54:18.987" v="832"/>
          <ac:spMkLst>
            <pc:docMk/>
            <pc:sldMk cId="2892956966" sldId="268"/>
            <ac:spMk id="32" creationId="{231BF440-39FA-4087-84CC-2EEC0BBDAF29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1:54:18.987" v="832"/>
          <ac:spMkLst>
            <pc:docMk/>
            <pc:sldMk cId="2892956966" sldId="268"/>
            <ac:spMk id="34" creationId="{F04E4CBA-303B-48BD-8451-C2701CB0EEBF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1:54:18.987" v="832"/>
          <ac:spMkLst>
            <pc:docMk/>
            <pc:sldMk cId="2892956966" sldId="268"/>
            <ac:spMk id="36" creationId="{F6CA58B3-AFCC-4A40-9882-50D5080879B0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1:54:18.987" v="832"/>
          <ac:spMkLst>
            <pc:docMk/>
            <pc:sldMk cId="2892956966" sldId="268"/>
            <ac:spMk id="38" creationId="{75C56826-D4E5-42ED-8529-079651CB3005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1:54:18.987" v="832"/>
          <ac:spMkLst>
            <pc:docMk/>
            <pc:sldMk cId="2892956966" sldId="268"/>
            <ac:spMk id="40" creationId="{82095FCE-EF05-4443-B97A-85DEE3A5CA17}"/>
          </ac:spMkLst>
        </pc:spChg>
        <pc:spChg chg="add">
          <ac:chgData name="Guest User" userId="S::urn:spo:anon#2fbfb09c2fbd5cf18ebb18258afbdbe4de221b541edc17b5e6e02bd64d6564df::" providerId="AD" clId="Web-{DB66E9B8-AD7A-8B2D-6B0F-8D4D0A645C66}" dt="2020-08-05T21:54:19.003" v="833"/>
          <ac:spMkLst>
            <pc:docMk/>
            <pc:sldMk cId="2892956966" sldId="268"/>
            <ac:spMk id="41" creationId="{71750011-2006-46BB-AFDE-C6E461752333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1:54:18.987" v="832"/>
          <ac:spMkLst>
            <pc:docMk/>
            <pc:sldMk cId="2892956966" sldId="268"/>
            <ac:spMk id="42" creationId="{CA00AE6B-AA30-4CF8-BA6F-339B780AD76C}"/>
          </ac:spMkLst>
        </pc:spChg>
        <pc:picChg chg="mod ord">
          <ac:chgData name="Guest User" userId="S::urn:spo:anon#2fbfb09c2fbd5cf18ebb18258afbdbe4de221b541edc17b5e6e02bd64d6564df::" providerId="AD" clId="Web-{DB66E9B8-AD7A-8B2D-6B0F-8D4D0A645C66}" dt="2020-08-05T21:54:19.003" v="833"/>
          <ac:picMkLst>
            <pc:docMk/>
            <pc:sldMk cId="2892956966" sldId="268"/>
            <ac:picMk id="4" creationId="{18D02079-B127-4DF1-81F4-2262799A635A}"/>
          </ac:picMkLst>
        </pc:picChg>
        <pc:picChg chg="mod">
          <ac:chgData name="Guest User" userId="S::urn:spo:anon#2fbfb09c2fbd5cf18ebb18258afbdbe4de221b541edc17b5e6e02bd64d6564df::" providerId="AD" clId="Web-{DB66E9B8-AD7A-8B2D-6B0F-8D4D0A645C66}" dt="2020-08-05T21:54:19.003" v="833"/>
          <ac:picMkLst>
            <pc:docMk/>
            <pc:sldMk cId="2892956966" sldId="268"/>
            <ac:picMk id="5" creationId="{B489C5FF-B434-4B22-9D64-F57E21D87463}"/>
          </ac:picMkLst>
        </pc:picChg>
      </pc:sldChg>
      <pc:sldChg chg="addSp delSp modSp">
        <pc:chgData name="Guest User" userId="S::urn:spo:anon#2fbfb09c2fbd5cf18ebb18258afbdbe4de221b541edc17b5e6e02bd64d6564df::" providerId="AD" clId="Web-{DB66E9B8-AD7A-8B2D-6B0F-8D4D0A645C66}" dt="2020-08-05T21:33:44.105" v="507" actId="1076"/>
        <pc:sldMkLst>
          <pc:docMk/>
          <pc:sldMk cId="1885855114" sldId="270"/>
        </pc:sldMkLst>
        <pc:spChg chg="add mod">
          <ac:chgData name="Guest User" userId="S::urn:spo:anon#2fbfb09c2fbd5cf18ebb18258afbdbe4de221b541edc17b5e6e02bd64d6564df::" providerId="AD" clId="Web-{DB66E9B8-AD7A-8B2D-6B0F-8D4D0A645C66}" dt="2020-08-05T21:33:44.105" v="507" actId="1076"/>
          <ac:spMkLst>
            <pc:docMk/>
            <pc:sldMk cId="1885855114" sldId="270"/>
            <ac:spMk id="2" creationId="{F4B249BB-1AE2-4530-8D79-D2593102275F}"/>
          </ac:spMkLst>
        </pc:spChg>
        <pc:spChg chg="del">
          <ac:chgData name="Guest User" userId="S::urn:spo:anon#2fbfb09c2fbd5cf18ebb18258afbdbe4de221b541edc17b5e6e02bd64d6564df::" providerId="AD" clId="Web-{DB66E9B8-AD7A-8B2D-6B0F-8D4D0A645C66}" dt="2020-08-05T21:33:30.621" v="504"/>
          <ac:spMkLst>
            <pc:docMk/>
            <pc:sldMk cId="1885855114" sldId="270"/>
            <ac:spMk id="9" creationId="{3ACD0555-1812-4CEA-8C95-57177F8F1B59}"/>
          </ac:spMkLst>
        </pc:spChg>
        <pc:cxnChg chg="del">
          <ac:chgData name="Guest User" userId="S::urn:spo:anon#2fbfb09c2fbd5cf18ebb18258afbdbe4de221b541edc17b5e6e02bd64d6564df::" providerId="AD" clId="Web-{DB66E9B8-AD7A-8B2D-6B0F-8D4D0A645C66}" dt="2020-08-05T21:33:32.043" v="505"/>
          <ac:cxnSpMkLst>
            <pc:docMk/>
            <pc:sldMk cId="1885855114" sldId="270"/>
            <ac:cxnSpMk id="14" creationId="{A9F2BF84-C63D-4F32-897A-CCE6A42C20C3}"/>
          </ac:cxnSpMkLst>
        </pc:cxnChg>
      </pc:sldChg>
      <pc:sldChg chg="addSp modSp">
        <pc:chgData name="Guest User" userId="S::urn:spo:anon#2fbfb09c2fbd5cf18ebb18258afbdbe4de221b541edc17b5e6e02bd64d6564df::" providerId="AD" clId="Web-{DB66E9B8-AD7A-8B2D-6B0F-8D4D0A645C66}" dt="2020-08-05T21:57:55.033" v="854"/>
        <pc:sldMkLst>
          <pc:docMk/>
          <pc:sldMk cId="617538603" sldId="272"/>
        </pc:sldMkLst>
        <pc:spChg chg="add mod">
          <ac:chgData name="Guest User" userId="S::urn:spo:anon#2fbfb09c2fbd5cf18ebb18258afbdbe4de221b541edc17b5e6e02bd64d6564df::" providerId="AD" clId="Web-{DB66E9B8-AD7A-8B2D-6B0F-8D4D0A645C66}" dt="2020-08-05T21:57:55.033" v="854"/>
          <ac:spMkLst>
            <pc:docMk/>
            <pc:sldMk cId="617538603" sldId="272"/>
            <ac:spMk id="3" creationId="{AC97D10A-713A-44EE-943A-87201F1E0264}"/>
          </ac:spMkLst>
        </pc:spChg>
        <pc:spChg chg="mod">
          <ac:chgData name="Guest User" userId="S::urn:spo:anon#2fbfb09c2fbd5cf18ebb18258afbdbe4de221b541edc17b5e6e02bd64d6564df::" providerId="AD" clId="Web-{DB66E9B8-AD7A-8B2D-6B0F-8D4D0A645C66}" dt="2020-08-05T21:56:02.737" v="846"/>
          <ac:spMkLst>
            <pc:docMk/>
            <pc:sldMk cId="617538603" sldId="272"/>
            <ac:spMk id="17" creationId="{F893BB35-E2CF-4A70-9BF0-26B064F370AA}"/>
          </ac:spMkLst>
        </pc:spChg>
      </pc:sldChg>
      <pc:sldChg chg="addSp delSp modSp del">
        <pc:chgData name="Guest User" userId="S::urn:spo:anon#2fbfb09c2fbd5cf18ebb18258afbdbe4de221b541edc17b5e6e02bd64d6564df::" providerId="AD" clId="Web-{DB66E9B8-AD7A-8B2D-6B0F-8D4D0A645C66}" dt="2020-08-05T21:21:41.250" v="464"/>
        <pc:sldMkLst>
          <pc:docMk/>
          <pc:sldMk cId="1884261631" sldId="276"/>
        </pc:sldMkLst>
        <pc:spChg chg="mod">
          <ac:chgData name="Guest User" userId="S::urn:spo:anon#2fbfb09c2fbd5cf18ebb18258afbdbe4de221b541edc17b5e6e02bd64d6564df::" providerId="AD" clId="Web-{DB66E9B8-AD7A-8B2D-6B0F-8D4D0A645C66}" dt="2020-08-05T17:02:51.639" v="239" actId="20577"/>
          <ac:spMkLst>
            <pc:docMk/>
            <pc:sldMk cId="1884261631" sldId="276"/>
            <ac:spMk id="2" creationId="{0D0B913A-B86F-4BEC-8A94-EFD1EE139C91}"/>
          </ac:spMkLst>
        </pc:spChg>
        <pc:spChg chg="del mod">
          <ac:chgData name="Guest User" userId="S::urn:spo:anon#2fbfb09c2fbd5cf18ebb18258afbdbe4de221b541edc17b5e6e02bd64d6564df::" providerId="AD" clId="Web-{DB66E9B8-AD7A-8B2D-6B0F-8D4D0A645C66}" dt="2020-08-05T16:43:42.085" v="7"/>
          <ac:spMkLst>
            <pc:docMk/>
            <pc:sldMk cId="1884261631" sldId="276"/>
            <ac:spMk id="3" creationId="{2FA2E1E2-438D-4409-BE32-3804B9BA720F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6:44:10.289" v="13"/>
          <ac:spMkLst>
            <pc:docMk/>
            <pc:sldMk cId="1884261631" sldId="276"/>
            <ac:spMk id="4" creationId="{A843D3B3-4081-41D6-B86D-29171777C932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6:44:11.585" v="14"/>
          <ac:spMkLst>
            <pc:docMk/>
            <pc:sldMk cId="1884261631" sldId="276"/>
            <ac:spMk id="5" creationId="{4697B548-5F8F-462C-B265-154D873447D1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7:01:45.123" v="194"/>
          <ac:spMkLst>
            <pc:docMk/>
            <pc:sldMk cId="1884261631" sldId="276"/>
            <ac:spMk id="6" creationId="{166CCEB9-11BE-4AF5-8400-78D09A097B13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16:46:35.868" v="102"/>
          <ac:spMkLst>
            <pc:docMk/>
            <pc:sldMk cId="1884261631" sldId="276"/>
            <ac:spMk id="7" creationId="{B31EF3D0-0734-4E68-A65B-868ACE2F18A9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7:02:01.014" v="200"/>
          <ac:spMkLst>
            <pc:docMk/>
            <pc:sldMk cId="1884261631" sldId="276"/>
            <ac:spMk id="8" creationId="{BA0CE175-1C17-4E3F-BF07-9D618DBBB381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7:02:03.467" v="201"/>
          <ac:spMkLst>
            <pc:docMk/>
            <pc:sldMk cId="1884261631" sldId="276"/>
            <ac:spMk id="9" creationId="{56B1A5B9-AB7A-41D9-86DF-B662C1CE263B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7:01:46.373" v="195"/>
          <ac:spMkLst>
            <pc:docMk/>
            <pc:sldMk cId="1884261631" sldId="276"/>
            <ac:spMk id="10" creationId="{175CB832-F0E4-453D-9C31-C444AB02B579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7:01:47.451" v="196"/>
          <ac:spMkLst>
            <pc:docMk/>
            <pc:sldMk cId="1884261631" sldId="276"/>
            <ac:spMk id="11" creationId="{105F67EB-2C24-47ED-AC36-08D01B3D1FD2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7:01:50.092" v="197"/>
          <ac:spMkLst>
            <pc:docMk/>
            <pc:sldMk cId="1884261631" sldId="276"/>
            <ac:spMk id="12" creationId="{6C7521A6-7C76-46A3-BAE1-7A2FF03E1BFB}"/>
          </ac:spMkLst>
        </pc:spChg>
        <pc:graphicFrameChg chg="add del mod modGraphic">
          <ac:chgData name="Guest User" userId="S::urn:spo:anon#2fbfb09c2fbd5cf18ebb18258afbdbe4de221b541edc17b5e6e02bd64d6564df::" providerId="AD" clId="Web-{DB66E9B8-AD7A-8B2D-6B0F-8D4D0A645C66}" dt="2020-08-05T16:49:31.556" v="150"/>
          <ac:graphicFrameMkLst>
            <pc:docMk/>
            <pc:sldMk cId="1884261631" sldId="276"/>
            <ac:graphicFrameMk id="13" creationId="{61E42BB6-6616-47DD-8472-D4531ED4BE10}"/>
          </ac:graphicFrameMkLst>
        </pc:graphicFrameChg>
        <pc:graphicFrameChg chg="add del mod modGraphic">
          <ac:chgData name="Guest User" userId="S::urn:spo:anon#2fbfb09c2fbd5cf18ebb18258afbdbe4de221b541edc17b5e6e02bd64d6564df::" providerId="AD" clId="Web-{DB66E9B8-AD7A-8B2D-6B0F-8D4D0A645C66}" dt="2020-08-05T16:51:05.291" v="153"/>
          <ac:graphicFrameMkLst>
            <pc:docMk/>
            <pc:sldMk cId="1884261631" sldId="276"/>
            <ac:graphicFrameMk id="14" creationId="{40C4C48E-E13E-477F-B36C-F1AD25D635FE}"/>
          </ac:graphicFrameMkLst>
        </pc:graphicFrameChg>
        <pc:graphicFrameChg chg="add del mod modGraphic">
          <ac:chgData name="Guest User" userId="S::urn:spo:anon#2fbfb09c2fbd5cf18ebb18258afbdbe4de221b541edc17b5e6e02bd64d6564df::" providerId="AD" clId="Web-{DB66E9B8-AD7A-8B2D-6B0F-8D4D0A645C66}" dt="2020-08-05T16:51:09.557" v="154"/>
          <ac:graphicFrameMkLst>
            <pc:docMk/>
            <pc:sldMk cId="1884261631" sldId="276"/>
            <ac:graphicFrameMk id="25" creationId="{A72A5A4F-13C2-460D-AFD2-B8195B96F921}"/>
          </ac:graphicFrameMkLst>
        </pc:graphicFrameChg>
        <pc:graphicFrameChg chg="add del mod modGraphic">
          <ac:chgData name="Guest User" userId="S::urn:spo:anon#2fbfb09c2fbd5cf18ebb18258afbdbe4de221b541edc17b5e6e02bd64d6564df::" providerId="AD" clId="Web-{DB66E9B8-AD7A-8B2D-6B0F-8D4D0A645C66}" dt="2020-08-05T16:52:46.417" v="169"/>
          <ac:graphicFrameMkLst>
            <pc:docMk/>
            <pc:sldMk cId="1884261631" sldId="276"/>
            <ac:graphicFrameMk id="34" creationId="{00A51BBA-532F-4F1E-8CFE-1C54599882F3}"/>
          </ac:graphicFrameMkLst>
        </pc:graphicFrameChg>
        <pc:graphicFrameChg chg="add del mod modGraphic">
          <ac:chgData name="Guest User" userId="S::urn:spo:anon#2fbfb09c2fbd5cf18ebb18258afbdbe4de221b541edc17b5e6e02bd64d6564df::" providerId="AD" clId="Web-{DB66E9B8-AD7A-8B2D-6B0F-8D4D0A645C66}" dt="2020-08-05T18:29:22.293" v="459" actId="1076"/>
          <ac:graphicFrameMkLst>
            <pc:docMk/>
            <pc:sldMk cId="1884261631" sldId="276"/>
            <ac:graphicFrameMk id="40" creationId="{F0C4E76E-DE44-4F86-9CC4-4902B8E6A211}"/>
          </ac:graphicFrameMkLst>
        </pc:graphicFrameChg>
      </pc:sldChg>
      <pc:sldChg chg="del">
        <pc:chgData name="Guest User" userId="S::urn:spo:anon#2fbfb09c2fbd5cf18ebb18258afbdbe4de221b541edc17b5e6e02bd64d6564df::" providerId="AD" clId="Web-{DB66E9B8-AD7A-8B2D-6B0F-8D4D0A645C66}" dt="2020-08-05T21:21:49.875" v="465"/>
        <pc:sldMkLst>
          <pc:docMk/>
          <pc:sldMk cId="2348461875" sldId="277"/>
        </pc:sldMkLst>
      </pc:sldChg>
      <pc:sldChg chg="modSp del addCm">
        <pc:chgData name="Guest User" userId="S::urn:spo:anon#2fbfb09c2fbd5cf18ebb18258afbdbe4de221b541edc17b5e6e02bd64d6564df::" providerId="AD" clId="Web-{DB66E9B8-AD7A-8B2D-6B0F-8D4D0A645C66}" dt="2020-08-05T23:04:10.131" v="1635"/>
        <pc:sldMkLst>
          <pc:docMk/>
          <pc:sldMk cId="1245804887" sldId="278"/>
        </pc:sldMkLst>
        <pc:spChg chg="mod">
          <ac:chgData name="Guest User" userId="S::urn:spo:anon#2fbfb09c2fbd5cf18ebb18258afbdbe4de221b541edc17b5e6e02bd64d6564df::" providerId="AD" clId="Web-{DB66E9B8-AD7A-8B2D-6B0F-8D4D0A645C66}" dt="2020-08-05T23:01:52.054" v="1632" actId="20577"/>
          <ac:spMkLst>
            <pc:docMk/>
            <pc:sldMk cId="1245804887" sldId="278"/>
            <ac:spMk id="3" creationId="{2FA2E1E2-438D-4409-BE32-3804B9BA720F}"/>
          </ac:spMkLst>
        </pc:spChg>
      </pc:sldChg>
      <pc:sldChg chg="modSp">
        <pc:chgData name="Guest User" userId="S::urn:spo:anon#2fbfb09c2fbd5cf18ebb18258afbdbe4de221b541edc17b5e6e02bd64d6564df::" providerId="AD" clId="Web-{DB66E9B8-AD7A-8B2D-6B0F-8D4D0A645C66}" dt="2020-08-05T23:05:47.538" v="1666" actId="20577"/>
        <pc:sldMkLst>
          <pc:docMk/>
          <pc:sldMk cId="3424371198" sldId="279"/>
        </pc:sldMkLst>
        <pc:spChg chg="mod">
          <ac:chgData name="Guest User" userId="S::urn:spo:anon#2fbfb09c2fbd5cf18ebb18258afbdbe4de221b541edc17b5e6e02bd64d6564df::" providerId="AD" clId="Web-{DB66E9B8-AD7A-8B2D-6B0F-8D4D0A645C66}" dt="2020-08-05T23:05:47.538" v="1666" actId="20577"/>
          <ac:spMkLst>
            <pc:docMk/>
            <pc:sldMk cId="3424371198" sldId="279"/>
            <ac:spMk id="2" creationId="{0D0B913A-B86F-4BEC-8A94-EFD1EE139C91}"/>
          </ac:spMkLst>
        </pc:spChg>
        <pc:spChg chg="mod">
          <ac:chgData name="Guest User" userId="S::urn:spo:anon#2fbfb09c2fbd5cf18ebb18258afbdbe4de221b541edc17b5e6e02bd64d6564df::" providerId="AD" clId="Web-{DB66E9B8-AD7A-8B2D-6B0F-8D4D0A645C66}" dt="2020-08-05T23:01:39.554" v="1629" actId="20577"/>
          <ac:spMkLst>
            <pc:docMk/>
            <pc:sldMk cId="3424371198" sldId="279"/>
            <ac:spMk id="3" creationId="{2FA2E1E2-438D-4409-BE32-3804B9BA720F}"/>
          </ac:spMkLst>
        </pc:spChg>
        <pc:picChg chg="mod">
          <ac:chgData name="Guest User" userId="S::urn:spo:anon#2fbfb09c2fbd5cf18ebb18258afbdbe4de221b541edc17b5e6e02bd64d6564df::" providerId="AD" clId="Web-{DB66E9B8-AD7A-8B2D-6B0F-8D4D0A645C66}" dt="2020-08-05T22:56:52.400" v="1353" actId="1076"/>
          <ac:picMkLst>
            <pc:docMk/>
            <pc:sldMk cId="3424371198" sldId="279"/>
            <ac:picMk id="5" creationId="{0A8EABA9-7D85-45C1-9E58-2E327F1FE829}"/>
          </ac:picMkLst>
        </pc:picChg>
      </pc:sldChg>
      <pc:sldChg chg="addSp delSp modSp delCm">
        <pc:chgData name="Guest User" userId="S::urn:spo:anon#2fbfb09c2fbd5cf18ebb18258afbdbe4de221b541edc17b5e6e02bd64d6564df::" providerId="AD" clId="Web-{DB66E9B8-AD7A-8B2D-6B0F-8D4D0A645C66}" dt="2020-08-05T22:55:16.916" v="1230"/>
        <pc:sldMkLst>
          <pc:docMk/>
          <pc:sldMk cId="4200747150" sldId="280"/>
        </pc:sldMkLst>
        <pc:spChg chg="mod">
          <ac:chgData name="Guest User" userId="S::urn:spo:anon#2fbfb09c2fbd5cf18ebb18258afbdbe4de221b541edc17b5e6e02bd64d6564df::" providerId="AD" clId="Web-{DB66E9B8-AD7A-8B2D-6B0F-8D4D0A645C66}" dt="2020-08-05T22:38:33.235" v="1026" actId="20577"/>
          <ac:spMkLst>
            <pc:docMk/>
            <pc:sldMk cId="4200747150" sldId="280"/>
            <ac:spMk id="2" creationId="{0D0B913A-B86F-4BEC-8A94-EFD1EE139C91}"/>
          </ac:spMkLst>
        </pc:spChg>
        <pc:spChg chg="del mod">
          <ac:chgData name="Guest User" userId="S::urn:spo:anon#2fbfb09c2fbd5cf18ebb18258afbdbe4de221b541edc17b5e6e02bd64d6564df::" providerId="AD" clId="Web-{DB66E9B8-AD7A-8B2D-6B0F-8D4D0A645C66}" dt="2020-08-05T22:26:19.521" v="928"/>
          <ac:spMkLst>
            <pc:docMk/>
            <pc:sldMk cId="4200747150" sldId="280"/>
            <ac:spMk id="3" creationId="{2FA2E1E2-438D-4409-BE32-3804B9BA720F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22:26:22.553" v="929"/>
          <ac:spMkLst>
            <pc:docMk/>
            <pc:sldMk cId="4200747150" sldId="280"/>
            <ac:spMk id="8" creationId="{F83FFE79-911B-41BA-9561-34E26671C9AE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2:23.886" v="1209" actId="1076"/>
          <ac:spMkLst>
            <pc:docMk/>
            <pc:sldMk cId="4200747150" sldId="280"/>
            <ac:spMk id="9" creationId="{E0C25EF0-AD19-4056-9CDB-4FF2E52DF098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22:37:41.767" v="1004"/>
          <ac:spMkLst>
            <pc:docMk/>
            <pc:sldMk cId="4200747150" sldId="280"/>
            <ac:spMk id="12" creationId="{00555BB4-430C-4725-9F3E-529C3934BADB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46:25.624" v="1108" actId="1076"/>
          <ac:spMkLst>
            <pc:docMk/>
            <pc:sldMk cId="4200747150" sldId="280"/>
            <ac:spMk id="13" creationId="{DBDD71EE-7724-4C83-BA5B-26B4A976AC86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2:27.120" v="1210" actId="1076"/>
          <ac:spMkLst>
            <pc:docMk/>
            <pc:sldMk cId="4200747150" sldId="280"/>
            <ac:spMk id="14" creationId="{F4928E38-5EE6-4A8F-B930-F98E7C19B98A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43:04.155" v="1069"/>
          <ac:spMkLst>
            <pc:docMk/>
            <pc:sldMk cId="4200747150" sldId="280"/>
            <ac:spMk id="15" creationId="{4808A221-DEA6-4FE8-89FF-19DCF69BBFB5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46:32.201" v="1109" actId="1076"/>
          <ac:spMkLst>
            <pc:docMk/>
            <pc:sldMk cId="4200747150" sldId="280"/>
            <ac:spMk id="16" creationId="{CC21F4FF-1E61-4115-A58C-65CD64CEE20C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0:40.746" v="1204" actId="1076"/>
          <ac:spMkLst>
            <pc:docMk/>
            <pc:sldMk cId="4200747150" sldId="280"/>
            <ac:spMk id="17" creationId="{59B78C67-06C1-4D52-865B-0B01BFD316C3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1:15.761" v="1208" actId="1076"/>
          <ac:spMkLst>
            <pc:docMk/>
            <pc:sldMk cId="4200747150" sldId="280"/>
            <ac:spMk id="18" creationId="{B627CC39-A363-41A3-B226-66AF782F63B9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2:52.136" v="1213" actId="1076"/>
          <ac:spMkLst>
            <pc:docMk/>
            <pc:sldMk cId="4200747150" sldId="280"/>
            <ac:spMk id="20" creationId="{BBED87A2-29AA-4B2F-9C83-7AD3491D4AB5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2:53:07.292" v="1215"/>
          <ac:spMkLst>
            <pc:docMk/>
            <pc:sldMk cId="4200747150" sldId="280"/>
            <ac:spMk id="22" creationId="{C11636E1-7674-4913-8BBF-5C57B529EE8E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3:16.839" v="1217" actId="1076"/>
          <ac:spMkLst>
            <pc:docMk/>
            <pc:sldMk cId="4200747150" sldId="280"/>
            <ac:spMk id="23" creationId="{FC97A95F-F538-4A56-BDE8-080C47498819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3:34.886" v="1219" actId="1076"/>
          <ac:spMkLst>
            <pc:docMk/>
            <pc:sldMk cId="4200747150" sldId="280"/>
            <ac:spMk id="24" creationId="{0D3DB16D-A994-4EAA-88C3-A73790FF765D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3:44.214" v="1221" actId="1076"/>
          <ac:spMkLst>
            <pc:docMk/>
            <pc:sldMk cId="4200747150" sldId="280"/>
            <ac:spMk id="25" creationId="{ECD24C9E-F99F-45C2-A0C9-0FC4310393AE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22:55:16.916" v="1230"/>
          <ac:spMkLst>
            <pc:docMk/>
            <pc:sldMk cId="4200747150" sldId="280"/>
            <ac:spMk id="26" creationId="{4AE1E7B1-09ED-4FEA-860D-0CFF321C65AD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2:54:51.354" v="1227"/>
          <ac:spMkLst>
            <pc:docMk/>
            <pc:sldMk cId="4200747150" sldId="280"/>
            <ac:spMk id="27" creationId="{906A5319-B7B6-4B50-9093-371F1F3F9D55}"/>
          </ac:spMkLst>
        </pc:spChg>
        <pc:spChg chg="add del">
          <ac:chgData name="Guest User" userId="S::urn:spo:anon#2fbfb09c2fbd5cf18ebb18258afbdbe4de221b541edc17b5e6e02bd64d6564df::" providerId="AD" clId="Web-{DB66E9B8-AD7A-8B2D-6B0F-8D4D0A645C66}" dt="2020-08-05T22:55:06.088" v="1229"/>
          <ac:spMkLst>
            <pc:docMk/>
            <pc:sldMk cId="4200747150" sldId="280"/>
            <ac:spMk id="28" creationId="{4286062B-4C13-4EF8-AE7B-3E4276551780}"/>
          </ac:spMkLst>
        </pc:spChg>
        <pc:picChg chg="add mod">
          <ac:chgData name="Guest User" userId="S::urn:spo:anon#2fbfb09c2fbd5cf18ebb18258afbdbe4de221b541edc17b5e6e02bd64d6564df::" providerId="AD" clId="Web-{DB66E9B8-AD7A-8B2D-6B0F-8D4D0A645C66}" dt="2020-08-05T22:49:25.637" v="1193"/>
          <ac:picMkLst>
            <pc:docMk/>
            <pc:sldMk cId="4200747150" sldId="280"/>
            <ac:picMk id="4" creationId="{13265B08-7F2F-46BA-B9E4-08A88B5CE8D1}"/>
          </ac:picMkLst>
        </pc:picChg>
        <pc:picChg chg="add mod">
          <ac:chgData name="Guest User" userId="S::urn:spo:anon#2fbfb09c2fbd5cf18ebb18258afbdbe4de221b541edc17b5e6e02bd64d6564df::" providerId="AD" clId="Web-{DB66E9B8-AD7A-8B2D-6B0F-8D4D0A645C66}" dt="2020-08-05T22:50:42.340" v="1205" actId="1076"/>
          <ac:picMkLst>
            <pc:docMk/>
            <pc:sldMk cId="4200747150" sldId="280"/>
            <ac:picMk id="5" creationId="{91314C3E-F89D-4056-9611-55DD54288A57}"/>
          </ac:picMkLst>
        </pc:picChg>
        <pc:picChg chg="add mod modCrop">
          <ac:chgData name="Guest User" userId="S::urn:spo:anon#2fbfb09c2fbd5cf18ebb18258afbdbe4de221b541edc17b5e6e02bd64d6564df::" providerId="AD" clId="Web-{DB66E9B8-AD7A-8B2D-6B0F-8D4D0A645C66}" dt="2020-08-05T22:42:39.327" v="1066"/>
          <ac:picMkLst>
            <pc:docMk/>
            <pc:sldMk cId="4200747150" sldId="280"/>
            <ac:picMk id="6" creationId="{F94DACB7-5BE4-4C81-B857-C01F9621EEDB}"/>
          </ac:picMkLst>
        </pc:picChg>
        <pc:picChg chg="add mod modCrop">
          <ac:chgData name="Guest User" userId="S::urn:spo:anon#2fbfb09c2fbd5cf18ebb18258afbdbe4de221b541edc17b5e6e02bd64d6564df::" providerId="AD" clId="Web-{DB66E9B8-AD7A-8B2D-6B0F-8D4D0A645C66}" dt="2020-08-05T22:47:05.279" v="1111"/>
          <ac:picMkLst>
            <pc:docMk/>
            <pc:sldMk cId="4200747150" sldId="280"/>
            <ac:picMk id="10" creationId="{17EA1110-275B-420C-83E6-0678357404B4}"/>
          </ac:picMkLst>
        </pc:picChg>
        <pc:picChg chg="add mod">
          <ac:chgData name="Guest User" userId="S::urn:spo:anon#2fbfb09c2fbd5cf18ebb18258afbdbe4de221b541edc17b5e6e02bd64d6564df::" providerId="AD" clId="Web-{DB66E9B8-AD7A-8B2D-6B0F-8D4D0A645C66}" dt="2020-08-05T22:47:02.685" v="1110"/>
          <ac:picMkLst>
            <pc:docMk/>
            <pc:sldMk cId="4200747150" sldId="280"/>
            <ac:picMk id="11" creationId="{9C9E8FE6-AEA5-4180-98A2-C41C5279F59D}"/>
          </ac:picMkLst>
        </pc:picChg>
      </pc:sldChg>
      <pc:sldChg chg="addSp delSp modSp add ord replId">
        <pc:chgData name="Guest User" userId="S::urn:spo:anon#2fbfb09c2fbd5cf18ebb18258afbdbe4de221b541edc17b5e6e02bd64d6564df::" providerId="AD" clId="Web-{DB66E9B8-AD7A-8B2D-6B0F-8D4D0A645C66}" dt="2020-08-05T22:05:15.108" v="919" actId="1076"/>
        <pc:sldMkLst>
          <pc:docMk/>
          <pc:sldMk cId="3520648814" sldId="281"/>
        </pc:sldMkLst>
        <pc:spChg chg="mod">
          <ac:chgData name="Guest User" userId="S::urn:spo:anon#2fbfb09c2fbd5cf18ebb18258afbdbe4de221b541edc17b5e6e02bd64d6564df::" providerId="AD" clId="Web-{DB66E9B8-AD7A-8B2D-6B0F-8D4D0A645C66}" dt="2020-08-05T22:05:15.108" v="919" actId="1076"/>
          <ac:spMkLst>
            <pc:docMk/>
            <pc:sldMk cId="3520648814" sldId="281"/>
            <ac:spMk id="2" creationId="{C080E30E-4B1B-4D31-8820-FECD6D8279D7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17:15:34.863" v="433"/>
          <ac:spMkLst>
            <pc:docMk/>
            <pc:sldMk cId="3520648814" sldId="281"/>
            <ac:spMk id="164" creationId="{0B5819C1-46F6-4DAE-846A-ED1B0EFE4CD8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17:17:10.832" v="444"/>
          <ac:spMkLst>
            <pc:docMk/>
            <pc:sldMk cId="3520648814" sldId="281"/>
            <ac:spMk id="236" creationId="{18788145-8CE5-4603-AD27-DEC449A769F4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17:17:38.239" v="450" actId="14100"/>
          <ac:spMkLst>
            <pc:docMk/>
            <pc:sldMk cId="3520648814" sldId="281"/>
            <ac:spMk id="237" creationId="{A9927A56-E314-4E5B-BA3E-8429280A5D8F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17:25:19.164" v="456" actId="14100"/>
          <ac:spMkLst>
            <pc:docMk/>
            <pc:sldMk cId="3520648814" sldId="281"/>
            <ac:spMk id="238" creationId="{3938EF94-773C-44D8-B4B8-A01D6F5E5B6D}"/>
          </ac:spMkLst>
        </pc:spChg>
        <pc:graphicFrameChg chg="mod modGraphic">
          <ac:chgData name="Guest User" userId="S::urn:spo:anon#2fbfb09c2fbd5cf18ebb18258afbdbe4de221b541edc17b5e6e02bd64d6564df::" providerId="AD" clId="Web-{DB66E9B8-AD7A-8B2D-6B0F-8D4D0A645C66}" dt="2020-08-05T21:59:15.642" v="857"/>
          <ac:graphicFrameMkLst>
            <pc:docMk/>
            <pc:sldMk cId="3520648814" sldId="281"/>
            <ac:graphicFrameMk id="3" creationId="{43F1F890-37E0-476D-A922-19F1DD708942}"/>
          </ac:graphicFrameMkLst>
        </pc:graphicFrameChg>
        <pc:graphicFrameChg chg="add del mod modGraphic">
          <ac:chgData name="Guest User" userId="S::urn:spo:anon#2fbfb09c2fbd5cf18ebb18258afbdbe4de221b541edc17b5e6e02bd64d6564df::" providerId="AD" clId="Web-{DB66E9B8-AD7A-8B2D-6B0F-8D4D0A645C66}" dt="2020-08-05T17:15:03.988" v="431"/>
          <ac:graphicFrameMkLst>
            <pc:docMk/>
            <pc:sldMk cId="3520648814" sldId="281"/>
            <ac:graphicFrameMk id="165" creationId="{4C4158F0-2FAC-428F-B041-626C66F52C83}"/>
          </ac:graphicFrameMkLst>
        </pc:graphicFrameChg>
      </pc:sldChg>
      <pc:sldChg chg="addSp delSp modSp add replId addCm">
        <pc:chgData name="Guest User" userId="S::urn:spo:anon#2fbfb09c2fbd5cf18ebb18258afbdbe4de221b541edc17b5e6e02bd64d6564df::" providerId="AD" clId="Web-{DB66E9B8-AD7A-8B2D-6B0F-8D4D0A645C66}" dt="2020-08-05T22:04:57.592" v="916" actId="1076"/>
        <pc:sldMkLst>
          <pc:docMk/>
          <pc:sldMk cId="84749976" sldId="284"/>
        </pc:sldMkLst>
        <pc:spChg chg="mod">
          <ac:chgData name="Guest User" userId="S::urn:spo:anon#2fbfb09c2fbd5cf18ebb18258afbdbe4de221b541edc17b5e6e02bd64d6564df::" providerId="AD" clId="Web-{DB66E9B8-AD7A-8B2D-6B0F-8D4D0A645C66}" dt="2020-08-05T22:04:57.592" v="916" actId="1076"/>
          <ac:spMkLst>
            <pc:docMk/>
            <pc:sldMk cId="84749976" sldId="284"/>
            <ac:spMk id="2" creationId="{C080E30E-4B1B-4D31-8820-FECD6D8279D7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22:04:39.030" v="914" actId="1076"/>
          <ac:spMkLst>
            <pc:docMk/>
            <pc:sldMk cId="84749976" sldId="284"/>
            <ac:spMk id="6" creationId="{4948B53F-9EA2-418C-9E4F-D9DEA3CE7014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22:04:36.014" v="913" actId="1076"/>
          <ac:spMkLst>
            <pc:docMk/>
            <pc:sldMk cId="84749976" sldId="284"/>
            <ac:spMk id="13" creationId="{552466E6-FCB8-4B90-85B9-87DF56D2B907}"/>
          </ac:spMkLst>
        </pc:spChg>
        <pc:spChg chg="del">
          <ac:chgData name="Guest User" userId="S::urn:spo:anon#2fbfb09c2fbd5cf18ebb18258afbdbe4de221b541edc17b5e6e02bd64d6564df::" providerId="AD" clId="Web-{DB66E9B8-AD7A-8B2D-6B0F-8D4D0A645C66}" dt="2020-08-05T21:59:29.298" v="859"/>
          <ac:spMkLst>
            <pc:docMk/>
            <pc:sldMk cId="84749976" sldId="284"/>
            <ac:spMk id="236" creationId="{18788145-8CE5-4603-AD27-DEC449A769F4}"/>
          </ac:spMkLst>
        </pc:spChg>
        <pc:spChg chg="del">
          <ac:chgData name="Guest User" userId="S::urn:spo:anon#2fbfb09c2fbd5cf18ebb18258afbdbe4de221b541edc17b5e6e02bd64d6564df::" providerId="AD" clId="Web-{DB66E9B8-AD7A-8B2D-6B0F-8D4D0A645C66}" dt="2020-08-05T21:59:33.017" v="860"/>
          <ac:spMkLst>
            <pc:docMk/>
            <pc:sldMk cId="84749976" sldId="284"/>
            <ac:spMk id="237" creationId="{A9927A56-E314-4E5B-BA3E-8429280A5D8F}"/>
          </ac:spMkLst>
        </pc:spChg>
        <pc:spChg chg="del">
          <ac:chgData name="Guest User" userId="S::urn:spo:anon#2fbfb09c2fbd5cf18ebb18258afbdbe4de221b541edc17b5e6e02bd64d6564df::" providerId="AD" clId="Web-{DB66E9B8-AD7A-8B2D-6B0F-8D4D0A645C66}" dt="2020-08-05T21:59:39.032" v="862"/>
          <ac:spMkLst>
            <pc:docMk/>
            <pc:sldMk cId="84749976" sldId="284"/>
            <ac:spMk id="238" creationId="{3938EF94-773C-44D8-B4B8-A01D6F5E5B6D}"/>
          </ac:spMkLst>
        </pc:spChg>
        <pc:graphicFrameChg chg="del">
          <ac:chgData name="Guest User" userId="S::urn:spo:anon#2fbfb09c2fbd5cf18ebb18258afbdbe4de221b541edc17b5e6e02bd64d6564df::" providerId="AD" clId="Web-{DB66E9B8-AD7A-8B2D-6B0F-8D4D0A645C66}" dt="2020-08-05T21:59:26.376" v="858"/>
          <ac:graphicFrameMkLst>
            <pc:docMk/>
            <pc:sldMk cId="84749976" sldId="284"/>
            <ac:graphicFrameMk id="3" creationId="{43F1F890-37E0-476D-A922-19F1DD708942}"/>
          </ac:graphicFrameMkLst>
        </pc:graphicFrameChg>
        <pc:graphicFrameChg chg="mod">
          <ac:chgData name="Guest User" userId="S::urn:spo:anon#2fbfb09c2fbd5cf18ebb18258afbdbe4de221b541edc17b5e6e02bd64d6564df::" providerId="AD" clId="Web-{DB66E9B8-AD7A-8B2D-6B0F-8D4D0A645C66}" dt="2020-08-05T22:04:32.374" v="912" actId="1076"/>
          <ac:graphicFrameMkLst>
            <pc:docMk/>
            <pc:sldMk cId="84749976" sldId="284"/>
            <ac:graphicFrameMk id="5" creationId="{57C4A88A-FD24-44B8-BF6C-7A9448642396}"/>
          </ac:graphicFrameMkLst>
        </pc:graphicFrameChg>
      </pc:sldChg>
      <pc:sldChg chg="addSp delSp modSp del mod ord setBg">
        <pc:chgData name="Guest User" userId="S::urn:spo:anon#2fbfb09c2fbd5cf18ebb18258afbdbe4de221b541edc17b5e6e02bd64d6564df::" providerId="AD" clId="Web-{DB66E9B8-AD7A-8B2D-6B0F-8D4D0A645C66}" dt="2020-08-05T21:42:40.320" v="576"/>
        <pc:sldMkLst>
          <pc:docMk/>
          <pc:sldMk cId="2813860123" sldId="285"/>
        </pc:sldMkLst>
        <pc:spChg chg="mod">
          <ac:chgData name="Guest User" userId="S::urn:spo:anon#2fbfb09c2fbd5cf18ebb18258afbdbe4de221b541edc17b5e6e02bd64d6564df::" providerId="AD" clId="Web-{DB66E9B8-AD7A-8B2D-6B0F-8D4D0A645C66}" dt="2020-08-05T21:29:11.872" v="467"/>
          <ac:spMkLst>
            <pc:docMk/>
            <pc:sldMk cId="2813860123" sldId="285"/>
            <ac:spMk id="2" creationId="{18C160A9-B2C4-4E7F-8DA4-EEEA81568466}"/>
          </ac:spMkLst>
        </pc:spChg>
        <pc:spChg chg="del">
          <ac:chgData name="Guest User" userId="S::urn:spo:anon#2fbfb09c2fbd5cf18ebb18258afbdbe4de221b541edc17b5e6e02bd64d6564df::" providerId="AD" clId="Web-{DB66E9B8-AD7A-8B2D-6B0F-8D4D0A645C66}" dt="2020-08-05T21:29:05.435" v="466"/>
          <ac:spMkLst>
            <pc:docMk/>
            <pc:sldMk cId="2813860123" sldId="285"/>
            <ac:spMk id="3" creationId="{2E947FF8-DE79-424F-9B2B-9AB40871B3F5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21:30:42.841" v="489"/>
          <ac:spMkLst>
            <pc:docMk/>
            <pc:sldMk cId="2813860123" sldId="285"/>
            <ac:spMk id="6" creationId="{D154DC22-9ADE-48BF-8274-F46A3C325694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1:33:17.011" v="503" actId="1076"/>
          <ac:spMkLst>
            <pc:docMk/>
            <pc:sldMk cId="2813860123" sldId="285"/>
            <ac:spMk id="7" creationId="{16DC73C7-CCD6-4506-9568-0E3D31675D83}"/>
          </ac:spMkLst>
        </pc:spChg>
        <pc:spChg chg="add">
          <ac:chgData name="Guest User" userId="S::urn:spo:anon#2fbfb09c2fbd5cf18ebb18258afbdbe4de221b541edc17b5e6e02bd64d6564df::" providerId="AD" clId="Web-{DB66E9B8-AD7A-8B2D-6B0F-8D4D0A645C66}" dt="2020-08-05T21:29:11.872" v="467"/>
          <ac:spMkLst>
            <pc:docMk/>
            <pc:sldMk cId="2813860123" sldId="285"/>
            <ac:spMk id="9" creationId="{7CA0DAA6-33B8-4A25-810D-2F4D816FB40E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1:41:04.118" v="570" actId="1076"/>
          <ac:spMkLst>
            <pc:docMk/>
            <pc:sldMk cId="2813860123" sldId="285"/>
            <ac:spMk id="10" creationId="{00B590F7-E147-4F1A-BF52-F58535677B5A}"/>
          </ac:spMkLst>
        </pc:spChg>
        <pc:picChg chg="add del mod ord modCrop">
          <ac:chgData name="Guest User" userId="S::urn:spo:anon#2fbfb09c2fbd5cf18ebb18258afbdbe4de221b541edc17b5e6e02bd64d6564df::" providerId="AD" clId="Web-{DB66E9B8-AD7A-8B2D-6B0F-8D4D0A645C66}" dt="2020-08-05T21:39:47.009" v="552"/>
          <ac:picMkLst>
            <pc:docMk/>
            <pc:sldMk cId="2813860123" sldId="285"/>
            <ac:picMk id="4" creationId="{BB2312CB-A3BC-4EC0-84C6-A32C35A6567A}"/>
          </ac:picMkLst>
        </pc:picChg>
      </pc:sldChg>
      <pc:sldChg chg="addSp delSp modSp add del ord replId">
        <pc:chgData name="Guest User" userId="S::urn:spo:anon#2fbfb09c2fbd5cf18ebb18258afbdbe4de221b541edc17b5e6e02bd64d6564df::" providerId="AD" clId="Web-{DB66E9B8-AD7A-8B2D-6B0F-8D4D0A645C66}" dt="2020-08-05T21:42:19.023" v="575"/>
        <pc:sldMkLst>
          <pc:docMk/>
          <pc:sldMk cId="2178070511" sldId="289"/>
        </pc:sldMkLst>
        <pc:spChg chg="add del mod">
          <ac:chgData name="Guest User" userId="S::urn:spo:anon#2fbfb09c2fbd5cf18ebb18258afbdbe4de221b541edc17b5e6e02bd64d6564df::" providerId="AD" clId="Web-{DB66E9B8-AD7A-8B2D-6B0F-8D4D0A645C66}" dt="2020-08-05T21:30:41.059" v="488"/>
          <ac:spMkLst>
            <pc:docMk/>
            <pc:sldMk cId="2178070511" sldId="289"/>
            <ac:spMk id="8" creationId="{E6A6A256-4B2A-4FAB-A583-A5116EFB20F9}"/>
          </ac:spMkLst>
        </pc:spChg>
        <pc:picChg chg="add del mod">
          <ac:chgData name="Guest User" userId="S::urn:spo:anon#2fbfb09c2fbd5cf18ebb18258afbdbe4de221b541edc17b5e6e02bd64d6564df::" providerId="AD" clId="Web-{DB66E9B8-AD7A-8B2D-6B0F-8D4D0A645C66}" dt="2020-08-05T21:41:31.602" v="573" actId="1076"/>
          <ac:picMkLst>
            <pc:docMk/>
            <pc:sldMk cId="2178070511" sldId="289"/>
            <ac:picMk id="2" creationId="{50B86431-3BA4-4A71-9A40-F638173D5071}"/>
          </ac:picMkLst>
        </pc:picChg>
        <pc:picChg chg="add del mod">
          <ac:chgData name="Guest User" userId="S::urn:spo:anon#2fbfb09c2fbd5cf18ebb18258afbdbe4de221b541edc17b5e6e02bd64d6564df::" providerId="AD" clId="Web-{DB66E9B8-AD7A-8B2D-6B0F-8D4D0A645C66}" dt="2020-08-05T21:41:36.508" v="574" actId="1076"/>
          <ac:picMkLst>
            <pc:docMk/>
            <pc:sldMk cId="2178070511" sldId="289"/>
            <ac:picMk id="4" creationId="{6C8792D4-295C-420C-8FF7-6E5F64AA42EF}"/>
          </ac:picMkLst>
        </pc:picChg>
        <pc:picChg chg="add del mod ord">
          <ac:chgData name="Guest User" userId="S::urn:spo:anon#2fbfb09c2fbd5cf18ebb18258afbdbe4de221b541edc17b5e6e02bd64d6564df::" providerId="AD" clId="Web-{DB66E9B8-AD7A-8B2D-6B0F-8D4D0A645C66}" dt="2020-08-05T21:30:38.934" v="486"/>
          <ac:picMkLst>
            <pc:docMk/>
            <pc:sldMk cId="2178070511" sldId="289"/>
            <ac:picMk id="9" creationId="{5E3794E4-21B6-4AB3-9890-91EFC42F136C}"/>
          </ac:picMkLst>
        </pc:picChg>
      </pc:sldChg>
      <pc:sldChg chg="addSp delSp modSp add replId">
        <pc:chgData name="Guest User" userId="S::urn:spo:anon#2fbfb09c2fbd5cf18ebb18258afbdbe4de221b541edc17b5e6e02bd64d6564df::" providerId="AD" clId="Web-{DB66E9B8-AD7A-8B2D-6B0F-8D4D0A645C66}" dt="2020-08-05T21:41:14.821" v="572" actId="1076"/>
        <pc:sldMkLst>
          <pc:docMk/>
          <pc:sldMk cId="2434865191" sldId="290"/>
        </pc:sldMkLst>
        <pc:spChg chg="mod">
          <ac:chgData name="Guest User" userId="S::urn:spo:anon#2fbfb09c2fbd5cf18ebb18258afbdbe4de221b541edc17b5e6e02bd64d6564df::" providerId="AD" clId="Web-{DB66E9B8-AD7A-8B2D-6B0F-8D4D0A645C66}" dt="2020-08-05T21:39:26.901" v="549" actId="20577"/>
          <ac:spMkLst>
            <pc:docMk/>
            <pc:sldMk cId="2434865191" sldId="290"/>
            <ac:spMk id="5" creationId="{B14CBA18-CD50-4D1C-AAD1-D64A408F9C80}"/>
          </ac:spMkLst>
        </pc:spChg>
        <pc:spChg chg="del">
          <ac:chgData name="Guest User" userId="S::urn:spo:anon#2fbfb09c2fbd5cf18ebb18258afbdbe4de221b541edc17b5e6e02bd64d6564df::" providerId="AD" clId="Web-{DB66E9B8-AD7A-8B2D-6B0F-8D4D0A645C66}" dt="2020-08-05T21:39:59.290" v="556"/>
          <ac:spMkLst>
            <pc:docMk/>
            <pc:sldMk cId="2434865191" sldId="290"/>
            <ac:spMk id="6" creationId="{04AD9152-6465-47FE-A744-64136BC13B89}"/>
          </ac:spMkLst>
        </pc:spChg>
        <pc:spChg chg="add del mod">
          <ac:chgData name="Guest User" userId="S::urn:spo:anon#2fbfb09c2fbd5cf18ebb18258afbdbe4de221b541edc17b5e6e02bd64d6564df::" providerId="AD" clId="Web-{DB66E9B8-AD7A-8B2D-6B0F-8D4D0A645C66}" dt="2020-08-05T21:39:59.212" v="555"/>
          <ac:spMkLst>
            <pc:docMk/>
            <pc:sldMk cId="2434865191" sldId="290"/>
            <ac:spMk id="8" creationId="{5FDA7459-F8FE-4E40-B2DC-7B5119BE5BCB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1:41:14.821" v="572" actId="1076"/>
          <ac:spMkLst>
            <pc:docMk/>
            <pc:sldMk cId="2434865191" sldId="290"/>
            <ac:spMk id="11" creationId="{8CC7D365-8A26-465C-B6D0-4138BBD136EA}"/>
          </ac:spMkLst>
        </pc:spChg>
        <pc:picChg chg="del">
          <ac:chgData name="Guest User" userId="S::urn:spo:anon#2fbfb09c2fbd5cf18ebb18258afbdbe4de221b541edc17b5e6e02bd64d6564df::" providerId="AD" clId="Web-{DB66E9B8-AD7A-8B2D-6B0F-8D4D0A645C66}" dt="2020-08-05T21:39:57.602" v="553"/>
          <ac:picMkLst>
            <pc:docMk/>
            <pc:sldMk cId="2434865191" sldId="290"/>
            <ac:picMk id="2" creationId="{50B86431-3BA4-4A71-9A40-F638173D5071}"/>
          </ac:picMkLst>
        </pc:picChg>
        <pc:picChg chg="del">
          <ac:chgData name="Guest User" userId="S::urn:spo:anon#2fbfb09c2fbd5cf18ebb18258afbdbe4de221b541edc17b5e6e02bd64d6564df::" providerId="AD" clId="Web-{DB66E9B8-AD7A-8B2D-6B0F-8D4D0A645C66}" dt="2020-08-05T21:39:58.962" v="554"/>
          <ac:picMkLst>
            <pc:docMk/>
            <pc:sldMk cId="2434865191" sldId="290"/>
            <ac:picMk id="4" creationId="{6C8792D4-295C-420C-8FF7-6E5F64AA42EF}"/>
          </ac:picMkLst>
        </pc:picChg>
        <pc:picChg chg="add mod ord modCrop">
          <ac:chgData name="Guest User" userId="S::urn:spo:anon#2fbfb09c2fbd5cf18ebb18258afbdbe4de221b541edc17b5e6e02bd64d6564df::" providerId="AD" clId="Web-{DB66E9B8-AD7A-8B2D-6B0F-8D4D0A645C66}" dt="2020-08-05T21:40:49.368" v="569" actId="1076"/>
          <ac:picMkLst>
            <pc:docMk/>
            <pc:sldMk cId="2434865191" sldId="290"/>
            <ac:picMk id="9" creationId="{54474F43-D653-45D9-ADE4-1A157ECA94DE}"/>
          </ac:picMkLst>
        </pc:picChg>
      </pc:sldChg>
      <pc:sldChg chg="addSp modSp new ord">
        <pc:chgData name="Guest User" userId="S::urn:spo:anon#2fbfb09c2fbd5cf18ebb18258afbdbe4de221b541edc17b5e6e02bd64d6564df::" providerId="AD" clId="Web-{DB66E9B8-AD7A-8B2D-6B0F-8D4D0A645C66}" dt="2020-08-05T21:49:01.739" v="614" actId="1076"/>
        <pc:sldMkLst>
          <pc:docMk/>
          <pc:sldMk cId="3672019226" sldId="291"/>
        </pc:sldMkLst>
        <pc:spChg chg="add mod">
          <ac:chgData name="Guest User" userId="S::urn:spo:anon#2fbfb09c2fbd5cf18ebb18258afbdbe4de221b541edc17b5e6e02bd64d6564df::" providerId="AD" clId="Web-{DB66E9B8-AD7A-8B2D-6B0F-8D4D0A645C66}" dt="2020-08-05T21:48:31.755" v="610" actId="1076"/>
          <ac:spMkLst>
            <pc:docMk/>
            <pc:sldMk cId="3672019226" sldId="291"/>
            <ac:spMk id="5" creationId="{E47D6E6D-8B57-400E-A273-FF3869465B7C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1:49:01.739" v="614" actId="1076"/>
          <ac:spMkLst>
            <pc:docMk/>
            <pc:sldMk cId="3672019226" sldId="291"/>
            <ac:spMk id="7" creationId="{4F8F9F96-DBBD-4E1D-9E2F-DC49B42F7BA2}"/>
          </ac:spMkLst>
        </pc:spChg>
        <pc:picChg chg="add mod modCrop">
          <ac:chgData name="Guest User" userId="S::urn:spo:anon#2fbfb09c2fbd5cf18ebb18258afbdbe4de221b541edc17b5e6e02bd64d6564df::" providerId="AD" clId="Web-{DB66E9B8-AD7A-8B2D-6B0F-8D4D0A645C66}" dt="2020-08-05T21:46:43.068" v="607"/>
          <ac:picMkLst>
            <pc:docMk/>
            <pc:sldMk cId="3672019226" sldId="291"/>
            <ac:picMk id="2" creationId="{5D34D03B-20BB-43FD-93A2-50986E4BA56F}"/>
          </ac:picMkLst>
        </pc:picChg>
        <pc:picChg chg="add mod modCrop">
          <ac:chgData name="Guest User" userId="S::urn:spo:anon#2fbfb09c2fbd5cf18ebb18258afbdbe4de221b541edc17b5e6e02bd64d6564df::" providerId="AD" clId="Web-{DB66E9B8-AD7A-8B2D-6B0F-8D4D0A645C66}" dt="2020-08-05T21:47:17.959" v="608"/>
          <ac:picMkLst>
            <pc:docMk/>
            <pc:sldMk cId="3672019226" sldId="291"/>
            <ac:picMk id="3" creationId="{BBE21EA9-4B7D-44F5-9851-9E3ED9613D9A}"/>
          </ac:picMkLst>
        </pc:picChg>
      </pc:sldChg>
      <pc:sldChg chg="addSp modSp new">
        <pc:chgData name="Guest User" userId="S::urn:spo:anon#2fbfb09c2fbd5cf18ebb18258afbdbe4de221b541edc17b5e6e02bd64d6564df::" providerId="AD" clId="Web-{DB66E9B8-AD7A-8B2D-6B0F-8D4D0A645C66}" dt="2020-08-05T22:58:24.196" v="1364" actId="1076"/>
        <pc:sldMkLst>
          <pc:docMk/>
          <pc:sldMk cId="3422309579" sldId="292"/>
        </pc:sldMkLst>
        <pc:spChg chg="add mod">
          <ac:chgData name="Guest User" userId="S::urn:spo:anon#2fbfb09c2fbd5cf18ebb18258afbdbe4de221b541edc17b5e6e02bd64d6564df::" providerId="AD" clId="Web-{DB66E9B8-AD7A-8B2D-6B0F-8D4D0A645C66}" dt="2020-08-05T22:58:17.977" v="1362" actId="1076"/>
          <ac:spMkLst>
            <pc:docMk/>
            <pc:sldMk cId="3422309579" sldId="292"/>
            <ac:spMk id="4" creationId="{98CB4701-F57A-4CA5-B17C-0B900E89D2F5}"/>
          </ac:spMkLst>
        </pc:spChg>
        <pc:spChg chg="add mod">
          <ac:chgData name="Guest User" userId="S::urn:spo:anon#2fbfb09c2fbd5cf18ebb18258afbdbe4de221b541edc17b5e6e02bd64d6564df::" providerId="AD" clId="Web-{DB66E9B8-AD7A-8B2D-6B0F-8D4D0A645C66}" dt="2020-08-05T22:58:24.196" v="1364" actId="1076"/>
          <ac:spMkLst>
            <pc:docMk/>
            <pc:sldMk cId="3422309579" sldId="292"/>
            <ac:spMk id="6" creationId="{045062CE-EA33-4AB3-AC6A-19086AFC1FB1}"/>
          </ac:spMkLst>
        </pc:spChg>
        <pc:picChg chg="add mod">
          <ac:chgData name="Guest User" userId="S::urn:spo:anon#2fbfb09c2fbd5cf18ebb18258afbdbe4de221b541edc17b5e6e02bd64d6564df::" providerId="AD" clId="Web-{DB66E9B8-AD7A-8B2D-6B0F-8D4D0A645C66}" dt="2020-08-05T22:57:55.369" v="1359" actId="1076"/>
          <ac:picMkLst>
            <pc:docMk/>
            <pc:sldMk cId="3422309579" sldId="292"/>
            <ac:picMk id="2" creationId="{D47ABCE9-4626-4FEF-8E70-EB105978B870}"/>
          </ac:picMkLst>
        </pc:picChg>
      </pc:sldChg>
    </pc:docChg>
  </pc:docChgLst>
  <pc:docChgLst>
    <pc:chgData name="Margaret" userId="820b0165-0497-4d75-9cc8-e7f69737c5f7" providerId="ADAL" clId="{D232E708-D51E-4539-B21C-A4290A61B651}"/>
    <pc:docChg chg="undo custSel mod addSld delSld modSld sldOrd">
      <pc:chgData name="Margaret" userId="820b0165-0497-4d75-9cc8-e7f69737c5f7" providerId="ADAL" clId="{D232E708-D51E-4539-B21C-A4290A61B651}" dt="2020-08-06T01:38:20.432" v="2402" actId="403"/>
      <pc:docMkLst>
        <pc:docMk/>
      </pc:docMkLst>
      <pc:sldChg chg="addSp modSp mod modMedia setBg">
        <pc:chgData name="Margaret" userId="820b0165-0497-4d75-9cc8-e7f69737c5f7" providerId="ADAL" clId="{D232E708-D51E-4539-B21C-A4290A61B651}" dt="2020-08-05T18:35:27.853" v="633"/>
        <pc:sldMkLst>
          <pc:docMk/>
          <pc:sldMk cId="3893455960" sldId="256"/>
        </pc:sldMkLst>
        <pc:spChg chg="mod">
          <ac:chgData name="Margaret" userId="820b0165-0497-4d75-9cc8-e7f69737c5f7" providerId="ADAL" clId="{D232E708-D51E-4539-B21C-A4290A61B651}" dt="2020-08-05T18:35:25.042" v="631" actId="26606"/>
          <ac:spMkLst>
            <pc:docMk/>
            <pc:sldMk cId="3893455960" sldId="256"/>
            <ac:spMk id="2" creationId="{CF282F0A-9F1C-4174-A681-3F080CBD6258}"/>
          </ac:spMkLst>
        </pc:spChg>
        <pc:spChg chg="mod">
          <ac:chgData name="Margaret" userId="820b0165-0497-4d75-9cc8-e7f69737c5f7" providerId="ADAL" clId="{D232E708-D51E-4539-B21C-A4290A61B651}" dt="2020-08-05T18:35:25.042" v="631" actId="26606"/>
          <ac:spMkLst>
            <pc:docMk/>
            <pc:sldMk cId="3893455960" sldId="256"/>
            <ac:spMk id="3" creationId="{1C0BFEAA-FDAD-4FDF-B857-E2E92988F18E}"/>
          </ac:spMkLst>
        </pc:spChg>
        <pc:spChg chg="add">
          <ac:chgData name="Margaret" userId="820b0165-0497-4d75-9cc8-e7f69737c5f7" providerId="ADAL" clId="{D232E708-D51E-4539-B21C-A4290A61B651}" dt="2020-08-05T18:35:25.042" v="631" actId="26606"/>
          <ac:spMkLst>
            <pc:docMk/>
            <pc:sldMk cId="3893455960" sldId="256"/>
            <ac:spMk id="9" creationId="{C1DD1A8A-57D5-4A81-AD04-532B043C5611}"/>
          </ac:spMkLst>
        </pc:spChg>
        <pc:spChg chg="add">
          <ac:chgData name="Margaret" userId="820b0165-0497-4d75-9cc8-e7f69737c5f7" providerId="ADAL" clId="{D232E708-D51E-4539-B21C-A4290A61B651}" dt="2020-08-05T18:35:25.042" v="631" actId="26606"/>
          <ac:spMkLst>
            <pc:docMk/>
            <pc:sldMk cId="3893455960" sldId="256"/>
            <ac:spMk id="11" creationId="{007891EC-4501-44ED-A8C8-B11B6DB767AB}"/>
          </ac:spMkLst>
        </pc:spChg>
        <pc:picChg chg="add mod">
          <ac:chgData name="Margaret" userId="820b0165-0497-4d75-9cc8-e7f69737c5f7" providerId="ADAL" clId="{D232E708-D51E-4539-B21C-A4290A61B651}" dt="2020-08-05T18:35:27.853" v="633"/>
          <ac:picMkLst>
            <pc:docMk/>
            <pc:sldMk cId="3893455960" sldId="256"/>
            <ac:picMk id="5" creationId="{E386AEC2-9FA9-4E06-99BA-D22134144D19}"/>
          </ac:picMkLst>
        </pc:picChg>
      </pc:sldChg>
      <pc:sldChg chg="addSp delSp modSp mod setBg modNotesTx">
        <pc:chgData name="Margaret" userId="820b0165-0497-4d75-9cc8-e7f69737c5f7" providerId="ADAL" clId="{D232E708-D51E-4539-B21C-A4290A61B651}" dt="2020-08-06T01:29:56.618" v="2329" actId="20577"/>
        <pc:sldMkLst>
          <pc:docMk/>
          <pc:sldMk cId="2332925317" sldId="257"/>
        </pc:sldMkLst>
        <pc:spChg chg="mod">
          <ac:chgData name="Margaret" userId="820b0165-0497-4d75-9cc8-e7f69737c5f7" providerId="ADAL" clId="{D232E708-D51E-4539-B21C-A4290A61B651}" dt="2020-08-05T20:43:14.282" v="830" actId="26606"/>
          <ac:spMkLst>
            <pc:docMk/>
            <pc:sldMk cId="2332925317" sldId="257"/>
            <ac:spMk id="2" creationId="{EEA9F44B-00F6-4A74-BDBF-A3BE386A9553}"/>
          </ac:spMkLst>
        </pc:spChg>
        <pc:spChg chg="mod">
          <ac:chgData name="Margaret" userId="820b0165-0497-4d75-9cc8-e7f69737c5f7" providerId="ADAL" clId="{D232E708-D51E-4539-B21C-A4290A61B651}" dt="2020-08-06T01:29:56.618" v="2329" actId="20577"/>
          <ac:spMkLst>
            <pc:docMk/>
            <pc:sldMk cId="2332925317" sldId="257"/>
            <ac:spMk id="3" creationId="{B4B7CF7C-238D-46DD-BB3B-9E112D12AF9B}"/>
          </ac:spMkLst>
        </pc:spChg>
        <pc:spChg chg="add del">
          <ac:chgData name="Margaret" userId="820b0165-0497-4d75-9cc8-e7f69737c5f7" providerId="ADAL" clId="{D232E708-D51E-4539-B21C-A4290A61B651}" dt="2020-08-05T20:43:14.190" v="829" actId="26606"/>
          <ac:spMkLst>
            <pc:docMk/>
            <pc:sldMk cId="2332925317" sldId="257"/>
            <ac:spMk id="8" creationId="{FFD48BC7-DC40-47DE-87EE-9F4B6ECB9ABB}"/>
          </ac:spMkLst>
        </pc:spChg>
        <pc:spChg chg="add del">
          <ac:chgData name="Margaret" userId="820b0165-0497-4d75-9cc8-e7f69737c5f7" providerId="ADAL" clId="{D232E708-D51E-4539-B21C-A4290A61B651}" dt="2020-08-05T20:43:56.553" v="832" actId="26606"/>
          <ac:spMkLst>
            <pc:docMk/>
            <pc:sldMk cId="2332925317" sldId="257"/>
            <ac:spMk id="9" creationId="{87CC2527-562A-4F69-B487-4371E5B243E7}"/>
          </ac:spMkLst>
        </pc:spChg>
        <pc:spChg chg="add del">
          <ac:chgData name="Margaret" userId="820b0165-0497-4d75-9cc8-e7f69737c5f7" providerId="ADAL" clId="{D232E708-D51E-4539-B21C-A4290A61B651}" dt="2020-08-05T20:43:14.190" v="829" actId="26606"/>
          <ac:spMkLst>
            <pc:docMk/>
            <pc:sldMk cId="2332925317" sldId="257"/>
            <ac:spMk id="10" creationId="{E502BBC7-2C76-46F3-BC24-5985BC13DB88}"/>
          </ac:spMkLst>
        </pc:spChg>
        <pc:spChg chg="add del">
          <ac:chgData name="Margaret" userId="820b0165-0497-4d75-9cc8-e7f69737c5f7" providerId="ADAL" clId="{D232E708-D51E-4539-B21C-A4290A61B651}" dt="2020-08-05T20:43:14.190" v="829" actId="26606"/>
          <ac:spMkLst>
            <pc:docMk/>
            <pc:sldMk cId="2332925317" sldId="257"/>
            <ac:spMk id="12" creationId="{C7F28D52-2A5F-4D23-81AE-7CB8B591C7AF}"/>
          </ac:spMkLst>
        </pc:spChg>
        <pc:spChg chg="add del">
          <ac:chgData name="Margaret" userId="820b0165-0497-4d75-9cc8-e7f69737c5f7" providerId="ADAL" clId="{D232E708-D51E-4539-B21C-A4290A61B651}" dt="2020-08-05T20:43:14.190" v="829" actId="26606"/>
          <ac:spMkLst>
            <pc:docMk/>
            <pc:sldMk cId="2332925317" sldId="257"/>
            <ac:spMk id="14" creationId="{3629484E-3792-4B3D-89AD-7C8A1ED0E0D4}"/>
          </ac:spMkLst>
        </pc:spChg>
        <pc:spChg chg="add">
          <ac:chgData name="Margaret" userId="820b0165-0497-4d75-9cc8-e7f69737c5f7" providerId="ADAL" clId="{D232E708-D51E-4539-B21C-A4290A61B651}" dt="2020-08-05T20:43:56.553" v="832" actId="26606"/>
          <ac:spMkLst>
            <pc:docMk/>
            <pc:sldMk cId="2332925317" sldId="257"/>
            <ac:spMk id="16" creationId="{87CC2527-562A-4F69-B487-4371E5B243E7}"/>
          </ac:spMkLst>
        </pc:spChg>
        <pc:picChg chg="add mod">
          <ac:chgData name="Margaret" userId="820b0165-0497-4d75-9cc8-e7f69737c5f7" providerId="ADAL" clId="{D232E708-D51E-4539-B21C-A4290A61B651}" dt="2020-08-05T20:43:56.553" v="832" actId="26606"/>
          <ac:picMkLst>
            <pc:docMk/>
            <pc:sldMk cId="2332925317" sldId="257"/>
            <ac:picMk id="5" creationId="{8F3395DA-489F-4562-81F4-A71400493D99}"/>
          </ac:picMkLst>
        </pc:picChg>
        <pc:cxnChg chg="add del">
          <ac:chgData name="Margaret" userId="820b0165-0497-4d75-9cc8-e7f69737c5f7" providerId="ADAL" clId="{D232E708-D51E-4539-B21C-A4290A61B651}" dt="2020-08-05T20:43:56.553" v="832" actId="26606"/>
          <ac:cxnSpMkLst>
            <pc:docMk/>
            <pc:sldMk cId="2332925317" sldId="257"/>
            <ac:cxnSpMk id="11" creationId="{BCDAEC91-5BCE-4B55-9CC0-43EF94CB734B}"/>
          </ac:cxnSpMkLst>
        </pc:cxnChg>
        <pc:cxnChg chg="add">
          <ac:chgData name="Margaret" userId="820b0165-0497-4d75-9cc8-e7f69737c5f7" providerId="ADAL" clId="{D232E708-D51E-4539-B21C-A4290A61B651}" dt="2020-08-05T20:43:56.553" v="832" actId="26606"/>
          <ac:cxnSpMkLst>
            <pc:docMk/>
            <pc:sldMk cId="2332925317" sldId="257"/>
            <ac:cxnSpMk id="18" creationId="{BCDAEC91-5BCE-4B55-9CC0-43EF94CB734B}"/>
          </ac:cxnSpMkLst>
        </pc:cxnChg>
      </pc:sldChg>
      <pc:sldChg chg="addSp modSp mod setBg">
        <pc:chgData name="Margaret" userId="820b0165-0497-4d75-9cc8-e7f69737c5f7" providerId="ADAL" clId="{D232E708-D51E-4539-B21C-A4290A61B651}" dt="2020-08-05T20:42:43.955" v="827" actId="29295"/>
        <pc:sldMkLst>
          <pc:docMk/>
          <pc:sldMk cId="963081776" sldId="258"/>
        </pc:sldMkLst>
        <pc:spChg chg="mod">
          <ac:chgData name="Margaret" userId="820b0165-0497-4d75-9cc8-e7f69737c5f7" providerId="ADAL" clId="{D232E708-D51E-4539-B21C-A4290A61B651}" dt="2020-08-05T20:42:24.200" v="826" actId="26606"/>
          <ac:spMkLst>
            <pc:docMk/>
            <pc:sldMk cId="963081776" sldId="258"/>
            <ac:spMk id="2" creationId="{568353CB-4A09-4603-ACAC-2E54850C7081}"/>
          </ac:spMkLst>
        </pc:spChg>
        <pc:spChg chg="mod">
          <ac:chgData name="Margaret" userId="820b0165-0497-4d75-9cc8-e7f69737c5f7" providerId="ADAL" clId="{D232E708-D51E-4539-B21C-A4290A61B651}" dt="2020-08-05T20:42:24.200" v="826" actId="26606"/>
          <ac:spMkLst>
            <pc:docMk/>
            <pc:sldMk cId="963081776" sldId="258"/>
            <ac:spMk id="3" creationId="{505136F7-5916-4686-8E68-B92ACDB94F56}"/>
          </ac:spMkLst>
        </pc:spChg>
        <pc:spChg chg="add">
          <ac:chgData name="Margaret" userId="820b0165-0497-4d75-9cc8-e7f69737c5f7" providerId="ADAL" clId="{D232E708-D51E-4539-B21C-A4290A61B651}" dt="2020-08-05T20:42:24.200" v="826" actId="26606"/>
          <ac:spMkLst>
            <pc:docMk/>
            <pc:sldMk cId="963081776" sldId="258"/>
            <ac:spMk id="10" creationId="{87CC2527-562A-4F69-B487-4371E5B243E7}"/>
          </ac:spMkLst>
        </pc:spChg>
        <pc:picChg chg="add mod ord">
          <ac:chgData name="Margaret" userId="820b0165-0497-4d75-9cc8-e7f69737c5f7" providerId="ADAL" clId="{D232E708-D51E-4539-B21C-A4290A61B651}" dt="2020-08-05T20:42:43.955" v="827" actId="29295"/>
          <ac:picMkLst>
            <pc:docMk/>
            <pc:sldMk cId="963081776" sldId="258"/>
            <ac:picMk id="5" creationId="{11B082F8-846B-4BAB-8DBF-BC4F7160A9D5}"/>
          </ac:picMkLst>
        </pc:picChg>
        <pc:cxnChg chg="add">
          <ac:chgData name="Margaret" userId="820b0165-0497-4d75-9cc8-e7f69737c5f7" providerId="ADAL" clId="{D232E708-D51E-4539-B21C-A4290A61B651}" dt="2020-08-05T20:42:24.200" v="826" actId="26606"/>
          <ac:cxnSpMkLst>
            <pc:docMk/>
            <pc:sldMk cId="963081776" sldId="258"/>
            <ac:cxnSpMk id="12" creationId="{BCDAEC91-5BCE-4B55-9CC0-43EF94CB734B}"/>
          </ac:cxnSpMkLst>
        </pc:cxnChg>
      </pc:sldChg>
      <pc:sldChg chg="addSp modSp mod setBg">
        <pc:chgData name="Margaret" userId="820b0165-0497-4d75-9cc8-e7f69737c5f7" providerId="ADAL" clId="{D232E708-D51E-4539-B21C-A4290A61B651}" dt="2020-08-05T21:24:11.267" v="1041" actId="26606"/>
        <pc:sldMkLst>
          <pc:docMk/>
          <pc:sldMk cId="2633356824" sldId="259"/>
        </pc:sldMkLst>
        <pc:spChg chg="mod">
          <ac:chgData name="Margaret" userId="820b0165-0497-4d75-9cc8-e7f69737c5f7" providerId="ADAL" clId="{D232E708-D51E-4539-B21C-A4290A61B651}" dt="2020-08-05T21:24:11.267" v="1041" actId="26606"/>
          <ac:spMkLst>
            <pc:docMk/>
            <pc:sldMk cId="2633356824" sldId="259"/>
            <ac:spMk id="2" creationId="{459C580D-3B24-475C-8BD6-A41E0B8F84C2}"/>
          </ac:spMkLst>
        </pc:spChg>
        <pc:spChg chg="mod">
          <ac:chgData name="Margaret" userId="820b0165-0497-4d75-9cc8-e7f69737c5f7" providerId="ADAL" clId="{D232E708-D51E-4539-B21C-A4290A61B651}" dt="2020-08-05T21:24:11.267" v="1041" actId="26606"/>
          <ac:spMkLst>
            <pc:docMk/>
            <pc:sldMk cId="2633356824" sldId="259"/>
            <ac:spMk id="3" creationId="{CB893165-3E40-4ABA-B952-253744141BB6}"/>
          </ac:spMkLst>
        </pc:spChg>
        <pc:spChg chg="add">
          <ac:chgData name="Margaret" userId="820b0165-0497-4d75-9cc8-e7f69737c5f7" providerId="ADAL" clId="{D232E708-D51E-4539-B21C-A4290A61B651}" dt="2020-08-05T21:24:11.267" v="1041" actId="26606"/>
          <ac:spMkLst>
            <pc:docMk/>
            <pc:sldMk cId="2633356824" sldId="259"/>
            <ac:spMk id="10" creationId="{87CC2527-562A-4F69-B487-4371E5B243E7}"/>
          </ac:spMkLst>
        </pc:spChg>
        <pc:picChg chg="add mod ord">
          <ac:chgData name="Margaret" userId="820b0165-0497-4d75-9cc8-e7f69737c5f7" providerId="ADAL" clId="{D232E708-D51E-4539-B21C-A4290A61B651}" dt="2020-08-05T21:24:11.267" v="1041" actId="26606"/>
          <ac:picMkLst>
            <pc:docMk/>
            <pc:sldMk cId="2633356824" sldId="259"/>
            <ac:picMk id="5" creationId="{8CA1EC24-5097-442D-838A-FB9A1D6AF86A}"/>
          </ac:picMkLst>
        </pc:picChg>
        <pc:cxnChg chg="add">
          <ac:chgData name="Margaret" userId="820b0165-0497-4d75-9cc8-e7f69737c5f7" providerId="ADAL" clId="{D232E708-D51E-4539-B21C-A4290A61B651}" dt="2020-08-05T21:24:11.267" v="1041" actId="26606"/>
          <ac:cxnSpMkLst>
            <pc:docMk/>
            <pc:sldMk cId="2633356824" sldId="259"/>
            <ac:cxnSpMk id="12" creationId="{BCDAEC91-5BCE-4B55-9CC0-43EF94CB734B}"/>
          </ac:cxnSpMkLst>
        </pc:cxnChg>
      </pc:sldChg>
      <pc:sldChg chg="addSp delSp modSp mod setBg setClrOvrMap modNotesTx">
        <pc:chgData name="Margaret" userId="820b0165-0497-4d75-9cc8-e7f69737c5f7" providerId="ADAL" clId="{D232E708-D51E-4539-B21C-A4290A61B651}" dt="2020-08-05T21:27:10.983" v="1049" actId="26606"/>
        <pc:sldMkLst>
          <pc:docMk/>
          <pc:sldMk cId="466144222" sldId="260"/>
        </pc:sldMkLst>
        <pc:spChg chg="mod">
          <ac:chgData name="Margaret" userId="820b0165-0497-4d75-9cc8-e7f69737c5f7" providerId="ADAL" clId="{D232E708-D51E-4539-B21C-A4290A61B651}" dt="2020-08-05T21:27:10.983" v="1049" actId="26606"/>
          <ac:spMkLst>
            <pc:docMk/>
            <pc:sldMk cId="466144222" sldId="260"/>
            <ac:spMk id="2" creationId="{E7038F5A-05FD-44F2-AB2E-23B68C05C677}"/>
          </ac:spMkLst>
        </pc:spChg>
        <pc:spChg chg="mod">
          <ac:chgData name="Margaret" userId="820b0165-0497-4d75-9cc8-e7f69737c5f7" providerId="ADAL" clId="{D232E708-D51E-4539-B21C-A4290A61B651}" dt="2020-08-05T21:27:10.983" v="1049" actId="26606"/>
          <ac:spMkLst>
            <pc:docMk/>
            <pc:sldMk cId="466144222" sldId="260"/>
            <ac:spMk id="3" creationId="{3E62B424-9178-4B87-91F2-4E349A401FE8}"/>
          </ac:spMkLst>
        </pc:spChg>
        <pc:spChg chg="add del">
          <ac:chgData name="Margaret" userId="820b0165-0497-4d75-9cc8-e7f69737c5f7" providerId="ADAL" clId="{D232E708-D51E-4539-B21C-A4290A61B651}" dt="2020-08-05T21:27:10.983" v="1049" actId="26606"/>
          <ac:spMkLst>
            <pc:docMk/>
            <pc:sldMk cId="466144222" sldId="260"/>
            <ac:spMk id="9" creationId="{1DB7C82F-AB7E-4F0C-B829-FA1B9C415180}"/>
          </ac:spMkLst>
        </pc:spChg>
        <pc:spChg chg="add">
          <ac:chgData name="Margaret" userId="820b0165-0497-4d75-9cc8-e7f69737c5f7" providerId="ADAL" clId="{D232E708-D51E-4539-B21C-A4290A61B651}" dt="2020-08-05T21:27:10.983" v="1049" actId="26606"/>
          <ac:spMkLst>
            <pc:docMk/>
            <pc:sldMk cId="466144222" sldId="260"/>
            <ac:spMk id="14" creationId="{87CC2527-562A-4F69-B487-4371E5B243E7}"/>
          </ac:spMkLst>
        </pc:spChg>
        <pc:picChg chg="add mod ord">
          <ac:chgData name="Margaret" userId="820b0165-0497-4d75-9cc8-e7f69737c5f7" providerId="ADAL" clId="{D232E708-D51E-4539-B21C-A4290A61B651}" dt="2020-08-05T21:27:10.983" v="1049" actId="26606"/>
          <ac:picMkLst>
            <pc:docMk/>
            <pc:sldMk cId="466144222" sldId="260"/>
            <ac:picMk id="5" creationId="{5DE94E63-1F5F-457F-8AC6-9F7503AE5D59}"/>
          </ac:picMkLst>
        </pc:picChg>
        <pc:cxnChg chg="add">
          <ac:chgData name="Margaret" userId="820b0165-0497-4d75-9cc8-e7f69737c5f7" providerId="ADAL" clId="{D232E708-D51E-4539-B21C-A4290A61B651}" dt="2020-08-05T21:27:10.983" v="1049" actId="26606"/>
          <ac:cxnSpMkLst>
            <pc:docMk/>
            <pc:sldMk cId="466144222" sldId="260"/>
            <ac:cxnSpMk id="16" creationId="{BCDAEC91-5BCE-4B55-9CC0-43EF94CB734B}"/>
          </ac:cxnSpMkLst>
        </pc:cxnChg>
      </pc:sldChg>
      <pc:sldChg chg="addSp modSp mod setBg modNotesTx">
        <pc:chgData name="Margaret" userId="820b0165-0497-4d75-9cc8-e7f69737c5f7" providerId="ADAL" clId="{D232E708-D51E-4539-B21C-A4290A61B651}" dt="2020-08-06T01:28:06.289" v="2295" actId="6549"/>
        <pc:sldMkLst>
          <pc:docMk/>
          <pc:sldMk cId="3572129138" sldId="261"/>
        </pc:sldMkLst>
        <pc:spChg chg="mod">
          <ac:chgData name="Margaret" userId="820b0165-0497-4d75-9cc8-e7f69737c5f7" providerId="ADAL" clId="{D232E708-D51E-4539-B21C-A4290A61B651}" dt="2020-08-05T21:30:16.136" v="1051" actId="26606"/>
          <ac:spMkLst>
            <pc:docMk/>
            <pc:sldMk cId="3572129138" sldId="261"/>
            <ac:spMk id="2" creationId="{FEF10836-C366-48C4-92AE-B094FEA2CB99}"/>
          </ac:spMkLst>
        </pc:spChg>
        <pc:spChg chg="mod">
          <ac:chgData name="Margaret" userId="820b0165-0497-4d75-9cc8-e7f69737c5f7" providerId="ADAL" clId="{D232E708-D51E-4539-B21C-A4290A61B651}" dt="2020-08-05T21:30:32.651" v="1099" actId="20577"/>
          <ac:spMkLst>
            <pc:docMk/>
            <pc:sldMk cId="3572129138" sldId="261"/>
            <ac:spMk id="3" creationId="{06F5DDBB-1073-4016-9469-DAD1662D2B4D}"/>
          </ac:spMkLst>
        </pc:spChg>
        <pc:spChg chg="add">
          <ac:chgData name="Margaret" userId="820b0165-0497-4d75-9cc8-e7f69737c5f7" providerId="ADAL" clId="{D232E708-D51E-4539-B21C-A4290A61B651}" dt="2020-08-05T21:30:16.136" v="1051" actId="26606"/>
          <ac:spMkLst>
            <pc:docMk/>
            <pc:sldMk cId="3572129138" sldId="261"/>
            <ac:spMk id="10" creationId="{87CC2527-562A-4F69-B487-4371E5B243E7}"/>
          </ac:spMkLst>
        </pc:spChg>
        <pc:picChg chg="add mod ord">
          <ac:chgData name="Margaret" userId="820b0165-0497-4d75-9cc8-e7f69737c5f7" providerId="ADAL" clId="{D232E708-D51E-4539-B21C-A4290A61B651}" dt="2020-08-05T21:30:16.136" v="1051" actId="26606"/>
          <ac:picMkLst>
            <pc:docMk/>
            <pc:sldMk cId="3572129138" sldId="261"/>
            <ac:picMk id="5" creationId="{A433A09E-CF80-489F-BE48-29ECD98B0A5E}"/>
          </ac:picMkLst>
        </pc:picChg>
        <pc:cxnChg chg="add">
          <ac:chgData name="Margaret" userId="820b0165-0497-4d75-9cc8-e7f69737c5f7" providerId="ADAL" clId="{D232E708-D51E-4539-B21C-A4290A61B651}" dt="2020-08-05T21:30:16.136" v="1051" actId="26606"/>
          <ac:cxnSpMkLst>
            <pc:docMk/>
            <pc:sldMk cId="3572129138" sldId="261"/>
            <ac:cxnSpMk id="12" creationId="{BCDAEC91-5BCE-4B55-9CC0-43EF94CB734B}"/>
          </ac:cxnSpMkLst>
        </pc:cxnChg>
      </pc:sldChg>
      <pc:sldChg chg="addSp delSp modSp mod modNotesTx">
        <pc:chgData name="Margaret" userId="820b0165-0497-4d75-9cc8-e7f69737c5f7" providerId="ADAL" clId="{D232E708-D51E-4539-B21C-A4290A61B651}" dt="2020-08-06T01:06:42.141" v="1262" actId="1076"/>
        <pc:sldMkLst>
          <pc:docMk/>
          <pc:sldMk cId="2755691071" sldId="262"/>
        </pc:sldMkLst>
        <pc:spChg chg="mod">
          <ac:chgData name="Margaret" userId="820b0165-0497-4d75-9cc8-e7f69737c5f7" providerId="ADAL" clId="{D232E708-D51E-4539-B21C-A4290A61B651}" dt="2020-08-06T01:06:42.141" v="1262" actId="1076"/>
          <ac:spMkLst>
            <pc:docMk/>
            <pc:sldMk cId="2755691071" sldId="262"/>
            <ac:spMk id="2" creationId="{0B1B9A24-823A-4E93-8ED4-C937DF8C918A}"/>
          </ac:spMkLst>
        </pc:spChg>
        <pc:spChg chg="mod">
          <ac:chgData name="Margaret" userId="820b0165-0497-4d75-9cc8-e7f69737c5f7" providerId="ADAL" clId="{D232E708-D51E-4539-B21C-A4290A61B651}" dt="2020-08-05T20:50:11.091" v="838" actId="1076"/>
          <ac:spMkLst>
            <pc:docMk/>
            <pc:sldMk cId="2755691071" sldId="262"/>
            <ac:spMk id="3" creationId="{F4F0868B-2AA1-44DF-9199-8C556B0E8555}"/>
          </ac:spMkLst>
        </pc:spChg>
        <pc:spChg chg="add mod ord">
          <ac:chgData name="Margaret" userId="820b0165-0497-4d75-9cc8-e7f69737c5f7" providerId="ADAL" clId="{D232E708-D51E-4539-B21C-A4290A61B651}" dt="2020-08-05T20:50:07.362" v="837" actId="1076"/>
          <ac:spMkLst>
            <pc:docMk/>
            <pc:sldMk cId="2755691071" sldId="262"/>
            <ac:spMk id="4" creationId="{02E5F9BD-E188-40EE-A197-4B42A3E57871}"/>
          </ac:spMkLst>
        </pc:spChg>
        <pc:spChg chg="add del">
          <ac:chgData name="Margaret" userId="820b0165-0497-4d75-9cc8-e7f69737c5f7" providerId="ADAL" clId="{D232E708-D51E-4539-B21C-A4290A61B651}" dt="2020-08-05T20:41:54.557" v="822" actId="26606"/>
          <ac:spMkLst>
            <pc:docMk/>
            <pc:sldMk cId="2755691071" sldId="262"/>
            <ac:spMk id="9" creationId="{8FC9BE17-9A7B-462D-AE50-3D8777387304}"/>
          </ac:spMkLst>
        </pc:spChg>
        <pc:spChg chg="add del">
          <ac:chgData name="Margaret" userId="820b0165-0497-4d75-9cc8-e7f69737c5f7" providerId="ADAL" clId="{D232E708-D51E-4539-B21C-A4290A61B651}" dt="2020-08-05T20:41:54.557" v="822" actId="26606"/>
          <ac:spMkLst>
            <pc:docMk/>
            <pc:sldMk cId="2755691071" sldId="262"/>
            <ac:spMk id="11" creationId="{3EBE8569-6AEC-4B8C-8D53-2DE337CDBA65}"/>
          </ac:spMkLst>
        </pc:spChg>
        <pc:spChg chg="add del">
          <ac:chgData name="Margaret" userId="820b0165-0497-4d75-9cc8-e7f69737c5f7" providerId="ADAL" clId="{D232E708-D51E-4539-B21C-A4290A61B651}" dt="2020-08-05T20:41:54.557" v="822" actId="26606"/>
          <ac:spMkLst>
            <pc:docMk/>
            <pc:sldMk cId="2755691071" sldId="262"/>
            <ac:spMk id="13" creationId="{55D4142C-5077-457F-A6AD-3FECFDB39685}"/>
          </ac:spMkLst>
        </pc:spChg>
        <pc:spChg chg="add del">
          <ac:chgData name="Margaret" userId="820b0165-0497-4d75-9cc8-e7f69737c5f7" providerId="ADAL" clId="{D232E708-D51E-4539-B21C-A4290A61B651}" dt="2020-08-05T20:41:54.557" v="822" actId="26606"/>
          <ac:spMkLst>
            <pc:docMk/>
            <pc:sldMk cId="2755691071" sldId="262"/>
            <ac:spMk id="15" creationId="{7A5F0580-5EE9-419F-96EE-B6529EF6E7D0}"/>
          </ac:spMkLst>
        </pc:spChg>
        <pc:spChg chg="add">
          <ac:chgData name="Margaret" userId="820b0165-0497-4d75-9cc8-e7f69737c5f7" providerId="ADAL" clId="{D232E708-D51E-4539-B21C-A4290A61B651}" dt="2020-08-05T20:41:54.557" v="822" actId="26606"/>
          <ac:spMkLst>
            <pc:docMk/>
            <pc:sldMk cId="2755691071" sldId="262"/>
            <ac:spMk id="23" creationId="{3CD9DF72-87A3-404E-A828-84CBF11A8303}"/>
          </ac:spMkLst>
        </pc:spChg>
        <pc:picChg chg="del mod">
          <ac:chgData name="Margaret" userId="820b0165-0497-4d75-9cc8-e7f69737c5f7" providerId="ADAL" clId="{D232E708-D51E-4539-B21C-A4290A61B651}" dt="2020-08-05T20:41:58.709" v="823" actId="21"/>
          <ac:picMkLst>
            <pc:docMk/>
            <pc:sldMk cId="2755691071" sldId="262"/>
            <ac:picMk id="5" creationId="{4698C6EB-E768-4DA3-BFBA-CBFA77E70EC6}"/>
          </ac:picMkLst>
        </pc:picChg>
        <pc:picChg chg="add del">
          <ac:chgData name="Margaret" userId="820b0165-0497-4d75-9cc8-e7f69737c5f7" providerId="ADAL" clId="{D232E708-D51E-4539-B21C-A4290A61B651}" dt="2020-08-05T20:41:54.513" v="821" actId="26606"/>
          <ac:picMkLst>
            <pc:docMk/>
            <pc:sldMk cId="2755691071" sldId="262"/>
            <ac:picMk id="20" creationId="{54DDEBDD-D8BD-41A6-8A0D-B00E3768B0F9}"/>
          </ac:picMkLst>
        </pc:picChg>
        <pc:cxnChg chg="add">
          <ac:chgData name="Margaret" userId="820b0165-0497-4d75-9cc8-e7f69737c5f7" providerId="ADAL" clId="{D232E708-D51E-4539-B21C-A4290A61B651}" dt="2020-08-05T20:41:54.557" v="822" actId="26606"/>
          <ac:cxnSpMkLst>
            <pc:docMk/>
            <pc:sldMk cId="2755691071" sldId="262"/>
            <ac:cxnSpMk id="22" creationId="{20E3A342-4D61-4E3F-AF90-1AB42AEB96CC}"/>
          </ac:cxnSpMkLst>
        </pc:cxnChg>
      </pc:sldChg>
      <pc:sldChg chg="addSp delSp modSp del mod delCm modNotesTx">
        <pc:chgData name="Margaret" userId="820b0165-0497-4d75-9cc8-e7f69737c5f7" providerId="ADAL" clId="{D232E708-D51E-4539-B21C-A4290A61B651}" dt="2020-08-06T01:09:21.777" v="1352" actId="2696"/>
        <pc:sldMkLst>
          <pc:docMk/>
          <pc:sldMk cId="3514457517" sldId="263"/>
        </pc:sldMkLst>
        <pc:spChg chg="mod">
          <ac:chgData name="Margaret" userId="820b0165-0497-4d75-9cc8-e7f69737c5f7" providerId="ADAL" clId="{D232E708-D51E-4539-B21C-A4290A61B651}" dt="2020-08-06T01:08:47.990" v="1342" actId="21"/>
          <ac:spMkLst>
            <pc:docMk/>
            <pc:sldMk cId="3514457517" sldId="263"/>
            <ac:spMk id="2" creationId="{818111CC-AF2C-4905-9A22-F811788D038F}"/>
          </ac:spMkLst>
        </pc:spChg>
        <pc:spChg chg="mod">
          <ac:chgData name="Margaret" userId="820b0165-0497-4d75-9cc8-e7f69737c5f7" providerId="ADAL" clId="{D232E708-D51E-4539-B21C-A4290A61B651}" dt="2020-08-06T01:09:08.770" v="1350" actId="27636"/>
          <ac:spMkLst>
            <pc:docMk/>
            <pc:sldMk cId="3514457517" sldId="263"/>
            <ac:spMk id="3" creationId="{14DC96F3-4371-4EEB-97BD-0F56A36DF6D3}"/>
          </ac:spMkLst>
        </pc:spChg>
        <pc:spChg chg="add mod ord">
          <ac:chgData name="Margaret" userId="820b0165-0497-4d75-9cc8-e7f69737c5f7" providerId="ADAL" clId="{D232E708-D51E-4539-B21C-A4290A61B651}" dt="2020-08-06T01:08:23.925" v="1339" actId="14100"/>
          <ac:spMkLst>
            <pc:docMk/>
            <pc:sldMk cId="3514457517" sldId="263"/>
            <ac:spMk id="5" creationId="{CA2CF00B-5C33-4C41-A24A-2CA446FB3F43}"/>
          </ac:spMkLst>
        </pc:spChg>
        <pc:spChg chg="add del">
          <ac:chgData name="Margaret" userId="820b0165-0497-4d75-9cc8-e7f69737c5f7" providerId="ADAL" clId="{D232E708-D51E-4539-B21C-A4290A61B651}" dt="2020-08-06T01:06:25.374" v="1260" actId="22"/>
          <ac:spMkLst>
            <pc:docMk/>
            <pc:sldMk cId="3514457517" sldId="263"/>
            <ac:spMk id="7" creationId="{0FDDEA1C-2751-4472-8DA2-016EDEA3299A}"/>
          </ac:spMkLst>
        </pc:spChg>
      </pc:sldChg>
      <pc:sldChg chg="addSp modSp mod modAnim modNotesTx">
        <pc:chgData name="Margaret" userId="820b0165-0497-4d75-9cc8-e7f69737c5f7" providerId="ADAL" clId="{D232E708-D51E-4539-B21C-A4290A61B651}" dt="2020-08-06T01:18:49.293" v="1474" actId="6549"/>
        <pc:sldMkLst>
          <pc:docMk/>
          <pc:sldMk cId="1987682255" sldId="264"/>
        </pc:sldMkLst>
        <pc:picChg chg="add mod">
          <ac:chgData name="Margaret" userId="820b0165-0497-4d75-9cc8-e7f69737c5f7" providerId="ADAL" clId="{D232E708-D51E-4539-B21C-A4290A61B651}" dt="2020-08-06T01:18:44.088" v="1473" actId="1076"/>
          <ac:picMkLst>
            <pc:docMk/>
            <pc:sldMk cId="1987682255" sldId="264"/>
            <ac:picMk id="7" creationId="{3E4D0CE6-4723-4BE9-981F-3C31958C7AC7}"/>
          </ac:picMkLst>
        </pc:picChg>
        <pc:cxnChg chg="add mod">
          <ac:chgData name="Margaret" userId="820b0165-0497-4d75-9cc8-e7f69737c5f7" providerId="ADAL" clId="{D232E708-D51E-4539-B21C-A4290A61B651}" dt="2020-08-06T01:18:41.723" v="1472" actId="14100"/>
          <ac:cxnSpMkLst>
            <pc:docMk/>
            <pc:sldMk cId="1987682255" sldId="264"/>
            <ac:cxnSpMk id="5" creationId="{31EEDEB2-1E2B-4660-AB53-1D4C47F62A8F}"/>
          </ac:cxnSpMkLst>
        </pc:cxnChg>
      </pc:sldChg>
      <pc:sldChg chg="modSp ord modNotesTx">
        <pc:chgData name="Margaret" userId="820b0165-0497-4d75-9cc8-e7f69737c5f7" providerId="ADAL" clId="{D232E708-D51E-4539-B21C-A4290A61B651}" dt="2020-08-06T01:14:16.663" v="1395" actId="115"/>
        <pc:sldMkLst>
          <pc:docMk/>
          <pc:sldMk cId="637654318" sldId="265"/>
        </pc:sldMkLst>
        <pc:spChg chg="mod">
          <ac:chgData name="Margaret" userId="820b0165-0497-4d75-9cc8-e7f69737c5f7" providerId="ADAL" clId="{D232E708-D51E-4539-B21C-A4290A61B651}" dt="2020-08-06T01:14:16.663" v="1395" actId="115"/>
          <ac:spMkLst>
            <pc:docMk/>
            <pc:sldMk cId="637654318" sldId="265"/>
            <ac:spMk id="2" creationId="{85EA9246-210F-4219-AA5F-4E69AE4B8868}"/>
          </ac:spMkLst>
        </pc:spChg>
        <pc:spChg chg="mod">
          <ac:chgData name="Margaret" userId="820b0165-0497-4d75-9cc8-e7f69737c5f7" providerId="ADAL" clId="{D232E708-D51E-4539-B21C-A4290A61B651}" dt="2020-08-06T01:13:46.332" v="1370" actId="20577"/>
          <ac:spMkLst>
            <pc:docMk/>
            <pc:sldMk cId="637654318" sldId="265"/>
            <ac:spMk id="4" creationId="{D7BB2EF8-38BC-4B0D-A323-A1F1F49733CD}"/>
          </ac:spMkLst>
        </pc:spChg>
        <pc:spChg chg="mod">
          <ac:chgData name="Margaret" userId="820b0165-0497-4d75-9cc8-e7f69737c5f7" providerId="ADAL" clId="{D232E708-D51E-4539-B21C-A4290A61B651}" dt="2020-08-06T01:13:52.588" v="1391" actId="20577"/>
          <ac:spMkLst>
            <pc:docMk/>
            <pc:sldMk cId="637654318" sldId="265"/>
            <ac:spMk id="6" creationId="{537DC69E-3535-4791-AA43-6BC537AFB67E}"/>
          </ac:spMkLst>
        </pc:spChg>
      </pc:sldChg>
      <pc:sldChg chg="modSp modNotesTx">
        <pc:chgData name="Margaret" userId="820b0165-0497-4d75-9cc8-e7f69737c5f7" providerId="ADAL" clId="{D232E708-D51E-4539-B21C-A4290A61B651}" dt="2020-08-06T01:11:48.082" v="1362" actId="6549"/>
        <pc:sldMkLst>
          <pc:docMk/>
          <pc:sldMk cId="1285409989" sldId="266"/>
        </pc:sldMkLst>
        <pc:graphicFrameChg chg="mod">
          <ac:chgData name="Margaret" userId="820b0165-0497-4d75-9cc8-e7f69737c5f7" providerId="ADAL" clId="{D232E708-D51E-4539-B21C-A4290A61B651}" dt="2020-08-06T01:11:09.928" v="1360" actId="207"/>
          <ac:graphicFrameMkLst>
            <pc:docMk/>
            <pc:sldMk cId="1285409989" sldId="266"/>
            <ac:graphicFrameMk id="3" creationId="{43F1F890-37E0-476D-A922-19F1DD708942}"/>
          </ac:graphicFrameMkLst>
        </pc:graphicFrameChg>
      </pc:sldChg>
      <pc:sldChg chg="addSp delSp modSp mod setBg modNotesTx">
        <pc:chgData name="Margaret" userId="820b0165-0497-4d75-9cc8-e7f69737c5f7" providerId="ADAL" clId="{D232E708-D51E-4539-B21C-A4290A61B651}" dt="2020-08-06T01:11:46.158" v="1361" actId="6549"/>
        <pc:sldMkLst>
          <pc:docMk/>
          <pc:sldMk cId="361232651" sldId="267"/>
        </pc:sldMkLst>
        <pc:spChg chg="mod">
          <ac:chgData name="Margaret" userId="820b0165-0497-4d75-9cc8-e7f69737c5f7" providerId="ADAL" clId="{D232E708-D51E-4539-B21C-A4290A61B651}" dt="2020-08-05T20:58:22.093" v="943" actId="20577"/>
          <ac:spMkLst>
            <pc:docMk/>
            <pc:sldMk cId="361232651" sldId="267"/>
            <ac:spMk id="3" creationId="{B756565D-9656-4EDA-BA37-56A28643D3EE}"/>
          </ac:spMkLst>
        </pc:spChg>
        <pc:spChg chg="add">
          <ac:chgData name="Margaret" userId="820b0165-0497-4d75-9cc8-e7f69737c5f7" providerId="ADAL" clId="{D232E708-D51E-4539-B21C-A4290A61B651}" dt="2020-08-05T20:56:16.496" v="937" actId="26606"/>
          <ac:spMkLst>
            <pc:docMk/>
            <pc:sldMk cId="361232651" sldId="267"/>
            <ac:spMk id="8" creationId="{DCC231C8-C761-4B31-9B1C-C6D19248C6B3}"/>
          </ac:spMkLst>
        </pc:spChg>
        <pc:graphicFrameChg chg="add mod modGraphic">
          <ac:chgData name="Margaret" userId="820b0165-0497-4d75-9cc8-e7f69737c5f7" providerId="ADAL" clId="{D232E708-D51E-4539-B21C-A4290A61B651}" dt="2020-08-05T20:56:16.496" v="937" actId="26606"/>
          <ac:graphicFrameMkLst>
            <pc:docMk/>
            <pc:sldMk cId="361232651" sldId="267"/>
            <ac:graphicFrameMk id="2" creationId="{062B7F50-84D5-4510-8BEB-B9326DAE55FD}"/>
          </ac:graphicFrameMkLst>
        </pc:graphicFrameChg>
        <pc:graphicFrameChg chg="del mod">
          <ac:chgData name="Margaret" userId="820b0165-0497-4d75-9cc8-e7f69737c5f7" providerId="ADAL" clId="{D232E708-D51E-4539-B21C-A4290A61B651}" dt="2020-08-05T20:55:53.968" v="934" actId="478"/>
          <ac:graphicFrameMkLst>
            <pc:docMk/>
            <pc:sldMk cId="361232651" sldId="267"/>
            <ac:graphicFrameMk id="5" creationId="{17962612-FCCD-4227-88E8-2DA3D26490B4}"/>
          </ac:graphicFrameMkLst>
        </pc:graphicFrameChg>
      </pc:sldChg>
      <pc:sldChg chg="addSp modSp mod setBg">
        <pc:chgData name="Margaret" userId="820b0165-0497-4d75-9cc8-e7f69737c5f7" providerId="ADAL" clId="{D232E708-D51E-4539-B21C-A4290A61B651}" dt="2020-08-06T01:16:04.232" v="1398" actId="26606"/>
        <pc:sldMkLst>
          <pc:docMk/>
          <pc:sldMk cId="3424371198" sldId="279"/>
        </pc:sldMkLst>
        <pc:spChg chg="mod">
          <ac:chgData name="Margaret" userId="820b0165-0497-4d75-9cc8-e7f69737c5f7" providerId="ADAL" clId="{D232E708-D51E-4539-B21C-A4290A61B651}" dt="2020-08-06T01:16:04.232" v="1398" actId="26606"/>
          <ac:spMkLst>
            <pc:docMk/>
            <pc:sldMk cId="3424371198" sldId="279"/>
            <ac:spMk id="2" creationId="{0D0B913A-B86F-4BEC-8A94-EFD1EE139C91}"/>
          </ac:spMkLst>
        </pc:spChg>
        <pc:spChg chg="mod">
          <ac:chgData name="Margaret" userId="820b0165-0497-4d75-9cc8-e7f69737c5f7" providerId="ADAL" clId="{D232E708-D51E-4539-B21C-A4290A61B651}" dt="2020-08-06T01:16:04.232" v="1398" actId="26606"/>
          <ac:spMkLst>
            <pc:docMk/>
            <pc:sldMk cId="3424371198" sldId="279"/>
            <ac:spMk id="3" creationId="{2FA2E1E2-438D-4409-BE32-3804B9BA720F}"/>
          </ac:spMkLst>
        </pc:spChg>
        <pc:picChg chg="add mod">
          <ac:chgData name="Margaret" userId="820b0165-0497-4d75-9cc8-e7f69737c5f7" providerId="ADAL" clId="{D232E708-D51E-4539-B21C-A4290A61B651}" dt="2020-08-06T01:16:04.232" v="1398" actId="26606"/>
          <ac:picMkLst>
            <pc:docMk/>
            <pc:sldMk cId="3424371198" sldId="279"/>
            <ac:picMk id="5" creationId="{0A8EABA9-7D85-45C1-9E58-2E327F1FE829}"/>
          </ac:picMkLst>
        </pc:picChg>
      </pc:sldChg>
      <pc:sldChg chg="modSp mod addCm modCm">
        <pc:chgData name="Margaret" userId="820b0165-0497-4d75-9cc8-e7f69737c5f7" providerId="ADAL" clId="{D232E708-D51E-4539-B21C-A4290A61B651}" dt="2020-08-05T21:26:20.945" v="1047"/>
        <pc:sldMkLst>
          <pc:docMk/>
          <pc:sldMk cId="4200747150" sldId="280"/>
        </pc:sldMkLst>
        <pc:spChg chg="mod">
          <ac:chgData name="Margaret" userId="820b0165-0497-4d75-9cc8-e7f69737c5f7" providerId="ADAL" clId="{D232E708-D51E-4539-B21C-A4290A61B651}" dt="2020-08-05T21:25:21.796" v="1044" actId="20577"/>
          <ac:spMkLst>
            <pc:docMk/>
            <pc:sldMk cId="4200747150" sldId="280"/>
            <ac:spMk id="2" creationId="{0D0B913A-B86F-4BEC-8A94-EFD1EE139C91}"/>
          </ac:spMkLst>
        </pc:spChg>
      </pc:sldChg>
      <pc:sldChg chg="modSp">
        <pc:chgData name="Margaret" userId="820b0165-0497-4d75-9cc8-e7f69737c5f7" providerId="ADAL" clId="{D232E708-D51E-4539-B21C-A4290A61B651}" dt="2020-08-06T01:15:04.769" v="1396" actId="20577"/>
        <pc:sldMkLst>
          <pc:docMk/>
          <pc:sldMk cId="3520648814" sldId="281"/>
        </pc:sldMkLst>
        <pc:graphicFrameChg chg="mod">
          <ac:chgData name="Margaret" userId="820b0165-0497-4d75-9cc8-e7f69737c5f7" providerId="ADAL" clId="{D232E708-D51E-4539-B21C-A4290A61B651}" dt="2020-08-06T01:15:04.769" v="1396" actId="20577"/>
          <ac:graphicFrameMkLst>
            <pc:docMk/>
            <pc:sldMk cId="3520648814" sldId="281"/>
            <ac:graphicFrameMk id="3" creationId="{43F1F890-37E0-476D-A922-19F1DD708942}"/>
          </ac:graphicFrameMkLst>
        </pc:graphicFrameChg>
      </pc:sldChg>
      <pc:sldChg chg="addSp delSp modSp new mod ord setBg modNotesTx">
        <pc:chgData name="Margaret" userId="820b0165-0497-4d75-9cc8-e7f69737c5f7" providerId="ADAL" clId="{D232E708-D51E-4539-B21C-A4290A61B651}" dt="2020-08-06T01:32:44.597" v="2383" actId="26606"/>
        <pc:sldMkLst>
          <pc:docMk/>
          <pc:sldMk cId="2675143320" sldId="282"/>
        </pc:sldMkLst>
        <pc:spChg chg="mod ord">
          <ac:chgData name="Margaret" userId="820b0165-0497-4d75-9cc8-e7f69737c5f7" providerId="ADAL" clId="{D232E708-D51E-4539-B21C-A4290A61B651}" dt="2020-08-06T01:32:44.597" v="2383" actId="26606"/>
          <ac:spMkLst>
            <pc:docMk/>
            <pc:sldMk cId="2675143320" sldId="282"/>
            <ac:spMk id="2" creationId="{2FE176AF-F515-4EB9-8B4D-CEFEE8D44FB9}"/>
          </ac:spMkLst>
        </pc:spChg>
        <pc:spChg chg="del">
          <ac:chgData name="Margaret" userId="820b0165-0497-4d75-9cc8-e7f69737c5f7" providerId="ADAL" clId="{D232E708-D51E-4539-B21C-A4290A61B651}" dt="2020-08-05T17:31:20.912" v="118" actId="22"/>
          <ac:spMkLst>
            <pc:docMk/>
            <pc:sldMk cId="2675143320" sldId="282"/>
            <ac:spMk id="3" creationId="{53E128BB-B756-4D87-AC7E-95068CC2694F}"/>
          </ac:spMkLst>
        </pc:spChg>
        <pc:spChg chg="add del mod">
          <ac:chgData name="Margaret" userId="820b0165-0497-4d75-9cc8-e7f69737c5f7" providerId="ADAL" clId="{D232E708-D51E-4539-B21C-A4290A61B651}" dt="2020-08-06T01:32:44.597" v="2383" actId="26606"/>
          <ac:spMkLst>
            <pc:docMk/>
            <pc:sldMk cId="2675143320" sldId="282"/>
            <ac:spMk id="7" creationId="{0E19A59E-DAFE-47E1-BBA8-E23E7361F3F2}"/>
          </ac:spMkLst>
        </pc:spChg>
        <pc:spChg chg="add del">
          <ac:chgData name="Margaret" userId="820b0165-0497-4d75-9cc8-e7f69737c5f7" providerId="ADAL" clId="{D232E708-D51E-4539-B21C-A4290A61B651}" dt="2020-08-06T01:27:55.808" v="2294" actId="26606"/>
          <ac:spMkLst>
            <pc:docMk/>
            <pc:sldMk cId="2675143320" sldId="282"/>
            <ac:spMk id="14" creationId="{55666830-9A19-4E01-8505-D6C7F9AC5665}"/>
          </ac:spMkLst>
        </pc:spChg>
        <pc:spChg chg="add del">
          <ac:chgData name="Margaret" userId="820b0165-0497-4d75-9cc8-e7f69737c5f7" providerId="ADAL" clId="{D232E708-D51E-4539-B21C-A4290A61B651}" dt="2020-08-06T01:27:55.808" v="2294" actId="26606"/>
          <ac:spMkLst>
            <pc:docMk/>
            <pc:sldMk cId="2675143320" sldId="282"/>
            <ac:spMk id="16" creationId="{AE9FC877-7FB6-4D22-9988-35420644E202}"/>
          </ac:spMkLst>
        </pc:spChg>
        <pc:spChg chg="add del">
          <ac:chgData name="Margaret" userId="820b0165-0497-4d75-9cc8-e7f69737c5f7" providerId="ADAL" clId="{D232E708-D51E-4539-B21C-A4290A61B651}" dt="2020-08-06T01:27:55.808" v="2294" actId="26606"/>
          <ac:spMkLst>
            <pc:docMk/>
            <pc:sldMk cId="2675143320" sldId="282"/>
            <ac:spMk id="18" creationId="{E41809D1-F12E-46BB-B804-5F209D325E8B}"/>
          </ac:spMkLst>
        </pc:spChg>
        <pc:spChg chg="add del">
          <ac:chgData name="Margaret" userId="820b0165-0497-4d75-9cc8-e7f69737c5f7" providerId="ADAL" clId="{D232E708-D51E-4539-B21C-A4290A61B651}" dt="2020-08-06T01:27:55.808" v="2294" actId="26606"/>
          <ac:spMkLst>
            <pc:docMk/>
            <pc:sldMk cId="2675143320" sldId="282"/>
            <ac:spMk id="20" creationId="{AF2F604E-43BE-4DC3-B983-E071523364F8}"/>
          </ac:spMkLst>
        </pc:spChg>
        <pc:spChg chg="add del">
          <ac:chgData name="Margaret" userId="820b0165-0497-4d75-9cc8-e7f69737c5f7" providerId="ADAL" clId="{D232E708-D51E-4539-B21C-A4290A61B651}" dt="2020-08-06T01:27:55.808" v="2294" actId="26606"/>
          <ac:spMkLst>
            <pc:docMk/>
            <pc:sldMk cId="2675143320" sldId="282"/>
            <ac:spMk id="22" creationId="{08C9B587-E65E-4B52-B37C-ABEBB6E87928}"/>
          </ac:spMkLst>
        </pc:spChg>
        <pc:spChg chg="add del">
          <ac:chgData name="Margaret" userId="820b0165-0497-4d75-9cc8-e7f69737c5f7" providerId="ADAL" clId="{D232E708-D51E-4539-B21C-A4290A61B651}" dt="2020-08-06T01:32:44.597" v="2383" actId="26606"/>
          <ac:spMkLst>
            <pc:docMk/>
            <pc:sldMk cId="2675143320" sldId="282"/>
            <ac:spMk id="27" creationId="{9427AF5F-9A0E-42B7-A252-FD64C9885F9C}"/>
          </ac:spMkLst>
        </pc:spChg>
        <pc:spChg chg="add">
          <ac:chgData name="Margaret" userId="820b0165-0497-4d75-9cc8-e7f69737c5f7" providerId="ADAL" clId="{D232E708-D51E-4539-B21C-A4290A61B651}" dt="2020-08-06T01:32:44.597" v="2383" actId="26606"/>
          <ac:spMkLst>
            <pc:docMk/>
            <pc:sldMk cId="2675143320" sldId="282"/>
            <ac:spMk id="32" creationId="{87CC2527-562A-4F69-B487-4371E5B243E7}"/>
          </ac:spMkLst>
        </pc:spChg>
        <pc:picChg chg="add del mod ord">
          <ac:chgData name="Margaret" userId="820b0165-0497-4d75-9cc8-e7f69737c5f7" providerId="ADAL" clId="{D232E708-D51E-4539-B21C-A4290A61B651}" dt="2020-08-05T17:31:26.352" v="119" actId="478"/>
          <ac:picMkLst>
            <pc:docMk/>
            <pc:sldMk cId="2675143320" sldId="282"/>
            <ac:picMk id="5" creationId="{82118764-5551-4C02-A6FD-3DCA1384DC9C}"/>
          </ac:picMkLst>
        </pc:picChg>
        <pc:picChg chg="add mod ord">
          <ac:chgData name="Margaret" userId="820b0165-0497-4d75-9cc8-e7f69737c5f7" providerId="ADAL" clId="{D232E708-D51E-4539-B21C-A4290A61B651}" dt="2020-08-06T01:32:44.597" v="2383" actId="26606"/>
          <ac:picMkLst>
            <pc:docMk/>
            <pc:sldMk cId="2675143320" sldId="282"/>
            <ac:picMk id="9" creationId="{4ED8E580-56E8-4BF3-92B0-3F933914427A}"/>
          </ac:picMkLst>
        </pc:picChg>
        <pc:cxnChg chg="add">
          <ac:chgData name="Margaret" userId="820b0165-0497-4d75-9cc8-e7f69737c5f7" providerId="ADAL" clId="{D232E708-D51E-4539-B21C-A4290A61B651}" dt="2020-08-06T01:32:44.597" v="2383" actId="26606"/>
          <ac:cxnSpMkLst>
            <pc:docMk/>
            <pc:sldMk cId="2675143320" sldId="282"/>
            <ac:cxnSpMk id="34" creationId="{BCDAEC91-5BCE-4B55-9CC0-43EF94CB734B}"/>
          </ac:cxnSpMkLst>
        </pc:cxnChg>
      </pc:sldChg>
      <pc:sldChg chg="addSp delSp modSp new mod ord setBg setFolMasterObjs">
        <pc:chgData name="Margaret" userId="820b0165-0497-4d75-9cc8-e7f69737c5f7" providerId="ADAL" clId="{D232E708-D51E-4539-B21C-A4290A61B651}" dt="2020-08-06T01:26:05.995" v="2261" actId="26606"/>
        <pc:sldMkLst>
          <pc:docMk/>
          <pc:sldMk cId="1913795786" sldId="283"/>
        </pc:sldMkLst>
        <pc:spChg chg="mod">
          <ac:chgData name="Margaret" userId="820b0165-0497-4d75-9cc8-e7f69737c5f7" providerId="ADAL" clId="{D232E708-D51E-4539-B21C-A4290A61B651}" dt="2020-08-06T01:26:05.995" v="2261" actId="26606"/>
          <ac:spMkLst>
            <pc:docMk/>
            <pc:sldMk cId="1913795786" sldId="283"/>
            <ac:spMk id="2" creationId="{6115AE71-7C6E-44B7-AAEC-697922C9F7C4}"/>
          </ac:spMkLst>
        </pc:spChg>
        <pc:spChg chg="del mod">
          <ac:chgData name="Margaret" userId="820b0165-0497-4d75-9cc8-e7f69737c5f7" providerId="ADAL" clId="{D232E708-D51E-4539-B21C-A4290A61B651}" dt="2020-08-06T01:25:40.389" v="2260" actId="26606"/>
          <ac:spMkLst>
            <pc:docMk/>
            <pc:sldMk cId="1913795786" sldId="283"/>
            <ac:spMk id="3" creationId="{F8A6B48B-2F79-4F8C-BC1E-83D0A7D294C7}"/>
          </ac:spMkLst>
        </pc:spChg>
        <pc:spChg chg="add del">
          <ac:chgData name="Margaret" userId="820b0165-0497-4d75-9cc8-e7f69737c5f7" providerId="ADAL" clId="{D232E708-D51E-4539-B21C-A4290A61B651}" dt="2020-08-06T01:26:05.995" v="2261" actId="26606"/>
          <ac:spMkLst>
            <pc:docMk/>
            <pc:sldMk cId="1913795786" sldId="283"/>
            <ac:spMk id="9" creationId="{53B021B3-DE93-4AB7-8A18-CF5F1CED88B8}"/>
          </ac:spMkLst>
        </pc:spChg>
        <pc:spChg chg="add del">
          <ac:chgData name="Margaret" userId="820b0165-0497-4d75-9cc8-e7f69737c5f7" providerId="ADAL" clId="{D232E708-D51E-4539-B21C-A4290A61B651}" dt="2020-08-06T01:26:05.995" v="2261" actId="26606"/>
          <ac:spMkLst>
            <pc:docMk/>
            <pc:sldMk cId="1913795786" sldId="283"/>
            <ac:spMk id="11" creationId="{52D502E5-F6B4-4D58-B4AE-FC466FF15EE8}"/>
          </ac:spMkLst>
        </pc:spChg>
        <pc:spChg chg="add del">
          <ac:chgData name="Margaret" userId="820b0165-0497-4d75-9cc8-e7f69737c5f7" providerId="ADAL" clId="{D232E708-D51E-4539-B21C-A4290A61B651}" dt="2020-08-06T01:26:05.995" v="2261" actId="26606"/>
          <ac:spMkLst>
            <pc:docMk/>
            <pc:sldMk cId="1913795786" sldId="283"/>
            <ac:spMk id="13" creationId="{9DECDBF4-02B6-4BB4-B65B-B8107AD6A9E8}"/>
          </ac:spMkLst>
        </pc:spChg>
        <pc:spChg chg="add">
          <ac:chgData name="Margaret" userId="820b0165-0497-4d75-9cc8-e7f69737c5f7" providerId="ADAL" clId="{D232E708-D51E-4539-B21C-A4290A61B651}" dt="2020-08-06T01:26:05.995" v="2261" actId="26606"/>
          <ac:spMkLst>
            <pc:docMk/>
            <pc:sldMk cId="1913795786" sldId="283"/>
            <ac:spMk id="18" creationId="{6C4028FD-8BAA-4A19-BFDE-594D991B7552}"/>
          </ac:spMkLst>
        </pc:spChg>
        <pc:graphicFrameChg chg="add mod modGraphic">
          <ac:chgData name="Margaret" userId="820b0165-0497-4d75-9cc8-e7f69737c5f7" providerId="ADAL" clId="{D232E708-D51E-4539-B21C-A4290A61B651}" dt="2020-08-06T01:26:05.995" v="2261" actId="26606"/>
          <ac:graphicFrameMkLst>
            <pc:docMk/>
            <pc:sldMk cId="1913795786" sldId="283"/>
            <ac:graphicFrameMk id="5" creationId="{F54A7158-DA5D-41F6-90A2-2F1E4BEE6CB3}"/>
          </ac:graphicFrameMkLst>
        </pc:graphicFrameChg>
      </pc:sldChg>
      <pc:sldChg chg="addSp delSp modSp mod addCm modCm">
        <pc:chgData name="Margaret" userId="820b0165-0497-4d75-9cc8-e7f69737c5f7" providerId="ADAL" clId="{D232E708-D51E-4539-B21C-A4290A61B651}" dt="2020-08-05T21:02:43.644" v="971"/>
        <pc:sldMkLst>
          <pc:docMk/>
          <pc:sldMk cId="84749976" sldId="284"/>
        </pc:sldMkLst>
        <pc:spChg chg="mod">
          <ac:chgData name="Margaret" userId="820b0165-0497-4d75-9cc8-e7f69737c5f7" providerId="ADAL" clId="{D232E708-D51E-4539-B21C-A4290A61B651}" dt="2020-08-05T20:58:35.237" v="957" actId="20577"/>
          <ac:spMkLst>
            <pc:docMk/>
            <pc:sldMk cId="84749976" sldId="284"/>
            <ac:spMk id="2" creationId="{C080E30E-4B1B-4D31-8820-FECD6D8279D7}"/>
          </ac:spMkLst>
        </pc:spChg>
        <pc:spChg chg="add mod">
          <ac:chgData name="Margaret" userId="820b0165-0497-4d75-9cc8-e7f69737c5f7" providerId="ADAL" clId="{D232E708-D51E-4539-B21C-A4290A61B651}" dt="2020-08-05T20:59:46.463" v="965" actId="208"/>
          <ac:spMkLst>
            <pc:docMk/>
            <pc:sldMk cId="84749976" sldId="284"/>
            <ac:spMk id="6" creationId="{4948B53F-9EA2-418C-9E4F-D9DEA3CE7014}"/>
          </ac:spMkLst>
        </pc:spChg>
        <pc:spChg chg="add mod">
          <ac:chgData name="Margaret" userId="820b0165-0497-4d75-9cc8-e7f69737c5f7" providerId="ADAL" clId="{D232E708-D51E-4539-B21C-A4290A61B651}" dt="2020-08-05T21:00:07.280" v="968" actId="14100"/>
          <ac:spMkLst>
            <pc:docMk/>
            <pc:sldMk cId="84749976" sldId="284"/>
            <ac:spMk id="13" creationId="{552466E6-FCB8-4B90-85B9-87DF56D2B907}"/>
          </ac:spMkLst>
        </pc:spChg>
        <pc:grpChg chg="add del">
          <ac:chgData name="Margaret" userId="820b0165-0497-4d75-9cc8-e7f69737c5f7" providerId="ADAL" clId="{D232E708-D51E-4539-B21C-A4290A61B651}" dt="2020-08-05T20:58:41.987" v="959" actId="478"/>
          <ac:grpSpMkLst>
            <pc:docMk/>
            <pc:sldMk cId="84749976" sldId="284"/>
            <ac:grpSpMk id="4" creationId="{5F57F730-CBC2-4B9A-B20B-648930DF793B}"/>
          </ac:grpSpMkLst>
        </pc:grpChg>
        <pc:graphicFrameChg chg="mod">
          <ac:chgData name="Margaret" userId="820b0165-0497-4d75-9cc8-e7f69737c5f7" providerId="ADAL" clId="{D232E708-D51E-4539-B21C-A4290A61B651}" dt="2020-08-05T20:57:58.817" v="942"/>
          <ac:graphicFrameMkLst>
            <pc:docMk/>
            <pc:sldMk cId="84749976" sldId="284"/>
            <ac:graphicFrameMk id="3" creationId="{43F1F890-37E0-476D-A922-19F1DD708942}"/>
          </ac:graphicFrameMkLst>
        </pc:graphicFrameChg>
        <pc:graphicFrameChg chg="add mod">
          <ac:chgData name="Margaret" userId="820b0165-0497-4d75-9cc8-e7f69737c5f7" providerId="ADAL" clId="{D232E708-D51E-4539-B21C-A4290A61B651}" dt="2020-08-05T21:00:12.099" v="969"/>
          <ac:graphicFrameMkLst>
            <pc:docMk/>
            <pc:sldMk cId="84749976" sldId="284"/>
            <ac:graphicFrameMk id="5" creationId="{57C4A88A-FD24-44B8-BF6C-7A9448642396}"/>
          </ac:graphicFrameMkLst>
        </pc:graphicFrameChg>
      </pc:sldChg>
      <pc:sldChg chg="addSp modSp new mod modClrScheme chgLayout">
        <pc:chgData name="Margaret" userId="820b0165-0497-4d75-9cc8-e7f69737c5f7" providerId="ADAL" clId="{D232E708-D51E-4539-B21C-A4290A61B651}" dt="2020-08-05T18:29:38.137" v="548" actId="20577"/>
        <pc:sldMkLst>
          <pc:docMk/>
          <pc:sldMk cId="2813860123" sldId="285"/>
        </pc:sldMkLst>
        <pc:spChg chg="add mod">
          <ac:chgData name="Margaret" userId="820b0165-0497-4d75-9cc8-e7f69737c5f7" providerId="ADAL" clId="{D232E708-D51E-4539-B21C-A4290A61B651}" dt="2020-08-05T18:29:38.137" v="548" actId="20577"/>
          <ac:spMkLst>
            <pc:docMk/>
            <pc:sldMk cId="2813860123" sldId="285"/>
            <ac:spMk id="2" creationId="{18C160A9-B2C4-4E7F-8DA4-EEEA81568466}"/>
          </ac:spMkLst>
        </pc:spChg>
        <pc:spChg chg="add mod">
          <ac:chgData name="Margaret" userId="820b0165-0497-4d75-9cc8-e7f69737c5f7" providerId="ADAL" clId="{D232E708-D51E-4539-B21C-A4290A61B651}" dt="2020-08-05T18:29:30.771" v="518" actId="700"/>
          <ac:spMkLst>
            <pc:docMk/>
            <pc:sldMk cId="2813860123" sldId="285"/>
            <ac:spMk id="3" creationId="{2E947FF8-DE79-424F-9B2B-9AB40871B3F5}"/>
          </ac:spMkLst>
        </pc:spChg>
      </pc:sldChg>
      <pc:sldChg chg="addSp delSp modSp new mod setBg setClrOvrMap">
        <pc:chgData name="Margaret" userId="820b0165-0497-4d75-9cc8-e7f69737c5f7" providerId="ADAL" clId="{D232E708-D51E-4539-B21C-A4290A61B651}" dt="2020-08-06T01:38:20.432" v="2402" actId="403"/>
        <pc:sldMkLst>
          <pc:docMk/>
          <pc:sldMk cId="2824094426" sldId="286"/>
        </pc:sldMkLst>
        <pc:spChg chg="mod">
          <ac:chgData name="Margaret" userId="820b0165-0497-4d75-9cc8-e7f69737c5f7" providerId="ADAL" clId="{D232E708-D51E-4539-B21C-A4290A61B651}" dt="2020-08-06T01:34:17.785" v="2398" actId="26606"/>
          <ac:spMkLst>
            <pc:docMk/>
            <pc:sldMk cId="2824094426" sldId="286"/>
            <ac:spMk id="2" creationId="{7E6CB35B-C376-415C-9C37-90CCAB29F365}"/>
          </ac:spMkLst>
        </pc:spChg>
        <pc:spChg chg="mod ord">
          <ac:chgData name="Margaret" userId="820b0165-0497-4d75-9cc8-e7f69737c5f7" providerId="ADAL" clId="{D232E708-D51E-4539-B21C-A4290A61B651}" dt="2020-08-06T01:38:20.432" v="2402" actId="403"/>
          <ac:spMkLst>
            <pc:docMk/>
            <pc:sldMk cId="2824094426" sldId="286"/>
            <ac:spMk id="3" creationId="{157F76C7-E276-4EFC-A609-0BF23175B70F}"/>
          </ac:spMkLst>
        </pc:spChg>
        <pc:spChg chg="add del">
          <ac:chgData name="Margaret" userId="820b0165-0497-4d75-9cc8-e7f69737c5f7" providerId="ADAL" clId="{D232E708-D51E-4539-B21C-A4290A61B651}" dt="2020-08-06T01:26:33.989" v="2262" actId="26606"/>
          <ac:spMkLst>
            <pc:docMk/>
            <pc:sldMk cId="2824094426" sldId="286"/>
            <ac:spMk id="10" creationId="{C7FA33FF-088D-4F16-95A2-2C64D353DEA8}"/>
          </ac:spMkLst>
        </pc:spChg>
        <pc:spChg chg="add del">
          <ac:chgData name="Margaret" userId="820b0165-0497-4d75-9cc8-e7f69737c5f7" providerId="ADAL" clId="{D232E708-D51E-4539-B21C-A4290A61B651}" dt="2020-08-06T01:26:33.989" v="2262" actId="26606"/>
          <ac:spMkLst>
            <pc:docMk/>
            <pc:sldMk cId="2824094426" sldId="286"/>
            <ac:spMk id="12" creationId="{A376EFB1-01CF-419F-ABF1-2AF02BBFCBD1}"/>
          </ac:spMkLst>
        </pc:spChg>
        <pc:spChg chg="add del">
          <ac:chgData name="Margaret" userId="820b0165-0497-4d75-9cc8-e7f69737c5f7" providerId="ADAL" clId="{D232E708-D51E-4539-B21C-A4290A61B651}" dt="2020-08-06T01:26:33.989" v="2262" actId="26606"/>
          <ac:spMkLst>
            <pc:docMk/>
            <pc:sldMk cId="2824094426" sldId="286"/>
            <ac:spMk id="14" creationId="{FF9DEA15-78BD-4750-AA18-B9F28A6D5AB8}"/>
          </ac:spMkLst>
        </pc:spChg>
        <pc:spChg chg="add del">
          <ac:chgData name="Margaret" userId="820b0165-0497-4d75-9cc8-e7f69737c5f7" providerId="ADAL" clId="{D232E708-D51E-4539-B21C-A4290A61B651}" dt="2020-08-06T01:33:04.436" v="2384" actId="26606"/>
          <ac:spMkLst>
            <pc:docMk/>
            <pc:sldMk cId="2824094426" sldId="286"/>
            <ac:spMk id="19" creationId="{84ECDE7A-6944-466D-8FFE-149A29BA6BAE}"/>
          </ac:spMkLst>
        </pc:spChg>
        <pc:spChg chg="add del">
          <ac:chgData name="Margaret" userId="820b0165-0497-4d75-9cc8-e7f69737c5f7" providerId="ADAL" clId="{D232E708-D51E-4539-B21C-A4290A61B651}" dt="2020-08-06T01:33:04.436" v="2384" actId="26606"/>
          <ac:spMkLst>
            <pc:docMk/>
            <pc:sldMk cId="2824094426" sldId="286"/>
            <ac:spMk id="21" creationId="{B3420082-9415-44EC-802E-C77D71D59C57}"/>
          </ac:spMkLst>
        </pc:spChg>
        <pc:spChg chg="add del">
          <ac:chgData name="Margaret" userId="820b0165-0497-4d75-9cc8-e7f69737c5f7" providerId="ADAL" clId="{D232E708-D51E-4539-B21C-A4290A61B651}" dt="2020-08-06T01:33:04.436" v="2384" actId="26606"/>
          <ac:spMkLst>
            <pc:docMk/>
            <pc:sldMk cId="2824094426" sldId="286"/>
            <ac:spMk id="23" creationId="{55A52C45-1FCB-4636-A80F-2849B8226C01}"/>
          </ac:spMkLst>
        </pc:spChg>
        <pc:spChg chg="add del">
          <ac:chgData name="Margaret" userId="820b0165-0497-4d75-9cc8-e7f69737c5f7" providerId="ADAL" clId="{D232E708-D51E-4539-B21C-A4290A61B651}" dt="2020-08-06T01:33:04.436" v="2384" actId="26606"/>
          <ac:spMkLst>
            <pc:docMk/>
            <pc:sldMk cId="2824094426" sldId="286"/>
            <ac:spMk id="25" creationId="{768EB4DD-3704-43AD-92B3-C4E0C6EA92CB}"/>
          </ac:spMkLst>
        </pc:spChg>
        <pc:spChg chg="add del">
          <ac:chgData name="Margaret" userId="820b0165-0497-4d75-9cc8-e7f69737c5f7" providerId="ADAL" clId="{D232E708-D51E-4539-B21C-A4290A61B651}" dt="2020-08-06T01:34:17.785" v="2398" actId="26606"/>
          <ac:spMkLst>
            <pc:docMk/>
            <pc:sldMk cId="2824094426" sldId="286"/>
            <ac:spMk id="30" creationId="{9427AF5F-9A0E-42B7-A252-FD64C9885F9C}"/>
          </ac:spMkLst>
        </pc:spChg>
        <pc:spChg chg="add">
          <ac:chgData name="Margaret" userId="820b0165-0497-4d75-9cc8-e7f69737c5f7" providerId="ADAL" clId="{D232E708-D51E-4539-B21C-A4290A61B651}" dt="2020-08-06T01:34:17.785" v="2398" actId="26606"/>
          <ac:spMkLst>
            <pc:docMk/>
            <pc:sldMk cId="2824094426" sldId="286"/>
            <ac:spMk id="35" creationId="{5E39A796-BE83-48B1-B33F-35C4A32AAB57}"/>
          </ac:spMkLst>
        </pc:spChg>
        <pc:spChg chg="add">
          <ac:chgData name="Margaret" userId="820b0165-0497-4d75-9cc8-e7f69737c5f7" providerId="ADAL" clId="{D232E708-D51E-4539-B21C-A4290A61B651}" dt="2020-08-06T01:34:17.785" v="2398" actId="26606"/>
          <ac:spMkLst>
            <pc:docMk/>
            <pc:sldMk cId="2824094426" sldId="286"/>
            <ac:spMk id="37" creationId="{72F84B47-E267-4194-8194-831DB7B5547F}"/>
          </ac:spMkLst>
        </pc:spChg>
        <pc:picChg chg="add mod ord modCrop">
          <ac:chgData name="Margaret" userId="820b0165-0497-4d75-9cc8-e7f69737c5f7" providerId="ADAL" clId="{D232E708-D51E-4539-B21C-A4290A61B651}" dt="2020-08-06T01:34:17.785" v="2398" actId="26606"/>
          <ac:picMkLst>
            <pc:docMk/>
            <pc:sldMk cId="2824094426" sldId="286"/>
            <ac:picMk id="5" creationId="{81D2124E-6FAD-42BA-B234-79B850FD1DAA}"/>
          </ac:picMkLst>
        </pc:picChg>
      </pc:sldChg>
      <pc:sldChg chg="addSp modSp new mod setBg">
        <pc:chgData name="Margaret" userId="820b0165-0497-4d75-9cc8-e7f69737c5f7" providerId="ADAL" clId="{D232E708-D51E-4539-B21C-A4290A61B651}" dt="2020-08-05T21:34:46.867" v="1249" actId="27636"/>
        <pc:sldMkLst>
          <pc:docMk/>
          <pc:sldMk cId="1620979576" sldId="287"/>
        </pc:sldMkLst>
        <pc:spChg chg="mod">
          <ac:chgData name="Margaret" userId="820b0165-0497-4d75-9cc8-e7f69737c5f7" providerId="ADAL" clId="{D232E708-D51E-4539-B21C-A4290A61B651}" dt="2020-08-05T21:34:34.975" v="1242" actId="26606"/>
          <ac:spMkLst>
            <pc:docMk/>
            <pc:sldMk cId="1620979576" sldId="287"/>
            <ac:spMk id="2" creationId="{712CEDD9-6D6D-4F0F-966E-9921B0E5EAD0}"/>
          </ac:spMkLst>
        </pc:spChg>
        <pc:spChg chg="mod ord">
          <ac:chgData name="Margaret" userId="820b0165-0497-4d75-9cc8-e7f69737c5f7" providerId="ADAL" clId="{D232E708-D51E-4539-B21C-A4290A61B651}" dt="2020-08-05T21:34:46.867" v="1249" actId="27636"/>
          <ac:spMkLst>
            <pc:docMk/>
            <pc:sldMk cId="1620979576" sldId="287"/>
            <ac:spMk id="3" creationId="{8EBAD664-D238-4C8D-8173-CAF68E1008A7}"/>
          </ac:spMkLst>
        </pc:spChg>
        <pc:spChg chg="add">
          <ac:chgData name="Margaret" userId="820b0165-0497-4d75-9cc8-e7f69737c5f7" providerId="ADAL" clId="{D232E708-D51E-4539-B21C-A4290A61B651}" dt="2020-08-05T21:34:34.975" v="1242" actId="26606"/>
          <ac:spMkLst>
            <pc:docMk/>
            <pc:sldMk cId="1620979576" sldId="287"/>
            <ac:spMk id="10" creationId="{1557A916-FDD1-44A1-A7A1-70009FD6BE46}"/>
          </ac:spMkLst>
        </pc:spChg>
        <pc:picChg chg="add mod">
          <ac:chgData name="Margaret" userId="820b0165-0497-4d75-9cc8-e7f69737c5f7" providerId="ADAL" clId="{D232E708-D51E-4539-B21C-A4290A61B651}" dt="2020-08-05T21:34:34.975" v="1242" actId="26606"/>
          <ac:picMkLst>
            <pc:docMk/>
            <pc:sldMk cId="1620979576" sldId="287"/>
            <ac:picMk id="5" creationId="{7F94D825-0962-4236-9F48-2642F1FDF232}"/>
          </ac:picMkLst>
        </pc:picChg>
      </pc:sldChg>
      <pc:sldChg chg="addSp delSp modSp new mod setBg modNotesTx">
        <pc:chgData name="Margaret" userId="820b0165-0497-4d75-9cc8-e7f69737c5f7" providerId="ADAL" clId="{D232E708-D51E-4539-B21C-A4290A61B651}" dt="2020-08-06T01:27:39.411" v="2293" actId="20577"/>
        <pc:sldMkLst>
          <pc:docMk/>
          <pc:sldMk cId="1030235986" sldId="288"/>
        </pc:sldMkLst>
        <pc:spChg chg="mod">
          <ac:chgData name="Margaret" userId="820b0165-0497-4d75-9cc8-e7f69737c5f7" providerId="ADAL" clId="{D232E708-D51E-4539-B21C-A4290A61B651}" dt="2020-08-06T01:27:39.411" v="2293" actId="20577"/>
          <ac:spMkLst>
            <pc:docMk/>
            <pc:sldMk cId="1030235986" sldId="288"/>
            <ac:spMk id="2" creationId="{10B48341-D2FF-4E14-8673-AEBC2B67B764}"/>
          </ac:spMkLst>
        </pc:spChg>
        <pc:spChg chg="del">
          <ac:chgData name="Margaret" userId="820b0165-0497-4d75-9cc8-e7f69737c5f7" providerId="ADAL" clId="{D232E708-D51E-4539-B21C-A4290A61B651}" dt="2020-08-05T20:15:29.475" v="813" actId="22"/>
          <ac:spMkLst>
            <pc:docMk/>
            <pc:sldMk cId="1030235986" sldId="288"/>
            <ac:spMk id="3" creationId="{6409BBE0-C61C-48B6-B1F0-FBEAB036A0D8}"/>
          </ac:spMkLst>
        </pc:spChg>
        <pc:spChg chg="add del">
          <ac:chgData name="Margaret" userId="820b0165-0497-4d75-9cc8-e7f69737c5f7" providerId="ADAL" clId="{D232E708-D51E-4539-B21C-A4290A61B651}" dt="2020-08-06T01:17:27.496" v="1462" actId="26606"/>
          <ac:spMkLst>
            <pc:docMk/>
            <pc:sldMk cId="1030235986" sldId="288"/>
            <ac:spMk id="14" creationId="{A4AC5506-6312-4701-8D3C-40187889A947}"/>
          </ac:spMkLst>
        </pc:spChg>
        <pc:picChg chg="add mod ord">
          <ac:chgData name="Margaret" userId="820b0165-0497-4d75-9cc8-e7f69737c5f7" providerId="ADAL" clId="{D232E708-D51E-4539-B21C-A4290A61B651}" dt="2020-08-06T01:17:37.536" v="1466" actId="1076"/>
          <ac:picMkLst>
            <pc:docMk/>
            <pc:sldMk cId="1030235986" sldId="288"/>
            <ac:picMk id="5" creationId="{AE42B335-7986-476B-9398-C42EE16CC6CD}"/>
          </ac:picMkLst>
        </pc:picChg>
        <pc:picChg chg="add mod">
          <ac:chgData name="Margaret" userId="820b0165-0497-4d75-9cc8-e7f69737c5f7" providerId="ADAL" clId="{D232E708-D51E-4539-B21C-A4290A61B651}" dt="2020-08-06T01:27:15.770" v="2264" actId="1076"/>
          <ac:picMkLst>
            <pc:docMk/>
            <pc:sldMk cId="1030235986" sldId="288"/>
            <ac:picMk id="7" creationId="{E2E49F3F-60AC-4C3C-8B87-0D0C8A2D5395}"/>
          </ac:picMkLst>
        </pc:picChg>
        <pc:picChg chg="add mod">
          <ac:chgData name="Margaret" userId="820b0165-0497-4d75-9cc8-e7f69737c5f7" providerId="ADAL" clId="{D232E708-D51E-4539-B21C-A4290A61B651}" dt="2020-08-06T01:27:19.323" v="2266" actId="14100"/>
          <ac:picMkLst>
            <pc:docMk/>
            <pc:sldMk cId="1030235986" sldId="288"/>
            <ac:picMk id="9" creationId="{89BBF619-ABF1-447B-A6E3-857DA5574189}"/>
          </ac:picMkLst>
        </pc:picChg>
      </pc:sldChg>
      <pc:sldChg chg="modSp add mod">
        <pc:chgData name="Margaret" userId="820b0165-0497-4d75-9cc8-e7f69737c5f7" providerId="ADAL" clId="{D232E708-D51E-4539-B21C-A4290A61B651}" dt="2020-08-06T01:09:45.420" v="1358" actId="1076"/>
        <pc:sldMkLst>
          <pc:docMk/>
          <pc:sldMk cId="677317871" sldId="293"/>
        </pc:sldMkLst>
        <pc:spChg chg="mod">
          <ac:chgData name="Margaret" userId="820b0165-0497-4d75-9cc8-e7f69737c5f7" providerId="ADAL" clId="{D232E708-D51E-4539-B21C-A4290A61B651}" dt="2020-08-06T01:08:55.720" v="1344" actId="27636"/>
          <ac:spMkLst>
            <pc:docMk/>
            <pc:sldMk cId="677317871" sldId="293"/>
            <ac:spMk id="2" creationId="{0B1B9A24-823A-4E93-8ED4-C937DF8C918A}"/>
          </ac:spMkLst>
        </pc:spChg>
        <pc:spChg chg="mod">
          <ac:chgData name="Margaret" userId="820b0165-0497-4d75-9cc8-e7f69737c5f7" providerId="ADAL" clId="{D232E708-D51E-4539-B21C-A4290A61B651}" dt="2020-08-06T01:09:45.420" v="1358" actId="1076"/>
          <ac:spMkLst>
            <pc:docMk/>
            <pc:sldMk cId="677317871" sldId="293"/>
            <ac:spMk id="3" creationId="{F4F0868B-2AA1-44DF-9199-8C556B0E8555}"/>
          </ac:spMkLst>
        </pc:spChg>
        <pc:spChg chg="mod">
          <ac:chgData name="Margaret" userId="820b0165-0497-4d75-9cc8-e7f69737c5f7" providerId="ADAL" clId="{D232E708-D51E-4539-B21C-A4290A61B651}" dt="2020-08-06T01:09:37.488" v="1354" actId="14100"/>
          <ac:spMkLst>
            <pc:docMk/>
            <pc:sldMk cId="677317871" sldId="293"/>
            <ac:spMk id="4" creationId="{02E5F9BD-E188-40EE-A197-4B42A3E57871}"/>
          </ac:spMkLst>
        </pc:spChg>
      </pc:sldChg>
    </pc:docChg>
  </pc:docChgLst>
  <pc:docChgLst>
    <pc:chgData name="Martin, Greer" userId="S::gmartin5@luc.edu::216518af-3659-431c-a0fe-1620fd9fc15e" providerId="AD" clId="Web-{3E7D324F-E336-F45D-8773-7D735D27A12A}"/>
    <pc:docChg chg="addSld modSld">
      <pc:chgData name="Martin, Greer" userId="S::gmartin5@luc.edu::216518af-3659-431c-a0fe-1620fd9fc15e" providerId="AD" clId="Web-{3E7D324F-E336-F45D-8773-7D735D27A12A}" dt="2020-08-05T00:21:36.567" v="9" actId="20577"/>
      <pc:docMkLst>
        <pc:docMk/>
      </pc:docMkLst>
      <pc:sldChg chg="modSp new">
        <pc:chgData name="Martin, Greer" userId="S::gmartin5@luc.edu::216518af-3659-431c-a0fe-1620fd9fc15e" providerId="AD" clId="Web-{3E7D324F-E336-F45D-8773-7D735D27A12A}" dt="2020-08-05T00:21:36.083" v="7" actId="20577"/>
        <pc:sldMkLst>
          <pc:docMk/>
          <pc:sldMk cId="2892956966" sldId="268"/>
        </pc:sldMkLst>
        <pc:spChg chg="mod">
          <ac:chgData name="Martin, Greer" userId="S::gmartin5@luc.edu::216518af-3659-431c-a0fe-1620fd9fc15e" providerId="AD" clId="Web-{3E7D324F-E336-F45D-8773-7D735D27A12A}" dt="2020-08-05T00:21:36.083" v="7" actId="20577"/>
          <ac:spMkLst>
            <pc:docMk/>
            <pc:sldMk cId="2892956966" sldId="268"/>
            <ac:spMk id="2" creationId="{5BCEF022-6A87-48C1-8971-B305B6066BE9}"/>
          </ac:spMkLst>
        </pc:spChg>
      </pc:sldChg>
    </pc:docChg>
  </pc:docChgLst>
  <pc:docChgLst>
    <pc:chgData name="Heller, Margaret" userId="820b0165-0497-4d75-9cc8-e7f69737c5f7" providerId="ADAL" clId="{D232E708-D51E-4539-B21C-A4290A61B651}"/>
    <pc:docChg chg="undo custSel mod addSld modSld">
      <pc:chgData name="Heller, Margaret" userId="820b0165-0497-4d75-9cc8-e7f69737c5f7" providerId="ADAL" clId="{D232E708-D51E-4539-B21C-A4290A61B651}" dt="2020-08-04T20:53:17.617" v="1076" actId="20577"/>
      <pc:docMkLst>
        <pc:docMk/>
      </pc:docMkLst>
      <pc:sldChg chg="modSp new mod">
        <pc:chgData name="Heller, Margaret" userId="820b0165-0497-4d75-9cc8-e7f69737c5f7" providerId="ADAL" clId="{D232E708-D51E-4539-B21C-A4290A61B651}" dt="2020-08-04T20:18:14.875" v="56" actId="20577"/>
        <pc:sldMkLst>
          <pc:docMk/>
          <pc:sldMk cId="3893455960" sldId="256"/>
        </pc:sldMkLst>
        <pc:spChg chg="mod">
          <ac:chgData name="Heller, Margaret" userId="820b0165-0497-4d75-9cc8-e7f69737c5f7" providerId="ADAL" clId="{D232E708-D51E-4539-B21C-A4290A61B651}" dt="2020-08-04T20:17:54.556" v="4"/>
          <ac:spMkLst>
            <pc:docMk/>
            <pc:sldMk cId="3893455960" sldId="256"/>
            <ac:spMk id="2" creationId="{CF282F0A-9F1C-4174-A681-3F080CBD6258}"/>
          </ac:spMkLst>
        </pc:spChg>
        <pc:spChg chg="mod">
          <ac:chgData name="Heller, Margaret" userId="820b0165-0497-4d75-9cc8-e7f69737c5f7" providerId="ADAL" clId="{D232E708-D51E-4539-B21C-A4290A61B651}" dt="2020-08-04T20:18:14.875" v="56" actId="20577"/>
          <ac:spMkLst>
            <pc:docMk/>
            <pc:sldMk cId="3893455960" sldId="256"/>
            <ac:spMk id="3" creationId="{1C0BFEAA-FDAD-4FDF-B857-E2E92988F18E}"/>
          </ac:spMkLst>
        </pc:spChg>
      </pc:sldChg>
      <pc:sldChg chg="modSp new mod">
        <pc:chgData name="Heller, Margaret" userId="820b0165-0497-4d75-9cc8-e7f69737c5f7" providerId="ADAL" clId="{D232E708-D51E-4539-B21C-A4290A61B651}" dt="2020-08-04T20:19:06.726" v="130" actId="20577"/>
        <pc:sldMkLst>
          <pc:docMk/>
          <pc:sldMk cId="2332925317" sldId="257"/>
        </pc:sldMkLst>
        <pc:spChg chg="mod">
          <ac:chgData name="Heller, Margaret" userId="820b0165-0497-4d75-9cc8-e7f69737c5f7" providerId="ADAL" clId="{D232E708-D51E-4539-B21C-A4290A61B651}" dt="2020-08-04T20:18:31.833" v="69" actId="20577"/>
          <ac:spMkLst>
            <pc:docMk/>
            <pc:sldMk cId="2332925317" sldId="257"/>
            <ac:spMk id="2" creationId="{EEA9F44B-00F6-4A74-BDBF-A3BE386A9553}"/>
          </ac:spMkLst>
        </pc:spChg>
        <pc:spChg chg="mod">
          <ac:chgData name="Heller, Margaret" userId="820b0165-0497-4d75-9cc8-e7f69737c5f7" providerId="ADAL" clId="{D232E708-D51E-4539-B21C-A4290A61B651}" dt="2020-08-04T20:19:06.726" v="130" actId="20577"/>
          <ac:spMkLst>
            <pc:docMk/>
            <pc:sldMk cId="2332925317" sldId="257"/>
            <ac:spMk id="3" creationId="{B4B7CF7C-238D-46DD-BB3B-9E112D12AF9B}"/>
          </ac:spMkLst>
        </pc:spChg>
      </pc:sldChg>
      <pc:sldChg chg="modSp new mod">
        <pc:chgData name="Heller, Margaret" userId="820b0165-0497-4d75-9cc8-e7f69737c5f7" providerId="ADAL" clId="{D232E708-D51E-4539-B21C-A4290A61B651}" dt="2020-08-04T20:24:08.365" v="202" actId="20577"/>
        <pc:sldMkLst>
          <pc:docMk/>
          <pc:sldMk cId="963081776" sldId="258"/>
        </pc:sldMkLst>
        <pc:spChg chg="mod">
          <ac:chgData name="Heller, Margaret" userId="820b0165-0497-4d75-9cc8-e7f69737c5f7" providerId="ADAL" clId="{D232E708-D51E-4539-B21C-A4290A61B651}" dt="2020-08-04T20:18:52.418" v="106" actId="20577"/>
          <ac:spMkLst>
            <pc:docMk/>
            <pc:sldMk cId="963081776" sldId="258"/>
            <ac:spMk id="2" creationId="{568353CB-4A09-4603-ACAC-2E54850C7081}"/>
          </ac:spMkLst>
        </pc:spChg>
        <pc:spChg chg="mod">
          <ac:chgData name="Heller, Margaret" userId="820b0165-0497-4d75-9cc8-e7f69737c5f7" providerId="ADAL" clId="{D232E708-D51E-4539-B21C-A4290A61B651}" dt="2020-08-04T20:24:08.365" v="202" actId="20577"/>
          <ac:spMkLst>
            <pc:docMk/>
            <pc:sldMk cId="963081776" sldId="258"/>
            <ac:spMk id="3" creationId="{505136F7-5916-4686-8E68-B92ACDB94F56}"/>
          </ac:spMkLst>
        </pc:spChg>
      </pc:sldChg>
      <pc:sldChg chg="modSp new mod">
        <pc:chgData name="Heller, Margaret" userId="820b0165-0497-4d75-9cc8-e7f69737c5f7" providerId="ADAL" clId="{D232E708-D51E-4539-B21C-A4290A61B651}" dt="2020-08-04T20:24:31.140" v="268" actId="20577"/>
        <pc:sldMkLst>
          <pc:docMk/>
          <pc:sldMk cId="2633356824" sldId="259"/>
        </pc:sldMkLst>
        <pc:spChg chg="mod">
          <ac:chgData name="Heller, Margaret" userId="820b0165-0497-4d75-9cc8-e7f69737c5f7" providerId="ADAL" clId="{D232E708-D51E-4539-B21C-A4290A61B651}" dt="2020-08-04T20:24:22.836" v="232" actId="20577"/>
          <ac:spMkLst>
            <pc:docMk/>
            <pc:sldMk cId="2633356824" sldId="259"/>
            <ac:spMk id="2" creationId="{459C580D-3B24-475C-8BD6-A41E0B8F84C2}"/>
          </ac:spMkLst>
        </pc:spChg>
        <pc:spChg chg="mod">
          <ac:chgData name="Heller, Margaret" userId="820b0165-0497-4d75-9cc8-e7f69737c5f7" providerId="ADAL" clId="{D232E708-D51E-4539-B21C-A4290A61B651}" dt="2020-08-04T20:24:31.140" v="268" actId="20577"/>
          <ac:spMkLst>
            <pc:docMk/>
            <pc:sldMk cId="2633356824" sldId="259"/>
            <ac:spMk id="3" creationId="{CB893165-3E40-4ABA-B952-253744141BB6}"/>
          </ac:spMkLst>
        </pc:spChg>
      </pc:sldChg>
      <pc:sldChg chg="modSp new mod">
        <pc:chgData name="Heller, Margaret" userId="820b0165-0497-4d75-9cc8-e7f69737c5f7" providerId="ADAL" clId="{D232E708-D51E-4539-B21C-A4290A61B651}" dt="2020-08-04T20:26:42.664" v="351" actId="20577"/>
        <pc:sldMkLst>
          <pc:docMk/>
          <pc:sldMk cId="466144222" sldId="260"/>
        </pc:sldMkLst>
        <pc:spChg chg="mod">
          <ac:chgData name="Heller, Margaret" userId="820b0165-0497-4d75-9cc8-e7f69737c5f7" providerId="ADAL" clId="{D232E708-D51E-4539-B21C-A4290A61B651}" dt="2020-08-04T20:26:27.762" v="291" actId="20577"/>
          <ac:spMkLst>
            <pc:docMk/>
            <pc:sldMk cId="466144222" sldId="260"/>
            <ac:spMk id="2" creationId="{E7038F5A-05FD-44F2-AB2E-23B68C05C677}"/>
          </ac:spMkLst>
        </pc:spChg>
        <pc:spChg chg="mod">
          <ac:chgData name="Heller, Margaret" userId="820b0165-0497-4d75-9cc8-e7f69737c5f7" providerId="ADAL" clId="{D232E708-D51E-4539-B21C-A4290A61B651}" dt="2020-08-04T20:26:42.664" v="351" actId="20577"/>
          <ac:spMkLst>
            <pc:docMk/>
            <pc:sldMk cId="466144222" sldId="260"/>
            <ac:spMk id="3" creationId="{3E62B424-9178-4B87-91F2-4E349A401FE8}"/>
          </ac:spMkLst>
        </pc:spChg>
      </pc:sldChg>
      <pc:sldChg chg="modSp new mod">
        <pc:chgData name="Heller, Margaret" userId="820b0165-0497-4d75-9cc8-e7f69737c5f7" providerId="ADAL" clId="{D232E708-D51E-4539-B21C-A4290A61B651}" dt="2020-08-04T20:26:54.540" v="362" actId="20577"/>
        <pc:sldMkLst>
          <pc:docMk/>
          <pc:sldMk cId="3572129138" sldId="261"/>
        </pc:sldMkLst>
        <pc:spChg chg="mod">
          <ac:chgData name="Heller, Margaret" userId="820b0165-0497-4d75-9cc8-e7f69737c5f7" providerId="ADAL" clId="{D232E708-D51E-4539-B21C-A4290A61B651}" dt="2020-08-04T20:26:54.540" v="362" actId="20577"/>
          <ac:spMkLst>
            <pc:docMk/>
            <pc:sldMk cId="3572129138" sldId="261"/>
            <ac:spMk id="2" creationId="{FEF10836-C366-48C4-92AE-B094FEA2CB99}"/>
          </ac:spMkLst>
        </pc:spChg>
      </pc:sldChg>
      <pc:sldChg chg="addSp modSp new mod setBg">
        <pc:chgData name="Heller, Margaret" userId="820b0165-0497-4d75-9cc8-e7f69737c5f7" providerId="ADAL" clId="{D232E708-D51E-4539-B21C-A4290A61B651}" dt="2020-08-04T20:33:58.634" v="624" actId="26606"/>
        <pc:sldMkLst>
          <pc:docMk/>
          <pc:sldMk cId="2755691071" sldId="262"/>
        </pc:sldMkLst>
        <pc:spChg chg="mod">
          <ac:chgData name="Heller, Margaret" userId="820b0165-0497-4d75-9cc8-e7f69737c5f7" providerId="ADAL" clId="{D232E708-D51E-4539-B21C-A4290A61B651}" dt="2020-08-04T20:33:58.634" v="624" actId="26606"/>
          <ac:spMkLst>
            <pc:docMk/>
            <pc:sldMk cId="2755691071" sldId="262"/>
            <ac:spMk id="2" creationId="{0B1B9A24-823A-4E93-8ED4-C937DF8C918A}"/>
          </ac:spMkLst>
        </pc:spChg>
        <pc:spChg chg="mod">
          <ac:chgData name="Heller, Margaret" userId="820b0165-0497-4d75-9cc8-e7f69737c5f7" providerId="ADAL" clId="{D232E708-D51E-4539-B21C-A4290A61B651}" dt="2020-08-04T20:33:58.634" v="624" actId="26606"/>
          <ac:spMkLst>
            <pc:docMk/>
            <pc:sldMk cId="2755691071" sldId="262"/>
            <ac:spMk id="3" creationId="{F4F0868B-2AA1-44DF-9199-8C556B0E8555}"/>
          </ac:spMkLst>
        </pc:spChg>
        <pc:spChg chg="add">
          <ac:chgData name="Heller, Margaret" userId="820b0165-0497-4d75-9cc8-e7f69737c5f7" providerId="ADAL" clId="{D232E708-D51E-4539-B21C-A4290A61B651}" dt="2020-08-04T20:33:58.634" v="624" actId="26606"/>
          <ac:spMkLst>
            <pc:docMk/>
            <pc:sldMk cId="2755691071" sldId="262"/>
            <ac:spMk id="9" creationId="{8FC9BE17-9A7B-462D-AE50-3D8777387304}"/>
          </ac:spMkLst>
        </pc:spChg>
        <pc:spChg chg="add">
          <ac:chgData name="Heller, Margaret" userId="820b0165-0497-4d75-9cc8-e7f69737c5f7" providerId="ADAL" clId="{D232E708-D51E-4539-B21C-A4290A61B651}" dt="2020-08-04T20:33:58.634" v="624" actId="26606"/>
          <ac:spMkLst>
            <pc:docMk/>
            <pc:sldMk cId="2755691071" sldId="262"/>
            <ac:spMk id="11" creationId="{3EBE8569-6AEC-4B8C-8D53-2DE337CDBA65}"/>
          </ac:spMkLst>
        </pc:spChg>
        <pc:spChg chg="add">
          <ac:chgData name="Heller, Margaret" userId="820b0165-0497-4d75-9cc8-e7f69737c5f7" providerId="ADAL" clId="{D232E708-D51E-4539-B21C-A4290A61B651}" dt="2020-08-04T20:33:58.634" v="624" actId="26606"/>
          <ac:spMkLst>
            <pc:docMk/>
            <pc:sldMk cId="2755691071" sldId="262"/>
            <ac:spMk id="13" creationId="{55D4142C-5077-457F-A6AD-3FECFDB39685}"/>
          </ac:spMkLst>
        </pc:spChg>
        <pc:spChg chg="add">
          <ac:chgData name="Heller, Margaret" userId="820b0165-0497-4d75-9cc8-e7f69737c5f7" providerId="ADAL" clId="{D232E708-D51E-4539-B21C-A4290A61B651}" dt="2020-08-04T20:33:58.634" v="624" actId="26606"/>
          <ac:spMkLst>
            <pc:docMk/>
            <pc:sldMk cId="2755691071" sldId="262"/>
            <ac:spMk id="15" creationId="{7A5F0580-5EE9-419F-96EE-B6529EF6E7D0}"/>
          </ac:spMkLst>
        </pc:spChg>
        <pc:picChg chg="add">
          <ac:chgData name="Heller, Margaret" userId="820b0165-0497-4d75-9cc8-e7f69737c5f7" providerId="ADAL" clId="{D232E708-D51E-4539-B21C-A4290A61B651}" dt="2020-08-04T20:33:58.634" v="624" actId="26606"/>
          <ac:picMkLst>
            <pc:docMk/>
            <pc:sldMk cId="2755691071" sldId="262"/>
            <ac:picMk id="5" creationId="{4698C6EB-E768-4DA3-BFBA-CBFA77E70EC6}"/>
          </ac:picMkLst>
        </pc:picChg>
      </pc:sldChg>
      <pc:sldChg chg="modSp new mod">
        <pc:chgData name="Heller, Margaret" userId="820b0165-0497-4d75-9cc8-e7f69737c5f7" providerId="ADAL" clId="{D232E708-D51E-4539-B21C-A4290A61B651}" dt="2020-08-04T20:34:44.635" v="730" actId="20577"/>
        <pc:sldMkLst>
          <pc:docMk/>
          <pc:sldMk cId="3514457517" sldId="263"/>
        </pc:sldMkLst>
        <pc:spChg chg="mod">
          <ac:chgData name="Heller, Margaret" userId="820b0165-0497-4d75-9cc8-e7f69737c5f7" providerId="ADAL" clId="{D232E708-D51E-4539-B21C-A4290A61B651}" dt="2020-08-04T20:34:18.992" v="677" actId="20577"/>
          <ac:spMkLst>
            <pc:docMk/>
            <pc:sldMk cId="3514457517" sldId="263"/>
            <ac:spMk id="2" creationId="{818111CC-AF2C-4905-9A22-F811788D038F}"/>
          </ac:spMkLst>
        </pc:spChg>
        <pc:spChg chg="mod">
          <ac:chgData name="Heller, Margaret" userId="820b0165-0497-4d75-9cc8-e7f69737c5f7" providerId="ADAL" clId="{D232E708-D51E-4539-B21C-A4290A61B651}" dt="2020-08-04T20:34:44.635" v="730" actId="20577"/>
          <ac:spMkLst>
            <pc:docMk/>
            <pc:sldMk cId="3514457517" sldId="263"/>
            <ac:spMk id="3" creationId="{14DC96F3-4371-4EEB-97BD-0F56A36DF6D3}"/>
          </ac:spMkLst>
        </pc:spChg>
      </pc:sldChg>
      <pc:sldChg chg="addSp delSp modSp new mod setBg modClrScheme chgLayout">
        <pc:chgData name="Heller, Margaret" userId="820b0165-0497-4d75-9cc8-e7f69737c5f7" providerId="ADAL" clId="{D232E708-D51E-4539-B21C-A4290A61B651}" dt="2020-08-04T20:39:52.137" v="782" actId="1076"/>
        <pc:sldMkLst>
          <pc:docMk/>
          <pc:sldMk cId="1987682255" sldId="264"/>
        </pc:sldMkLst>
        <pc:spChg chg="add mod ord">
          <ac:chgData name="Heller, Margaret" userId="820b0165-0497-4d75-9cc8-e7f69737c5f7" providerId="ADAL" clId="{D232E708-D51E-4539-B21C-A4290A61B651}" dt="2020-08-04T20:39:52.137" v="782" actId="1076"/>
          <ac:spMkLst>
            <pc:docMk/>
            <pc:sldMk cId="1987682255" sldId="264"/>
            <ac:spMk id="4" creationId="{3296005F-5BD7-431F-B283-E6C7FF7A6301}"/>
          </ac:spMkLst>
        </pc:spChg>
        <pc:spChg chg="add del mod ord">
          <ac:chgData name="Heller, Margaret" userId="820b0165-0497-4d75-9cc8-e7f69737c5f7" providerId="ADAL" clId="{D232E708-D51E-4539-B21C-A4290A61B651}" dt="2020-08-04T20:39:40.125" v="781" actId="478"/>
          <ac:spMkLst>
            <pc:docMk/>
            <pc:sldMk cId="1987682255" sldId="264"/>
            <ac:spMk id="5" creationId="{769F4806-C1FD-4D28-8923-4731AD3BDA20}"/>
          </ac:spMkLst>
        </pc:spChg>
        <pc:spChg chg="add del">
          <ac:chgData name="Heller, Margaret" userId="820b0165-0497-4d75-9cc8-e7f69737c5f7" providerId="ADAL" clId="{D232E708-D51E-4539-B21C-A4290A61B651}" dt="2020-08-04T20:37:35.902" v="737" actId="26606"/>
          <ac:spMkLst>
            <pc:docMk/>
            <pc:sldMk cId="1987682255" sldId="264"/>
            <ac:spMk id="8" creationId="{42A4FC2C-047E-45A5-965D-8E1E3BF09BC6}"/>
          </ac:spMkLst>
        </pc:spChg>
        <pc:picChg chg="add mod">
          <ac:chgData name="Heller, Margaret" userId="820b0165-0497-4d75-9cc8-e7f69737c5f7" providerId="ADAL" clId="{D232E708-D51E-4539-B21C-A4290A61B651}" dt="2020-08-04T20:38:03.779" v="743" actId="1076"/>
          <ac:picMkLst>
            <pc:docMk/>
            <pc:sldMk cId="1987682255" sldId="264"/>
            <ac:picMk id="3" creationId="{C2FFD466-EFDD-4E1D-8F76-0C7A2CCE24C0}"/>
          </ac:picMkLst>
        </pc:picChg>
      </pc:sldChg>
      <pc:sldChg chg="modSp new mod">
        <pc:chgData name="Heller, Margaret" userId="820b0165-0497-4d75-9cc8-e7f69737c5f7" providerId="ADAL" clId="{D232E708-D51E-4539-B21C-A4290A61B651}" dt="2020-08-04T20:53:17.617" v="1076" actId="20577"/>
        <pc:sldMkLst>
          <pc:docMk/>
          <pc:sldMk cId="637654318" sldId="265"/>
        </pc:sldMkLst>
        <pc:spChg chg="mod">
          <ac:chgData name="Heller, Margaret" userId="820b0165-0497-4d75-9cc8-e7f69737c5f7" providerId="ADAL" clId="{D232E708-D51E-4539-B21C-A4290A61B651}" dt="2020-08-04T20:53:17.617" v="1076" actId="20577"/>
          <ac:spMkLst>
            <pc:docMk/>
            <pc:sldMk cId="637654318" sldId="265"/>
            <ac:spMk id="2" creationId="{85EA9246-210F-4219-AA5F-4E69AE4B8868}"/>
          </ac:spMkLst>
        </pc:spChg>
        <pc:spChg chg="mod">
          <ac:chgData name="Heller, Margaret" userId="820b0165-0497-4d75-9cc8-e7f69737c5f7" providerId="ADAL" clId="{D232E708-D51E-4539-B21C-A4290A61B651}" dt="2020-08-04T20:40:32.273" v="810" actId="20577"/>
          <ac:spMkLst>
            <pc:docMk/>
            <pc:sldMk cId="637654318" sldId="265"/>
            <ac:spMk id="3" creationId="{861EA859-63FC-4C79-A487-128A2710C584}"/>
          </ac:spMkLst>
        </pc:spChg>
        <pc:spChg chg="mod">
          <ac:chgData name="Heller, Margaret" userId="820b0165-0497-4d75-9cc8-e7f69737c5f7" providerId="ADAL" clId="{D232E708-D51E-4539-B21C-A4290A61B651}" dt="2020-08-04T20:47:24.490" v="912" actId="20577"/>
          <ac:spMkLst>
            <pc:docMk/>
            <pc:sldMk cId="637654318" sldId="265"/>
            <ac:spMk id="4" creationId="{D7BB2EF8-38BC-4B0D-A323-A1F1F49733CD}"/>
          </ac:spMkLst>
        </pc:spChg>
        <pc:spChg chg="mod">
          <ac:chgData name="Heller, Margaret" userId="820b0165-0497-4d75-9cc8-e7f69737c5f7" providerId="ADAL" clId="{D232E708-D51E-4539-B21C-A4290A61B651}" dt="2020-08-04T20:40:35.602" v="818" actId="20577"/>
          <ac:spMkLst>
            <pc:docMk/>
            <pc:sldMk cId="637654318" sldId="265"/>
            <ac:spMk id="5" creationId="{39BC2E87-08FB-42A1-B8A0-24E1EEDB208F}"/>
          </ac:spMkLst>
        </pc:spChg>
        <pc:spChg chg="mod">
          <ac:chgData name="Heller, Margaret" userId="820b0165-0497-4d75-9cc8-e7f69737c5f7" providerId="ADAL" clId="{D232E708-D51E-4539-B21C-A4290A61B651}" dt="2020-08-04T20:45:54.108" v="857"/>
          <ac:spMkLst>
            <pc:docMk/>
            <pc:sldMk cId="637654318" sldId="265"/>
            <ac:spMk id="6" creationId="{537DC69E-3535-4791-AA43-6BC537AFB67E}"/>
          </ac:spMkLst>
        </pc:spChg>
      </pc:sldChg>
      <pc:sldChg chg="addSp modSp new mod">
        <pc:chgData name="Heller, Margaret" userId="820b0165-0497-4d75-9cc8-e7f69737c5f7" providerId="ADAL" clId="{D232E708-D51E-4539-B21C-A4290A61B651}" dt="2020-08-04T20:50:46.735" v="984" actId="20577"/>
        <pc:sldMkLst>
          <pc:docMk/>
          <pc:sldMk cId="1285409989" sldId="266"/>
        </pc:sldMkLst>
        <pc:spChg chg="add mod">
          <ac:chgData name="Heller, Margaret" userId="820b0165-0497-4d75-9cc8-e7f69737c5f7" providerId="ADAL" clId="{D232E708-D51E-4539-B21C-A4290A61B651}" dt="2020-08-04T20:50:46.735" v="984" actId="20577"/>
          <ac:spMkLst>
            <pc:docMk/>
            <pc:sldMk cId="1285409989" sldId="266"/>
            <ac:spMk id="2" creationId="{C080E30E-4B1B-4D31-8820-FECD6D8279D7}"/>
          </ac:spMkLst>
        </pc:spChg>
        <pc:graphicFrameChg chg="add mod">
          <ac:chgData name="Heller, Margaret" userId="820b0165-0497-4d75-9cc8-e7f69737c5f7" providerId="ADAL" clId="{D232E708-D51E-4539-B21C-A4290A61B651}" dt="2020-08-04T20:49:35.598" v="970" actId="20577"/>
          <ac:graphicFrameMkLst>
            <pc:docMk/>
            <pc:sldMk cId="1285409989" sldId="266"/>
            <ac:graphicFrameMk id="3" creationId="{43F1F890-37E0-476D-A922-19F1DD708942}"/>
          </ac:graphicFrameMkLst>
        </pc:graphicFrameChg>
      </pc:sldChg>
      <pc:sldChg chg="addSp modSp new mod">
        <pc:chgData name="Heller, Margaret" userId="820b0165-0497-4d75-9cc8-e7f69737c5f7" providerId="ADAL" clId="{D232E708-D51E-4539-B21C-A4290A61B651}" dt="2020-08-04T20:51:57.328" v="1023"/>
        <pc:sldMkLst>
          <pc:docMk/>
          <pc:sldMk cId="361232651" sldId="267"/>
        </pc:sldMkLst>
        <pc:spChg chg="add mod">
          <ac:chgData name="Heller, Margaret" userId="820b0165-0497-4d75-9cc8-e7f69737c5f7" providerId="ADAL" clId="{D232E708-D51E-4539-B21C-A4290A61B651}" dt="2020-08-04T20:51:22.509" v="1019" actId="20577"/>
          <ac:spMkLst>
            <pc:docMk/>
            <pc:sldMk cId="361232651" sldId="267"/>
            <ac:spMk id="3" creationId="{B756565D-9656-4EDA-BA37-56A28643D3EE}"/>
          </ac:spMkLst>
        </pc:spChg>
        <pc:graphicFrameChg chg="add mod">
          <ac:chgData name="Heller, Margaret" userId="820b0165-0497-4d75-9cc8-e7f69737c5f7" providerId="ADAL" clId="{D232E708-D51E-4539-B21C-A4290A61B651}" dt="2020-08-04T20:51:57.328" v="1023"/>
          <ac:graphicFrameMkLst>
            <pc:docMk/>
            <pc:sldMk cId="361232651" sldId="267"/>
            <ac:graphicFrameMk id="5" creationId="{17962612-FCCD-4227-88E8-2DA3D26490B4}"/>
          </ac:graphicFrameMkLst>
        </pc:graphicFrame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8-05T17:02:18.942" idx="1">
    <p:pos x="10" y="10"/>
    <p:text>[@Martin, Greer] This is my new version of the chart, hope this works?</p:text>
    <p:extLst>
      <p:ext uri="{C676402C-5697-4E1C-873F-D02D1690AC5C}">
        <p15:threadingInfo xmlns:p15="http://schemas.microsoft.com/office/powerpoint/2012/main" timeZoneBias="240"/>
      </p:ext>
    </p:extLst>
  </p:cm>
  <p:cm authorId="1" dt="2020-08-05T14:21:17.063" idx="3">
    <p:pos x="10" y="106"/>
    <p:text>yeah! very cheerful too
</p:text>
    <p:extLst>
      <p:ext uri="{C676402C-5697-4E1C-873F-D02D1690AC5C}">
        <p15:threadingInfo xmlns:p15="http://schemas.microsoft.com/office/powerpoint/2012/main" timeZoneBias="420">
          <p15:parentCm authorId="2" idx="1"/>
        </p15:threadingInfo>
      </p:ext>
    </p:extLst>
  </p:cm>
</p:cmLst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DE84DD-5DB1-4E66-A1A0-3F741CFDF23B}" type="doc">
      <dgm:prSet loTypeId="urn:microsoft.com/office/officeart/2005/8/layout/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3CBBB5-A3C8-470A-89D5-0DB52656CA3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Data Source</a:t>
          </a:r>
        </a:p>
      </dgm:t>
    </dgm:pt>
    <dgm:pt modelId="{4075A56E-53F9-4412-BCD7-1B34C2DB8AA5}" type="parTrans" cxnId="{432078AB-FF5E-4881-A4FB-25DDEEFBB34F}">
      <dgm:prSet/>
      <dgm:spPr/>
      <dgm:t>
        <a:bodyPr/>
        <a:lstStyle/>
        <a:p>
          <a:endParaRPr lang="en-US"/>
        </a:p>
      </dgm:t>
    </dgm:pt>
    <dgm:pt modelId="{528F4662-B87D-486A-A8C1-C27E797B7C85}" type="sibTrans" cxnId="{432078AB-FF5E-4881-A4FB-25DDEEFBB34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30F9B6-6A11-4A34-B40B-F506FF970AAE}">
      <dgm:prSet phldrT="[Text]"/>
      <dgm:spPr/>
      <dgm:t>
        <a:bodyPr/>
        <a:lstStyle/>
        <a:p>
          <a:r>
            <a:rPr lang="en-US" sz="1500">
              <a:solidFill>
                <a:schemeClr val="tx1"/>
              </a:solidFill>
            </a:rPr>
            <a:t>Define Pipe</a:t>
          </a:r>
        </a:p>
      </dgm:t>
    </dgm:pt>
    <dgm:pt modelId="{B33E76B5-6DF7-4BC9-87D4-2653EF78E887}" type="parTrans" cxnId="{C7EE5B82-55BF-466F-AC8B-025DC25D4846}">
      <dgm:prSet/>
      <dgm:spPr/>
      <dgm:t>
        <a:bodyPr/>
        <a:lstStyle/>
        <a:p>
          <a:endParaRPr lang="en-US"/>
        </a:p>
      </dgm:t>
    </dgm:pt>
    <dgm:pt modelId="{C8877722-8366-45D3-92EC-9F259A3C2F68}" type="sibTrans" cxnId="{C7EE5B82-55BF-466F-AC8B-025DC25D484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75B0AB-8E9E-4A00-8ED4-03E43EEADE0D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Pipe List</a:t>
          </a:r>
        </a:p>
      </dgm:t>
    </dgm:pt>
    <dgm:pt modelId="{A0616C21-88D4-4683-8059-6A897E264083}" type="parTrans" cxnId="{CAAD652C-9306-4EE6-89C8-CC458B0D4F00}">
      <dgm:prSet/>
      <dgm:spPr/>
      <dgm:t>
        <a:bodyPr/>
        <a:lstStyle/>
        <a:p>
          <a:endParaRPr lang="en-US"/>
        </a:p>
      </dgm:t>
    </dgm:pt>
    <dgm:pt modelId="{1139CF89-86AA-45DB-9A38-44E768FE3141}" type="sibTrans" cxnId="{CAAD652C-9306-4EE6-89C8-CC458B0D4F0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E9D0BF-E8ED-4A61-9063-7084FAF87043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Scheduler</a:t>
          </a:r>
        </a:p>
      </dgm:t>
    </dgm:pt>
    <dgm:pt modelId="{AA096F1D-1F77-47DA-9201-E8B5F49F80F8}" type="parTrans" cxnId="{65393B3F-2F7E-49AF-9F5E-FBB34F94305F}">
      <dgm:prSet/>
      <dgm:spPr/>
      <dgm:t>
        <a:bodyPr/>
        <a:lstStyle/>
        <a:p>
          <a:endParaRPr lang="en-US"/>
        </a:p>
      </dgm:t>
    </dgm:pt>
    <dgm:pt modelId="{A20EAB1F-ED03-4E67-8F78-3A69CDDDD0EC}" type="sibTrans" cxnId="{65393B3F-2F7E-49AF-9F5E-FBB34F94305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9825D10-7B42-4F61-9CF4-BDA22D4BFADC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Search Scope List</a:t>
          </a:r>
        </a:p>
      </dgm:t>
    </dgm:pt>
    <dgm:pt modelId="{0AFED684-9ACE-4DD7-B5A6-756B04C1036B}" type="parTrans" cxnId="{E23D7400-6C16-44BC-AE59-4CABA4F9D795}">
      <dgm:prSet/>
      <dgm:spPr/>
      <dgm:t>
        <a:bodyPr/>
        <a:lstStyle/>
        <a:p>
          <a:endParaRPr lang="en-US"/>
        </a:p>
      </dgm:t>
    </dgm:pt>
    <dgm:pt modelId="{CA3C434F-410C-4A08-9E54-0B759095EEE3}" type="sibTrans" cxnId="{E23D7400-6C16-44BC-AE59-4CABA4F9D79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02802A1-B07E-4729-9D72-9D82034F882C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Tabs Configuration</a:t>
          </a:r>
        </a:p>
      </dgm:t>
    </dgm:pt>
    <dgm:pt modelId="{AD2E303A-83C3-4EE5-9769-1EBE025C0F1C}" type="parTrans" cxnId="{7E8823B5-562A-4B70-8194-9668D224EEB7}">
      <dgm:prSet/>
      <dgm:spPr/>
      <dgm:t>
        <a:bodyPr/>
        <a:lstStyle/>
        <a:p>
          <a:endParaRPr lang="en-US"/>
        </a:p>
      </dgm:t>
    </dgm:pt>
    <dgm:pt modelId="{178AACDD-5A03-4334-9437-DC99E1C4C4E0}" type="sibTrans" cxnId="{7E8823B5-562A-4B70-8194-9668D224EEB7}">
      <dgm:prSet/>
      <dgm:spPr/>
      <dgm:t>
        <a:bodyPr/>
        <a:lstStyle/>
        <a:p>
          <a:endParaRPr lang="en-US"/>
        </a:p>
      </dgm:t>
    </dgm:pt>
    <dgm:pt modelId="{3FC25636-2D8D-4614-9B38-D680F340F29F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Scope Values</a:t>
          </a:r>
        </a:p>
      </dgm:t>
    </dgm:pt>
    <dgm:pt modelId="{25F1CE78-4425-4E5C-9204-FC55017E1087}" type="parTrans" cxnId="{080E7793-647A-4FB1-847B-076A0F38BEB0}">
      <dgm:prSet/>
      <dgm:spPr/>
      <dgm:t>
        <a:bodyPr/>
        <a:lstStyle/>
        <a:p>
          <a:endParaRPr lang="en-US"/>
        </a:p>
      </dgm:t>
    </dgm:pt>
    <dgm:pt modelId="{FE849E8B-A9E5-4AF3-B9D3-C01FEC475BDC}" type="sibTrans" cxnId="{080E7793-647A-4FB1-847B-076A0F38BEB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A2E7E9A-2013-4005-B86A-1C8A209990B6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Resource Types</a:t>
          </a:r>
        </a:p>
      </dgm:t>
    </dgm:pt>
    <dgm:pt modelId="{D4857D46-5B0C-44DE-A603-EDDA9372504C}" type="parTrans" cxnId="{92383518-E38A-4F61-BB32-BFBD3DD37920}">
      <dgm:prSet/>
      <dgm:spPr/>
      <dgm:t>
        <a:bodyPr/>
        <a:lstStyle/>
        <a:p>
          <a:endParaRPr lang="en-US"/>
        </a:p>
      </dgm:t>
    </dgm:pt>
    <dgm:pt modelId="{E54B9E70-7E58-40B2-AE86-7CA631FFE5CB}" type="sibTrans" cxnId="{92383518-E38A-4F61-BB32-BFBD3DD379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5ED69DF-C110-4154-8F01-02ACF836DB09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Renormalization</a:t>
          </a:r>
        </a:p>
      </dgm:t>
    </dgm:pt>
    <dgm:pt modelId="{7B1EFADF-A6F5-4094-9D54-EC086A8E9525}" type="parTrans" cxnId="{DD265DE9-745B-49FC-9062-9153A14EF785}">
      <dgm:prSet/>
      <dgm:spPr/>
      <dgm:t>
        <a:bodyPr/>
        <a:lstStyle/>
        <a:p>
          <a:endParaRPr lang="en-US"/>
        </a:p>
      </dgm:t>
    </dgm:pt>
    <dgm:pt modelId="{B7C851B6-C85E-4EB7-9DD6-E0CA6B4648A1}" type="sibTrans" cxnId="{DD265DE9-745B-49FC-9062-9153A14EF785}">
      <dgm:prSet/>
      <dgm:spPr/>
      <dgm:t>
        <a:bodyPr/>
        <a:lstStyle/>
        <a:p>
          <a:endParaRPr lang="en-US"/>
        </a:p>
      </dgm:t>
    </dgm:pt>
    <dgm:pt modelId="{7D43F692-073F-4B79-97C1-FD35ECC2131D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Delete</a:t>
          </a:r>
        </a:p>
      </dgm:t>
    </dgm:pt>
    <dgm:pt modelId="{697416F1-2342-4E34-8561-955A757A6F9A}" type="parTrans" cxnId="{D10FC024-0236-4606-B01F-44BA784D9AC3}">
      <dgm:prSet/>
      <dgm:spPr/>
      <dgm:t>
        <a:bodyPr/>
        <a:lstStyle/>
        <a:p>
          <a:endParaRPr lang="en-US"/>
        </a:p>
      </dgm:t>
    </dgm:pt>
    <dgm:pt modelId="{736D04EC-8A29-4B16-BCC3-1EE719947930}" type="sibTrans" cxnId="{D10FC024-0236-4606-B01F-44BA784D9AC3}">
      <dgm:prSet/>
      <dgm:spPr/>
      <dgm:t>
        <a:bodyPr/>
        <a:lstStyle/>
        <a:p>
          <a:endParaRPr lang="en-US"/>
        </a:p>
      </dgm:t>
    </dgm:pt>
    <dgm:pt modelId="{671BDA8D-B393-4F78-A89F-913E429F6264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Harvest</a:t>
          </a:r>
        </a:p>
      </dgm:t>
    </dgm:pt>
    <dgm:pt modelId="{4F6AC8AC-C6A3-45F3-B5AE-361A60B536BC}" type="parTrans" cxnId="{14930EF2-6038-489D-A2F0-8B931B1D4790}">
      <dgm:prSet/>
      <dgm:spPr/>
      <dgm:t>
        <a:bodyPr/>
        <a:lstStyle/>
        <a:p>
          <a:endParaRPr lang="en-US"/>
        </a:p>
      </dgm:t>
    </dgm:pt>
    <dgm:pt modelId="{B25BE030-5218-417F-B0F4-68AA7CB454A7}" type="sibTrans" cxnId="{14930EF2-6038-489D-A2F0-8B931B1D4790}">
      <dgm:prSet/>
      <dgm:spPr/>
      <dgm:t>
        <a:bodyPr/>
        <a:lstStyle/>
        <a:p>
          <a:endParaRPr lang="en-US"/>
        </a:p>
      </dgm:t>
    </dgm:pt>
    <dgm:pt modelId="{E64A66A3-4945-4B15-8C20-37B99A2B62C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Normalization Rules</a:t>
          </a:r>
        </a:p>
      </dgm:t>
    </dgm:pt>
    <dgm:pt modelId="{9C023B09-2DBE-4281-81A3-3644CC00EC43}" type="parTrans" cxnId="{CA403BEC-FC64-4C45-B1AD-5056631F7A18}">
      <dgm:prSet/>
      <dgm:spPr/>
      <dgm:t>
        <a:bodyPr/>
        <a:lstStyle/>
        <a:p>
          <a:endParaRPr lang="en-US"/>
        </a:p>
      </dgm:t>
    </dgm:pt>
    <dgm:pt modelId="{66432EA4-020F-47A6-ACD0-F848EEFD6FA5}" type="sibTrans" cxnId="{CA403BEC-FC64-4C45-B1AD-5056631F7A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6A8702-1FE3-424D-A3F9-138A55073D8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Search</a:t>
          </a:r>
        </a:p>
      </dgm:t>
    </dgm:pt>
    <dgm:pt modelId="{3229C77F-4D23-4A0A-987A-F1F197C2D47A}" type="parTrans" cxnId="{843E798C-EA72-4A96-94E8-16F832BBEDA5}">
      <dgm:prSet/>
      <dgm:spPr/>
      <dgm:t>
        <a:bodyPr/>
        <a:lstStyle/>
        <a:p>
          <a:endParaRPr lang="en-US"/>
        </a:p>
      </dgm:t>
    </dgm:pt>
    <dgm:pt modelId="{5582F295-FF08-4F0E-96CC-FCDE60A08FB8}" type="sibTrans" cxnId="{843E798C-EA72-4A96-94E8-16F832BBEDA5}">
      <dgm:prSet/>
      <dgm:spPr/>
      <dgm:t>
        <a:bodyPr/>
        <a:lstStyle/>
        <a:p>
          <a:endParaRPr lang="en-US"/>
        </a:p>
      </dgm:t>
    </dgm:pt>
    <dgm:pt modelId="{566F213A-ECB8-4FC3-99D0-7C1287952180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Labels and Facets</a:t>
          </a:r>
        </a:p>
      </dgm:t>
    </dgm:pt>
    <dgm:pt modelId="{8738F6B5-E10C-4673-B73D-01BF7F43A03F}" type="parTrans" cxnId="{0D56C78E-F346-45EF-869C-84AC670086B3}">
      <dgm:prSet/>
      <dgm:spPr/>
      <dgm:t>
        <a:bodyPr/>
        <a:lstStyle/>
        <a:p>
          <a:endParaRPr lang="en-US"/>
        </a:p>
      </dgm:t>
    </dgm:pt>
    <dgm:pt modelId="{CE51C32F-B607-41A8-B6D0-C608087B90D8}" type="sibTrans" cxnId="{0D56C78E-F346-45EF-869C-84AC670086B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DC0B69E-33BD-45D9-A553-1812D5EF4062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FRBR</a:t>
          </a:r>
        </a:p>
      </dgm:t>
    </dgm:pt>
    <dgm:pt modelId="{373367F2-2B42-40D1-BF7F-26B4BB4845F1}" type="parTrans" cxnId="{3DC8C268-E18C-4979-8945-5F3EE42F914F}">
      <dgm:prSet/>
      <dgm:spPr/>
      <dgm:t>
        <a:bodyPr/>
        <a:lstStyle/>
        <a:p>
          <a:endParaRPr lang="en-US"/>
        </a:p>
      </dgm:t>
    </dgm:pt>
    <dgm:pt modelId="{580F8F73-BA92-4C6F-8B94-6271DB70BF63}" type="sibTrans" cxnId="{3DC8C268-E18C-4979-8945-5F3EE42F914F}">
      <dgm:prSet/>
      <dgm:spPr/>
      <dgm:t>
        <a:bodyPr/>
        <a:lstStyle/>
        <a:p>
          <a:endParaRPr lang="en-US"/>
        </a:p>
      </dgm:t>
    </dgm:pt>
    <dgm:pt modelId="{84D2C51E-1F1B-4B18-89A4-FE3A58A0B883}">
      <dgm:prSet phldrT="[Text]" custT="1"/>
      <dgm:spPr/>
      <dgm:t>
        <a:bodyPr/>
        <a:lstStyle/>
        <a:p>
          <a:r>
            <a:rPr lang="en-US" sz="1400" dirty="0" err="1">
              <a:solidFill>
                <a:schemeClr val="tx1"/>
              </a:solidFill>
            </a:rPr>
            <a:t>Dedup</a:t>
          </a:r>
          <a:endParaRPr lang="en-US" sz="1400" dirty="0">
            <a:solidFill>
              <a:schemeClr val="tx1"/>
            </a:solidFill>
          </a:endParaRPr>
        </a:p>
      </dgm:t>
    </dgm:pt>
    <dgm:pt modelId="{C926F3AB-E5D4-44DB-BE75-ED61538583E4}" type="parTrans" cxnId="{7908E97E-254E-4A4C-90A9-AA2A9D8DE632}">
      <dgm:prSet/>
      <dgm:spPr/>
      <dgm:t>
        <a:bodyPr/>
        <a:lstStyle/>
        <a:p>
          <a:endParaRPr lang="en-US"/>
        </a:p>
      </dgm:t>
    </dgm:pt>
    <dgm:pt modelId="{38A3BC2D-123B-45CD-9544-3FB412FC5EC2}" type="sibTrans" cxnId="{7908E97E-254E-4A4C-90A9-AA2A9D8DE632}">
      <dgm:prSet/>
      <dgm:spPr/>
      <dgm:t>
        <a:bodyPr/>
        <a:lstStyle/>
        <a:p>
          <a:endParaRPr lang="en-US"/>
        </a:p>
      </dgm:t>
    </dgm:pt>
    <dgm:pt modelId="{A5764987-704B-4D3D-93EF-BAB38DDADB8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Display</a:t>
          </a:r>
        </a:p>
      </dgm:t>
    </dgm:pt>
    <dgm:pt modelId="{C9AB823F-A822-4921-950F-1017DCEFD2F9}" type="parTrans" cxnId="{B0F34C34-F683-4269-9B7D-32AC6B3380A3}">
      <dgm:prSet/>
      <dgm:spPr/>
      <dgm:t>
        <a:bodyPr/>
        <a:lstStyle/>
        <a:p>
          <a:endParaRPr lang="en-US"/>
        </a:p>
      </dgm:t>
    </dgm:pt>
    <dgm:pt modelId="{76973022-67EE-4055-BA8B-D25D6E96DF86}" type="sibTrans" cxnId="{B0F34C34-F683-4269-9B7D-32AC6B3380A3}">
      <dgm:prSet/>
      <dgm:spPr/>
      <dgm:t>
        <a:bodyPr/>
        <a:lstStyle/>
        <a:p>
          <a:endParaRPr lang="en-US"/>
        </a:p>
      </dgm:t>
    </dgm:pt>
    <dgm:pt modelId="{22F7774C-BE24-45C4-B4E9-F69BC52D3BB1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Delivery</a:t>
          </a:r>
        </a:p>
      </dgm:t>
    </dgm:pt>
    <dgm:pt modelId="{5F37707A-C063-4218-A5A2-AD1F88E67CA0}" type="parTrans" cxnId="{DB722715-1FC2-43A5-B577-2B9A3A363546}">
      <dgm:prSet/>
      <dgm:spPr/>
      <dgm:t>
        <a:bodyPr/>
        <a:lstStyle/>
        <a:p>
          <a:endParaRPr lang="en-US"/>
        </a:p>
      </dgm:t>
    </dgm:pt>
    <dgm:pt modelId="{B41F891E-6493-4213-9709-BAC336D60A66}" type="sibTrans" cxnId="{DB722715-1FC2-43A5-B577-2B9A3A363546}">
      <dgm:prSet/>
      <dgm:spPr/>
      <dgm:t>
        <a:bodyPr/>
        <a:lstStyle/>
        <a:p>
          <a:endParaRPr lang="en-US"/>
        </a:p>
      </dgm:t>
    </dgm:pt>
    <dgm:pt modelId="{462EA39D-FED2-46CB-BE0E-BA1B2F2AAFC1}" type="pres">
      <dgm:prSet presAssocID="{64DE84DD-5DB1-4E66-A1A0-3F741CFDF23B}" presName="diagram" presStyleCnt="0">
        <dgm:presLayoutVars>
          <dgm:dir/>
          <dgm:resizeHandles val="exact"/>
        </dgm:presLayoutVars>
      </dgm:prSet>
      <dgm:spPr/>
    </dgm:pt>
    <dgm:pt modelId="{9C048239-0CBD-47C2-9C49-A3D22C4D1E86}" type="pres">
      <dgm:prSet presAssocID="{B73CBBB5-A3C8-470A-89D5-0DB52656CA3D}" presName="node" presStyleLbl="node1" presStyleIdx="0" presStyleCnt="10">
        <dgm:presLayoutVars>
          <dgm:bulletEnabled val="1"/>
        </dgm:presLayoutVars>
      </dgm:prSet>
      <dgm:spPr/>
    </dgm:pt>
    <dgm:pt modelId="{FBD08E16-EEBD-40CD-9447-30FB1867CB36}" type="pres">
      <dgm:prSet presAssocID="{528F4662-B87D-486A-A8C1-C27E797B7C85}" presName="sibTrans" presStyleLbl="sibTrans2D1" presStyleIdx="0" presStyleCnt="9"/>
      <dgm:spPr/>
    </dgm:pt>
    <dgm:pt modelId="{DC75E744-40D5-449F-9B41-7BCB40D56C90}" type="pres">
      <dgm:prSet presAssocID="{528F4662-B87D-486A-A8C1-C27E797B7C85}" presName="connectorText" presStyleLbl="sibTrans2D1" presStyleIdx="0" presStyleCnt="9"/>
      <dgm:spPr/>
    </dgm:pt>
    <dgm:pt modelId="{E143F351-1271-4C50-9E5F-E1EFC2F81532}" type="pres">
      <dgm:prSet presAssocID="{E64A66A3-4945-4B15-8C20-37B99A2B62C5}" presName="node" presStyleLbl="node1" presStyleIdx="1" presStyleCnt="10" custScaleX="131099" custScaleY="165897">
        <dgm:presLayoutVars>
          <dgm:bulletEnabled val="1"/>
        </dgm:presLayoutVars>
      </dgm:prSet>
      <dgm:spPr/>
    </dgm:pt>
    <dgm:pt modelId="{EF359124-6B24-4EFB-BC40-F12618E02DF5}" type="pres">
      <dgm:prSet presAssocID="{66432EA4-020F-47A6-ACD0-F848EEFD6FA5}" presName="sibTrans" presStyleLbl="sibTrans2D1" presStyleIdx="1" presStyleCnt="9"/>
      <dgm:spPr/>
    </dgm:pt>
    <dgm:pt modelId="{F57CBB64-E47A-4B28-B6CD-7521DC29F08E}" type="pres">
      <dgm:prSet presAssocID="{66432EA4-020F-47A6-ACD0-F848EEFD6FA5}" presName="connectorText" presStyleLbl="sibTrans2D1" presStyleIdx="1" presStyleCnt="9"/>
      <dgm:spPr/>
    </dgm:pt>
    <dgm:pt modelId="{3FE7F004-4143-41C1-9C6F-5DADC16D29C2}" type="pres">
      <dgm:prSet presAssocID="{3FC25636-2D8D-4614-9B38-D680F340F29F}" presName="node" presStyleLbl="node1" presStyleIdx="2" presStyleCnt="10">
        <dgm:presLayoutVars>
          <dgm:bulletEnabled val="1"/>
        </dgm:presLayoutVars>
      </dgm:prSet>
      <dgm:spPr/>
    </dgm:pt>
    <dgm:pt modelId="{4A212D8A-CD0B-452F-97EC-02F780A02CD8}" type="pres">
      <dgm:prSet presAssocID="{FE849E8B-A9E5-4AF3-B9D3-C01FEC475BDC}" presName="sibTrans" presStyleLbl="sibTrans2D1" presStyleIdx="2" presStyleCnt="9"/>
      <dgm:spPr/>
    </dgm:pt>
    <dgm:pt modelId="{05948E22-AD89-4DA6-A80C-23E7E4B4E2D7}" type="pres">
      <dgm:prSet presAssocID="{FE849E8B-A9E5-4AF3-B9D3-C01FEC475BDC}" presName="connectorText" presStyleLbl="sibTrans2D1" presStyleIdx="2" presStyleCnt="9"/>
      <dgm:spPr/>
    </dgm:pt>
    <dgm:pt modelId="{067B4162-CF72-4026-994A-F25E2D11CC22}" type="pres">
      <dgm:prSet presAssocID="{3A2E7E9A-2013-4005-B86A-1C8A209990B6}" presName="node" presStyleLbl="node1" presStyleIdx="3" presStyleCnt="10">
        <dgm:presLayoutVars>
          <dgm:bulletEnabled val="1"/>
        </dgm:presLayoutVars>
      </dgm:prSet>
      <dgm:spPr/>
    </dgm:pt>
    <dgm:pt modelId="{93BB77A3-3DA4-4D77-839B-109C017380A0}" type="pres">
      <dgm:prSet presAssocID="{E54B9E70-7E58-40B2-AE86-7CA631FFE5CB}" presName="sibTrans" presStyleLbl="sibTrans2D1" presStyleIdx="3" presStyleCnt="9"/>
      <dgm:spPr/>
    </dgm:pt>
    <dgm:pt modelId="{D6F35876-A6B2-4369-A7A5-946353F702CA}" type="pres">
      <dgm:prSet presAssocID="{E54B9E70-7E58-40B2-AE86-7CA631FFE5CB}" presName="connectorText" presStyleLbl="sibTrans2D1" presStyleIdx="3" presStyleCnt="9"/>
      <dgm:spPr/>
    </dgm:pt>
    <dgm:pt modelId="{5D7823BF-5579-4C19-A85E-C279DB4C91C2}" type="pres">
      <dgm:prSet presAssocID="{566F213A-ECB8-4FC3-99D0-7C1287952180}" presName="node" presStyleLbl="node1" presStyleIdx="4" presStyleCnt="10">
        <dgm:presLayoutVars>
          <dgm:bulletEnabled val="1"/>
        </dgm:presLayoutVars>
      </dgm:prSet>
      <dgm:spPr/>
    </dgm:pt>
    <dgm:pt modelId="{DD66F60E-E3BA-4D9C-ADA8-776367B90333}" type="pres">
      <dgm:prSet presAssocID="{CE51C32F-B607-41A8-B6D0-C608087B90D8}" presName="sibTrans" presStyleLbl="sibTrans2D1" presStyleIdx="4" presStyleCnt="9"/>
      <dgm:spPr/>
    </dgm:pt>
    <dgm:pt modelId="{C1F7F20A-A1C2-491B-91E1-1A9D81197045}" type="pres">
      <dgm:prSet presAssocID="{CE51C32F-B607-41A8-B6D0-C608087B90D8}" presName="connectorText" presStyleLbl="sibTrans2D1" presStyleIdx="4" presStyleCnt="9"/>
      <dgm:spPr/>
    </dgm:pt>
    <dgm:pt modelId="{29423536-A29D-4AA5-8725-94B03136F760}" type="pres">
      <dgm:prSet presAssocID="{1930F9B6-6A11-4A34-B40B-F506FF970AAE}" presName="node" presStyleLbl="node1" presStyleIdx="5" presStyleCnt="10" custScaleX="142226" custScaleY="162793">
        <dgm:presLayoutVars>
          <dgm:bulletEnabled val="1"/>
        </dgm:presLayoutVars>
      </dgm:prSet>
      <dgm:spPr/>
    </dgm:pt>
    <dgm:pt modelId="{FF9F9E37-3ED6-405A-AE39-6BECACF48CE9}" type="pres">
      <dgm:prSet presAssocID="{C8877722-8366-45D3-92EC-9F259A3C2F68}" presName="sibTrans" presStyleLbl="sibTrans2D1" presStyleIdx="5" presStyleCnt="9"/>
      <dgm:spPr/>
    </dgm:pt>
    <dgm:pt modelId="{787708BC-25D7-49E3-AD25-BC8E131E9CD0}" type="pres">
      <dgm:prSet presAssocID="{C8877722-8366-45D3-92EC-9F259A3C2F68}" presName="connectorText" presStyleLbl="sibTrans2D1" presStyleIdx="5" presStyleCnt="9"/>
      <dgm:spPr/>
    </dgm:pt>
    <dgm:pt modelId="{B930325C-B699-4F19-8542-EB35C11C1B21}" type="pres">
      <dgm:prSet presAssocID="{7775B0AB-8E9E-4A00-8ED4-03E43EEADE0D}" presName="node" presStyleLbl="node1" presStyleIdx="6" presStyleCnt="10" custScaleX="105872" custScaleY="110035">
        <dgm:presLayoutVars>
          <dgm:bulletEnabled val="1"/>
        </dgm:presLayoutVars>
      </dgm:prSet>
      <dgm:spPr/>
    </dgm:pt>
    <dgm:pt modelId="{9936DDB5-B125-4787-98AC-15FD686FE933}" type="pres">
      <dgm:prSet presAssocID="{1139CF89-86AA-45DB-9A38-44E768FE3141}" presName="sibTrans" presStyleLbl="sibTrans2D1" presStyleIdx="6" presStyleCnt="9"/>
      <dgm:spPr/>
    </dgm:pt>
    <dgm:pt modelId="{ED921E8E-5B58-4818-B5FD-DD00521D537A}" type="pres">
      <dgm:prSet presAssocID="{1139CF89-86AA-45DB-9A38-44E768FE3141}" presName="connectorText" presStyleLbl="sibTrans2D1" presStyleIdx="6" presStyleCnt="9"/>
      <dgm:spPr/>
    </dgm:pt>
    <dgm:pt modelId="{0C4307BD-773A-4EB2-A8D1-DE20B577B2EB}" type="pres">
      <dgm:prSet presAssocID="{77E9D0BF-E8ED-4A61-9063-7084FAF87043}" presName="node" presStyleLbl="node1" presStyleIdx="7" presStyleCnt="10">
        <dgm:presLayoutVars>
          <dgm:bulletEnabled val="1"/>
        </dgm:presLayoutVars>
      </dgm:prSet>
      <dgm:spPr/>
    </dgm:pt>
    <dgm:pt modelId="{D949E3C9-8A8A-4C2B-A382-2FC4AB4A074B}" type="pres">
      <dgm:prSet presAssocID="{A20EAB1F-ED03-4E67-8F78-3A69CDDDD0EC}" presName="sibTrans" presStyleLbl="sibTrans2D1" presStyleIdx="7" presStyleCnt="9"/>
      <dgm:spPr/>
    </dgm:pt>
    <dgm:pt modelId="{072DB45E-6139-4EF2-BE65-19798FF70C75}" type="pres">
      <dgm:prSet presAssocID="{A20EAB1F-ED03-4E67-8F78-3A69CDDDD0EC}" presName="connectorText" presStyleLbl="sibTrans2D1" presStyleIdx="7" presStyleCnt="9"/>
      <dgm:spPr/>
    </dgm:pt>
    <dgm:pt modelId="{7DD21B29-2428-4250-8D91-838E84816F3C}" type="pres">
      <dgm:prSet presAssocID="{89825D10-7B42-4F61-9CF4-BDA22D4BFADC}" presName="node" presStyleLbl="node1" presStyleIdx="8" presStyleCnt="10">
        <dgm:presLayoutVars>
          <dgm:bulletEnabled val="1"/>
        </dgm:presLayoutVars>
      </dgm:prSet>
      <dgm:spPr/>
    </dgm:pt>
    <dgm:pt modelId="{384452C0-49BA-4E35-9287-7990C5D83BBC}" type="pres">
      <dgm:prSet presAssocID="{CA3C434F-410C-4A08-9E54-0B759095EEE3}" presName="sibTrans" presStyleLbl="sibTrans2D1" presStyleIdx="8" presStyleCnt="9"/>
      <dgm:spPr/>
    </dgm:pt>
    <dgm:pt modelId="{5D854D6D-C67D-4587-8A7C-39344DB83E23}" type="pres">
      <dgm:prSet presAssocID="{CA3C434F-410C-4A08-9E54-0B759095EEE3}" presName="connectorText" presStyleLbl="sibTrans2D1" presStyleIdx="8" presStyleCnt="9"/>
      <dgm:spPr/>
    </dgm:pt>
    <dgm:pt modelId="{DCDF4E47-AD7F-45DB-AE5D-71E455AB2E9E}" type="pres">
      <dgm:prSet presAssocID="{902802A1-B07E-4729-9D72-9D82034F882C}" presName="node" presStyleLbl="node1" presStyleIdx="9" presStyleCnt="10">
        <dgm:presLayoutVars>
          <dgm:bulletEnabled val="1"/>
        </dgm:presLayoutVars>
      </dgm:prSet>
      <dgm:spPr/>
    </dgm:pt>
  </dgm:ptLst>
  <dgm:cxnLst>
    <dgm:cxn modelId="{E23D7400-6C16-44BC-AE59-4CABA4F9D795}" srcId="{64DE84DD-5DB1-4E66-A1A0-3F741CFDF23B}" destId="{89825D10-7B42-4F61-9CF4-BDA22D4BFADC}" srcOrd="8" destOrd="0" parTransId="{0AFED684-9ACE-4DD7-B5A6-756B04C1036B}" sibTransId="{CA3C434F-410C-4A08-9E54-0B759095EEE3}"/>
    <dgm:cxn modelId="{9A9FE302-C60C-4111-BA6E-321D821268C1}" type="presOf" srcId="{528F4662-B87D-486A-A8C1-C27E797B7C85}" destId="{FBD08E16-EEBD-40CD-9447-30FB1867CB36}" srcOrd="0" destOrd="0" presId="urn:microsoft.com/office/officeart/2005/8/layout/process5"/>
    <dgm:cxn modelId="{09B24312-AE8B-406C-9AF0-31A95EE31D9F}" type="presOf" srcId="{C8877722-8366-45D3-92EC-9F259A3C2F68}" destId="{787708BC-25D7-49E3-AD25-BC8E131E9CD0}" srcOrd="1" destOrd="0" presId="urn:microsoft.com/office/officeart/2005/8/layout/process5"/>
    <dgm:cxn modelId="{72CF7D13-7E52-42AA-8702-64A965D24912}" type="presOf" srcId="{6B6A8702-1FE3-424D-A3F9-138A55073D89}" destId="{E143F351-1271-4C50-9E5F-E1EFC2F81532}" srcOrd="0" destOrd="1" presId="urn:microsoft.com/office/officeart/2005/8/layout/process5"/>
    <dgm:cxn modelId="{DB722715-1FC2-43A5-B577-2B9A3A363546}" srcId="{E64A66A3-4945-4B15-8C20-37B99A2B62C5}" destId="{22F7774C-BE24-45C4-B4E9-F69BC52D3BB1}" srcOrd="2" destOrd="0" parTransId="{5F37707A-C063-4218-A5A2-AD1F88E67CA0}" sibTransId="{B41F891E-6493-4213-9709-BAC336D60A66}"/>
    <dgm:cxn modelId="{92383518-E38A-4F61-BB32-BFBD3DD37920}" srcId="{64DE84DD-5DB1-4E66-A1A0-3F741CFDF23B}" destId="{3A2E7E9A-2013-4005-B86A-1C8A209990B6}" srcOrd="3" destOrd="0" parTransId="{D4857D46-5B0C-44DE-A603-EDDA9372504C}" sibTransId="{E54B9E70-7E58-40B2-AE86-7CA631FFE5CB}"/>
    <dgm:cxn modelId="{3B73D518-2A53-49CA-AE79-B0754DC05A25}" type="presOf" srcId="{CE51C32F-B607-41A8-B6D0-C608087B90D8}" destId="{C1F7F20A-A1C2-491B-91E1-1A9D81197045}" srcOrd="1" destOrd="0" presId="urn:microsoft.com/office/officeart/2005/8/layout/process5"/>
    <dgm:cxn modelId="{DDBF911C-08ED-48E5-BFE5-6938945D1E11}" type="presOf" srcId="{64DE84DD-5DB1-4E66-A1A0-3F741CFDF23B}" destId="{462EA39D-FED2-46CB-BE0E-BA1B2F2AAFC1}" srcOrd="0" destOrd="0" presId="urn:microsoft.com/office/officeart/2005/8/layout/process5"/>
    <dgm:cxn modelId="{C2BDEA21-0E9F-4388-9320-1B80CACD4674}" type="presOf" srcId="{528F4662-B87D-486A-A8C1-C27E797B7C85}" destId="{DC75E744-40D5-449F-9B41-7BCB40D56C90}" srcOrd="1" destOrd="0" presId="urn:microsoft.com/office/officeart/2005/8/layout/process5"/>
    <dgm:cxn modelId="{D10FC024-0236-4606-B01F-44BA784D9AC3}" srcId="{7775B0AB-8E9E-4A00-8ED4-03E43EEADE0D}" destId="{7D43F692-073F-4B79-97C1-FD35ECC2131D}" srcOrd="2" destOrd="0" parTransId="{697416F1-2342-4E34-8561-955A757A6F9A}" sibTransId="{736D04EC-8A29-4B16-BCC3-1EE719947930}"/>
    <dgm:cxn modelId="{CAAD652C-9306-4EE6-89C8-CC458B0D4F00}" srcId="{64DE84DD-5DB1-4E66-A1A0-3F741CFDF23B}" destId="{7775B0AB-8E9E-4A00-8ED4-03E43EEADE0D}" srcOrd="6" destOrd="0" parTransId="{A0616C21-88D4-4683-8059-6A897E264083}" sibTransId="{1139CF89-86AA-45DB-9A38-44E768FE3141}"/>
    <dgm:cxn modelId="{B0F34C34-F683-4269-9B7D-32AC6B3380A3}" srcId="{E64A66A3-4945-4B15-8C20-37B99A2B62C5}" destId="{A5764987-704B-4D3D-93EF-BAB38DDADB85}" srcOrd="1" destOrd="0" parTransId="{C9AB823F-A822-4921-950F-1017DCEFD2F9}" sibTransId="{76973022-67EE-4055-BA8B-D25D6E96DF86}"/>
    <dgm:cxn modelId="{8B1C313C-D624-4B8D-81F7-E576D79495E9}" type="presOf" srcId="{CA3C434F-410C-4A08-9E54-0B759095EEE3}" destId="{384452C0-49BA-4E35-9287-7990C5D83BBC}" srcOrd="0" destOrd="0" presId="urn:microsoft.com/office/officeart/2005/8/layout/process5"/>
    <dgm:cxn modelId="{F3F42C3E-4B20-45EF-AEB3-D49D76D1133B}" type="presOf" srcId="{3FC25636-2D8D-4614-9B38-D680F340F29F}" destId="{3FE7F004-4143-41C1-9C6F-5DADC16D29C2}" srcOrd="0" destOrd="0" presId="urn:microsoft.com/office/officeart/2005/8/layout/process5"/>
    <dgm:cxn modelId="{65393B3F-2F7E-49AF-9F5E-FBB34F94305F}" srcId="{64DE84DD-5DB1-4E66-A1A0-3F741CFDF23B}" destId="{77E9D0BF-E8ED-4A61-9063-7084FAF87043}" srcOrd="7" destOrd="0" parTransId="{AA096F1D-1F77-47DA-9201-E8B5F49F80F8}" sibTransId="{A20EAB1F-ED03-4E67-8F78-3A69CDDDD0EC}"/>
    <dgm:cxn modelId="{94C6495C-EDCA-40E0-8FC7-0F7A2230C8B6}" type="presOf" srcId="{902802A1-B07E-4729-9D72-9D82034F882C}" destId="{DCDF4E47-AD7F-45DB-AE5D-71E455AB2E9E}" srcOrd="0" destOrd="0" presId="urn:microsoft.com/office/officeart/2005/8/layout/process5"/>
    <dgm:cxn modelId="{074F325D-CF3F-4F75-9017-E8A0CB2C3AD5}" type="presOf" srcId="{A5764987-704B-4D3D-93EF-BAB38DDADB85}" destId="{E143F351-1271-4C50-9E5F-E1EFC2F81532}" srcOrd="0" destOrd="2" presId="urn:microsoft.com/office/officeart/2005/8/layout/process5"/>
    <dgm:cxn modelId="{61FEA85D-BA87-4A21-B9B8-E9CC243F5243}" type="presOf" srcId="{4DC0B69E-33BD-45D9-A553-1812D5EF4062}" destId="{29423536-A29D-4AA5-8725-94B03136F760}" srcOrd="0" destOrd="1" presId="urn:microsoft.com/office/officeart/2005/8/layout/process5"/>
    <dgm:cxn modelId="{7991875E-2E67-4858-9D68-33BF0EA63BC8}" type="presOf" srcId="{FE849E8B-A9E5-4AF3-B9D3-C01FEC475BDC}" destId="{4A212D8A-CD0B-452F-97EC-02F780A02CD8}" srcOrd="0" destOrd="0" presId="urn:microsoft.com/office/officeart/2005/8/layout/process5"/>
    <dgm:cxn modelId="{6CC18461-8FB6-48EC-A953-BEEA893A5D2D}" type="presOf" srcId="{CE51C32F-B607-41A8-B6D0-C608087B90D8}" destId="{DD66F60E-E3BA-4D9C-ADA8-776367B90333}" srcOrd="0" destOrd="0" presId="urn:microsoft.com/office/officeart/2005/8/layout/process5"/>
    <dgm:cxn modelId="{3FA69D63-4CB5-4825-A03B-10FFAF3405B6}" type="presOf" srcId="{671BDA8D-B393-4F78-A89F-913E429F6264}" destId="{B930325C-B699-4F19-8542-EB35C11C1B21}" srcOrd="0" destOrd="1" presId="urn:microsoft.com/office/officeart/2005/8/layout/process5"/>
    <dgm:cxn modelId="{56D71C64-F375-403F-AF2D-FC51BDDEB03F}" type="presOf" srcId="{FE849E8B-A9E5-4AF3-B9D3-C01FEC475BDC}" destId="{05948E22-AD89-4DA6-A80C-23E7E4B4E2D7}" srcOrd="1" destOrd="0" presId="urn:microsoft.com/office/officeart/2005/8/layout/process5"/>
    <dgm:cxn modelId="{3DC8C268-E18C-4979-8945-5F3EE42F914F}" srcId="{1930F9B6-6A11-4A34-B40B-F506FF970AAE}" destId="{4DC0B69E-33BD-45D9-A553-1812D5EF4062}" srcOrd="0" destOrd="0" parTransId="{373367F2-2B42-40D1-BF7F-26B4BB4845F1}" sibTransId="{580F8F73-BA92-4C6F-8B94-6271DB70BF63}"/>
    <dgm:cxn modelId="{F4F3FF6A-0D36-484E-8A31-A18EB732EAF1}" type="presOf" srcId="{1139CF89-86AA-45DB-9A38-44E768FE3141}" destId="{ED921E8E-5B58-4818-B5FD-DD00521D537A}" srcOrd="1" destOrd="0" presId="urn:microsoft.com/office/officeart/2005/8/layout/process5"/>
    <dgm:cxn modelId="{B5AA4F73-BB1F-41B5-AA8F-514CA83CB8F9}" type="presOf" srcId="{B73CBBB5-A3C8-470A-89D5-0DB52656CA3D}" destId="{9C048239-0CBD-47C2-9C49-A3D22C4D1E86}" srcOrd="0" destOrd="0" presId="urn:microsoft.com/office/officeart/2005/8/layout/process5"/>
    <dgm:cxn modelId="{03523D54-F668-48D8-9071-25159D310AB8}" type="presOf" srcId="{1930F9B6-6A11-4A34-B40B-F506FF970AAE}" destId="{29423536-A29D-4AA5-8725-94B03136F760}" srcOrd="0" destOrd="0" presId="urn:microsoft.com/office/officeart/2005/8/layout/process5"/>
    <dgm:cxn modelId="{E1942F79-614B-452F-B9DD-EE4982047E64}" type="presOf" srcId="{C8877722-8366-45D3-92EC-9F259A3C2F68}" destId="{FF9F9E37-3ED6-405A-AE39-6BECACF48CE9}" srcOrd="0" destOrd="0" presId="urn:microsoft.com/office/officeart/2005/8/layout/process5"/>
    <dgm:cxn modelId="{34F4B87D-DCC6-491F-B4E7-215A0739F876}" type="presOf" srcId="{89825D10-7B42-4F61-9CF4-BDA22D4BFADC}" destId="{7DD21B29-2428-4250-8D91-838E84816F3C}" srcOrd="0" destOrd="0" presId="urn:microsoft.com/office/officeart/2005/8/layout/process5"/>
    <dgm:cxn modelId="{7908E97E-254E-4A4C-90A9-AA2A9D8DE632}" srcId="{1930F9B6-6A11-4A34-B40B-F506FF970AAE}" destId="{84D2C51E-1F1B-4B18-89A4-FE3A58A0B883}" srcOrd="1" destOrd="0" parTransId="{C926F3AB-E5D4-44DB-BE75-ED61538583E4}" sibTransId="{38A3BC2D-123B-45CD-9544-3FB412FC5EC2}"/>
    <dgm:cxn modelId="{C7EE5B82-55BF-466F-AC8B-025DC25D4846}" srcId="{64DE84DD-5DB1-4E66-A1A0-3F741CFDF23B}" destId="{1930F9B6-6A11-4A34-B40B-F506FF970AAE}" srcOrd="5" destOrd="0" parTransId="{B33E76B5-6DF7-4BC9-87D4-2653EF78E887}" sibTransId="{C8877722-8366-45D3-92EC-9F259A3C2F68}"/>
    <dgm:cxn modelId="{65FBC487-E310-452B-BD27-1A04E109F335}" type="presOf" srcId="{D5ED69DF-C110-4154-8F01-02ACF836DB09}" destId="{B930325C-B699-4F19-8542-EB35C11C1B21}" srcOrd="0" destOrd="2" presId="urn:microsoft.com/office/officeart/2005/8/layout/process5"/>
    <dgm:cxn modelId="{883E758B-21FA-4EE5-9686-2C635275A3C3}" type="presOf" srcId="{3A2E7E9A-2013-4005-B86A-1C8A209990B6}" destId="{067B4162-CF72-4026-994A-F25E2D11CC22}" srcOrd="0" destOrd="0" presId="urn:microsoft.com/office/officeart/2005/8/layout/process5"/>
    <dgm:cxn modelId="{843E798C-EA72-4A96-94E8-16F832BBEDA5}" srcId="{E64A66A3-4945-4B15-8C20-37B99A2B62C5}" destId="{6B6A8702-1FE3-424D-A3F9-138A55073D89}" srcOrd="0" destOrd="0" parTransId="{3229C77F-4D23-4A0A-987A-F1F197C2D47A}" sibTransId="{5582F295-FF08-4F0E-96CC-FCDE60A08FB8}"/>
    <dgm:cxn modelId="{0D56C78E-F346-45EF-869C-84AC670086B3}" srcId="{64DE84DD-5DB1-4E66-A1A0-3F741CFDF23B}" destId="{566F213A-ECB8-4FC3-99D0-7C1287952180}" srcOrd="4" destOrd="0" parTransId="{8738F6B5-E10C-4673-B73D-01BF7F43A03F}" sibTransId="{CE51C32F-B607-41A8-B6D0-C608087B90D8}"/>
    <dgm:cxn modelId="{C4DF0691-861F-4D1D-B8FC-90B156DDF973}" type="presOf" srcId="{CA3C434F-410C-4A08-9E54-0B759095EEE3}" destId="{5D854D6D-C67D-4587-8A7C-39344DB83E23}" srcOrd="1" destOrd="0" presId="urn:microsoft.com/office/officeart/2005/8/layout/process5"/>
    <dgm:cxn modelId="{080E7793-647A-4FB1-847B-076A0F38BEB0}" srcId="{64DE84DD-5DB1-4E66-A1A0-3F741CFDF23B}" destId="{3FC25636-2D8D-4614-9B38-D680F340F29F}" srcOrd="2" destOrd="0" parTransId="{25F1CE78-4425-4E5C-9204-FC55017E1087}" sibTransId="{FE849E8B-A9E5-4AF3-B9D3-C01FEC475BDC}"/>
    <dgm:cxn modelId="{8C793394-A739-4F94-BF06-06CFD84A9921}" type="presOf" srcId="{66432EA4-020F-47A6-ACD0-F848EEFD6FA5}" destId="{F57CBB64-E47A-4B28-B6CD-7521DC29F08E}" srcOrd="1" destOrd="0" presId="urn:microsoft.com/office/officeart/2005/8/layout/process5"/>
    <dgm:cxn modelId="{AA1D4A98-8443-418B-A939-0D01B99B4753}" type="presOf" srcId="{E54B9E70-7E58-40B2-AE86-7CA631FFE5CB}" destId="{D6F35876-A6B2-4369-A7A5-946353F702CA}" srcOrd="1" destOrd="0" presId="urn:microsoft.com/office/officeart/2005/8/layout/process5"/>
    <dgm:cxn modelId="{43287A9C-BA01-4646-937D-92D602E41FC9}" type="presOf" srcId="{66432EA4-020F-47A6-ACD0-F848EEFD6FA5}" destId="{EF359124-6B24-4EFB-BC40-F12618E02DF5}" srcOrd="0" destOrd="0" presId="urn:microsoft.com/office/officeart/2005/8/layout/process5"/>
    <dgm:cxn modelId="{E9C165A0-9527-438E-94BD-E358830FDF69}" type="presOf" srcId="{7775B0AB-8E9E-4A00-8ED4-03E43EEADE0D}" destId="{B930325C-B699-4F19-8542-EB35C11C1B21}" srcOrd="0" destOrd="0" presId="urn:microsoft.com/office/officeart/2005/8/layout/process5"/>
    <dgm:cxn modelId="{AA21C3A3-D037-497F-98ED-9EEF3E3304D8}" type="presOf" srcId="{84D2C51E-1F1B-4B18-89A4-FE3A58A0B883}" destId="{29423536-A29D-4AA5-8725-94B03136F760}" srcOrd="0" destOrd="2" presId="urn:microsoft.com/office/officeart/2005/8/layout/process5"/>
    <dgm:cxn modelId="{432078AB-FF5E-4881-A4FB-25DDEEFBB34F}" srcId="{64DE84DD-5DB1-4E66-A1A0-3F741CFDF23B}" destId="{B73CBBB5-A3C8-470A-89D5-0DB52656CA3D}" srcOrd="0" destOrd="0" parTransId="{4075A56E-53F9-4412-BCD7-1B34C2DB8AA5}" sibTransId="{528F4662-B87D-486A-A8C1-C27E797B7C85}"/>
    <dgm:cxn modelId="{7E8823B5-562A-4B70-8194-9668D224EEB7}" srcId="{64DE84DD-5DB1-4E66-A1A0-3F741CFDF23B}" destId="{902802A1-B07E-4729-9D72-9D82034F882C}" srcOrd="9" destOrd="0" parTransId="{AD2E303A-83C3-4EE5-9769-1EBE025C0F1C}" sibTransId="{178AACDD-5A03-4334-9437-DC99E1C4C4E0}"/>
    <dgm:cxn modelId="{9D6319B9-DA0D-4057-8354-BEA119F78C82}" type="presOf" srcId="{77E9D0BF-E8ED-4A61-9063-7084FAF87043}" destId="{0C4307BD-773A-4EB2-A8D1-DE20B577B2EB}" srcOrd="0" destOrd="0" presId="urn:microsoft.com/office/officeart/2005/8/layout/process5"/>
    <dgm:cxn modelId="{1284CCC3-D10F-4D53-8012-2A5993679716}" type="presOf" srcId="{7D43F692-073F-4B79-97C1-FD35ECC2131D}" destId="{B930325C-B699-4F19-8542-EB35C11C1B21}" srcOrd="0" destOrd="3" presId="urn:microsoft.com/office/officeart/2005/8/layout/process5"/>
    <dgm:cxn modelId="{8D53E5C3-4085-4B95-B64C-D9B321FAB6AD}" type="presOf" srcId="{A20EAB1F-ED03-4E67-8F78-3A69CDDDD0EC}" destId="{072DB45E-6139-4EF2-BE65-19798FF70C75}" srcOrd="1" destOrd="0" presId="urn:microsoft.com/office/officeart/2005/8/layout/process5"/>
    <dgm:cxn modelId="{C3E833CF-045D-4D21-8233-7BFC5813C712}" type="presOf" srcId="{A20EAB1F-ED03-4E67-8F78-3A69CDDDD0EC}" destId="{D949E3C9-8A8A-4C2B-A382-2FC4AB4A074B}" srcOrd="0" destOrd="0" presId="urn:microsoft.com/office/officeart/2005/8/layout/process5"/>
    <dgm:cxn modelId="{09C500D6-EC1D-467B-ACA2-97B479746364}" type="presOf" srcId="{1139CF89-86AA-45DB-9A38-44E768FE3141}" destId="{9936DDB5-B125-4787-98AC-15FD686FE933}" srcOrd="0" destOrd="0" presId="urn:microsoft.com/office/officeart/2005/8/layout/process5"/>
    <dgm:cxn modelId="{DD265DE9-745B-49FC-9062-9153A14EF785}" srcId="{7775B0AB-8E9E-4A00-8ED4-03E43EEADE0D}" destId="{D5ED69DF-C110-4154-8F01-02ACF836DB09}" srcOrd="1" destOrd="0" parTransId="{7B1EFADF-A6F5-4094-9D54-EC086A8E9525}" sibTransId="{B7C851B6-C85E-4EB7-9DD6-E0CA6B4648A1}"/>
    <dgm:cxn modelId="{BAD137EB-7820-4389-8A3F-9027C62DB6A8}" type="presOf" srcId="{566F213A-ECB8-4FC3-99D0-7C1287952180}" destId="{5D7823BF-5579-4C19-A85E-C279DB4C91C2}" srcOrd="0" destOrd="0" presId="urn:microsoft.com/office/officeart/2005/8/layout/process5"/>
    <dgm:cxn modelId="{CA403BEC-FC64-4C45-B1AD-5056631F7A18}" srcId="{64DE84DD-5DB1-4E66-A1A0-3F741CFDF23B}" destId="{E64A66A3-4945-4B15-8C20-37B99A2B62C5}" srcOrd="1" destOrd="0" parTransId="{9C023B09-2DBE-4281-81A3-3644CC00EC43}" sibTransId="{66432EA4-020F-47A6-ACD0-F848EEFD6FA5}"/>
    <dgm:cxn modelId="{14930EF2-6038-489D-A2F0-8B931B1D4790}" srcId="{7775B0AB-8E9E-4A00-8ED4-03E43EEADE0D}" destId="{671BDA8D-B393-4F78-A89F-913E429F6264}" srcOrd="0" destOrd="0" parTransId="{4F6AC8AC-C6A3-45F3-B5AE-361A60B536BC}" sibTransId="{B25BE030-5218-417F-B0F4-68AA7CB454A7}"/>
    <dgm:cxn modelId="{549E1FF4-F0D9-449C-AE83-758C8BBA0513}" type="presOf" srcId="{22F7774C-BE24-45C4-B4E9-F69BC52D3BB1}" destId="{E143F351-1271-4C50-9E5F-E1EFC2F81532}" srcOrd="0" destOrd="3" presId="urn:microsoft.com/office/officeart/2005/8/layout/process5"/>
    <dgm:cxn modelId="{EC956FF8-D114-4FEC-BC67-D99451B20571}" type="presOf" srcId="{E54B9E70-7E58-40B2-AE86-7CA631FFE5CB}" destId="{93BB77A3-3DA4-4D77-839B-109C017380A0}" srcOrd="0" destOrd="0" presId="urn:microsoft.com/office/officeart/2005/8/layout/process5"/>
    <dgm:cxn modelId="{738587FC-9E0D-415A-BDFA-83B473D77298}" type="presOf" srcId="{E64A66A3-4945-4B15-8C20-37B99A2B62C5}" destId="{E143F351-1271-4C50-9E5F-E1EFC2F81532}" srcOrd="0" destOrd="0" presId="urn:microsoft.com/office/officeart/2005/8/layout/process5"/>
    <dgm:cxn modelId="{CA738E3D-9276-4C0F-A04B-BFC8970194E6}" type="presParOf" srcId="{462EA39D-FED2-46CB-BE0E-BA1B2F2AAFC1}" destId="{9C048239-0CBD-47C2-9C49-A3D22C4D1E86}" srcOrd="0" destOrd="0" presId="urn:microsoft.com/office/officeart/2005/8/layout/process5"/>
    <dgm:cxn modelId="{1B5804BB-EFAF-4F19-A55E-7BA4C16619D3}" type="presParOf" srcId="{462EA39D-FED2-46CB-BE0E-BA1B2F2AAFC1}" destId="{FBD08E16-EEBD-40CD-9447-30FB1867CB36}" srcOrd="1" destOrd="0" presId="urn:microsoft.com/office/officeart/2005/8/layout/process5"/>
    <dgm:cxn modelId="{C652DEAD-C8C9-48AA-912E-F4102B3439DD}" type="presParOf" srcId="{FBD08E16-EEBD-40CD-9447-30FB1867CB36}" destId="{DC75E744-40D5-449F-9B41-7BCB40D56C90}" srcOrd="0" destOrd="0" presId="urn:microsoft.com/office/officeart/2005/8/layout/process5"/>
    <dgm:cxn modelId="{4E7D2518-2994-439D-97D4-4BE1F99BD4EE}" type="presParOf" srcId="{462EA39D-FED2-46CB-BE0E-BA1B2F2AAFC1}" destId="{E143F351-1271-4C50-9E5F-E1EFC2F81532}" srcOrd="2" destOrd="0" presId="urn:microsoft.com/office/officeart/2005/8/layout/process5"/>
    <dgm:cxn modelId="{9CDA8657-C79C-4B1A-AB5A-07326D31BE7A}" type="presParOf" srcId="{462EA39D-FED2-46CB-BE0E-BA1B2F2AAFC1}" destId="{EF359124-6B24-4EFB-BC40-F12618E02DF5}" srcOrd="3" destOrd="0" presId="urn:microsoft.com/office/officeart/2005/8/layout/process5"/>
    <dgm:cxn modelId="{68333A00-3E9D-4AF3-AFD4-C8FD79785345}" type="presParOf" srcId="{EF359124-6B24-4EFB-BC40-F12618E02DF5}" destId="{F57CBB64-E47A-4B28-B6CD-7521DC29F08E}" srcOrd="0" destOrd="0" presId="urn:microsoft.com/office/officeart/2005/8/layout/process5"/>
    <dgm:cxn modelId="{B237CB95-9500-45FA-BAF8-79B933571FA8}" type="presParOf" srcId="{462EA39D-FED2-46CB-BE0E-BA1B2F2AAFC1}" destId="{3FE7F004-4143-41C1-9C6F-5DADC16D29C2}" srcOrd="4" destOrd="0" presId="urn:microsoft.com/office/officeart/2005/8/layout/process5"/>
    <dgm:cxn modelId="{1811D48B-1B90-46EA-AA98-D7BA73D872DF}" type="presParOf" srcId="{462EA39D-FED2-46CB-BE0E-BA1B2F2AAFC1}" destId="{4A212D8A-CD0B-452F-97EC-02F780A02CD8}" srcOrd="5" destOrd="0" presId="urn:microsoft.com/office/officeart/2005/8/layout/process5"/>
    <dgm:cxn modelId="{60D590FC-74E5-443C-8E86-FB6F84376130}" type="presParOf" srcId="{4A212D8A-CD0B-452F-97EC-02F780A02CD8}" destId="{05948E22-AD89-4DA6-A80C-23E7E4B4E2D7}" srcOrd="0" destOrd="0" presId="urn:microsoft.com/office/officeart/2005/8/layout/process5"/>
    <dgm:cxn modelId="{F570289F-F6A8-4BD0-BE11-DE5EBFBB5562}" type="presParOf" srcId="{462EA39D-FED2-46CB-BE0E-BA1B2F2AAFC1}" destId="{067B4162-CF72-4026-994A-F25E2D11CC22}" srcOrd="6" destOrd="0" presId="urn:microsoft.com/office/officeart/2005/8/layout/process5"/>
    <dgm:cxn modelId="{D8E54E38-4D41-4E7C-8BBB-31CEBCD497EC}" type="presParOf" srcId="{462EA39D-FED2-46CB-BE0E-BA1B2F2AAFC1}" destId="{93BB77A3-3DA4-4D77-839B-109C017380A0}" srcOrd="7" destOrd="0" presId="urn:microsoft.com/office/officeart/2005/8/layout/process5"/>
    <dgm:cxn modelId="{A4295753-9525-42F5-B163-5014FFD66B16}" type="presParOf" srcId="{93BB77A3-3DA4-4D77-839B-109C017380A0}" destId="{D6F35876-A6B2-4369-A7A5-946353F702CA}" srcOrd="0" destOrd="0" presId="urn:microsoft.com/office/officeart/2005/8/layout/process5"/>
    <dgm:cxn modelId="{E06F19B7-4E7F-44EC-8B58-4F9BEAE56B27}" type="presParOf" srcId="{462EA39D-FED2-46CB-BE0E-BA1B2F2AAFC1}" destId="{5D7823BF-5579-4C19-A85E-C279DB4C91C2}" srcOrd="8" destOrd="0" presId="urn:microsoft.com/office/officeart/2005/8/layout/process5"/>
    <dgm:cxn modelId="{6C1F8974-7A4C-493F-A971-F777F33A2D24}" type="presParOf" srcId="{462EA39D-FED2-46CB-BE0E-BA1B2F2AAFC1}" destId="{DD66F60E-E3BA-4D9C-ADA8-776367B90333}" srcOrd="9" destOrd="0" presId="urn:microsoft.com/office/officeart/2005/8/layout/process5"/>
    <dgm:cxn modelId="{63571433-0A3D-493D-AF10-6B2261420DF8}" type="presParOf" srcId="{DD66F60E-E3BA-4D9C-ADA8-776367B90333}" destId="{C1F7F20A-A1C2-491B-91E1-1A9D81197045}" srcOrd="0" destOrd="0" presId="urn:microsoft.com/office/officeart/2005/8/layout/process5"/>
    <dgm:cxn modelId="{702EEC8F-7D98-4D86-B5D4-3F6FB2A7AE00}" type="presParOf" srcId="{462EA39D-FED2-46CB-BE0E-BA1B2F2AAFC1}" destId="{29423536-A29D-4AA5-8725-94B03136F760}" srcOrd="10" destOrd="0" presId="urn:microsoft.com/office/officeart/2005/8/layout/process5"/>
    <dgm:cxn modelId="{A557C07D-69EC-4889-8CFE-E938D57948A9}" type="presParOf" srcId="{462EA39D-FED2-46CB-BE0E-BA1B2F2AAFC1}" destId="{FF9F9E37-3ED6-405A-AE39-6BECACF48CE9}" srcOrd="11" destOrd="0" presId="urn:microsoft.com/office/officeart/2005/8/layout/process5"/>
    <dgm:cxn modelId="{C121B89D-38D9-4069-AB1F-82515D624EB9}" type="presParOf" srcId="{FF9F9E37-3ED6-405A-AE39-6BECACF48CE9}" destId="{787708BC-25D7-49E3-AD25-BC8E131E9CD0}" srcOrd="0" destOrd="0" presId="urn:microsoft.com/office/officeart/2005/8/layout/process5"/>
    <dgm:cxn modelId="{3B69D2DD-0630-49E1-BDB9-40D41EEBF155}" type="presParOf" srcId="{462EA39D-FED2-46CB-BE0E-BA1B2F2AAFC1}" destId="{B930325C-B699-4F19-8542-EB35C11C1B21}" srcOrd="12" destOrd="0" presId="urn:microsoft.com/office/officeart/2005/8/layout/process5"/>
    <dgm:cxn modelId="{29E5A946-A86F-41ED-87D5-11650BB2CAD1}" type="presParOf" srcId="{462EA39D-FED2-46CB-BE0E-BA1B2F2AAFC1}" destId="{9936DDB5-B125-4787-98AC-15FD686FE933}" srcOrd="13" destOrd="0" presId="urn:microsoft.com/office/officeart/2005/8/layout/process5"/>
    <dgm:cxn modelId="{FCD7D34A-EF0F-4236-AC72-C834834326D6}" type="presParOf" srcId="{9936DDB5-B125-4787-98AC-15FD686FE933}" destId="{ED921E8E-5B58-4818-B5FD-DD00521D537A}" srcOrd="0" destOrd="0" presId="urn:microsoft.com/office/officeart/2005/8/layout/process5"/>
    <dgm:cxn modelId="{F2FCD9F7-0B96-4E67-ABD8-4E74EC3BB908}" type="presParOf" srcId="{462EA39D-FED2-46CB-BE0E-BA1B2F2AAFC1}" destId="{0C4307BD-773A-4EB2-A8D1-DE20B577B2EB}" srcOrd="14" destOrd="0" presId="urn:microsoft.com/office/officeart/2005/8/layout/process5"/>
    <dgm:cxn modelId="{5662763D-6DF2-4210-98EE-46B7F20E41C0}" type="presParOf" srcId="{462EA39D-FED2-46CB-BE0E-BA1B2F2AAFC1}" destId="{D949E3C9-8A8A-4C2B-A382-2FC4AB4A074B}" srcOrd="15" destOrd="0" presId="urn:microsoft.com/office/officeart/2005/8/layout/process5"/>
    <dgm:cxn modelId="{D4677AF1-C858-4413-BC9D-6622AF7C2A48}" type="presParOf" srcId="{D949E3C9-8A8A-4C2B-A382-2FC4AB4A074B}" destId="{072DB45E-6139-4EF2-BE65-19798FF70C75}" srcOrd="0" destOrd="0" presId="urn:microsoft.com/office/officeart/2005/8/layout/process5"/>
    <dgm:cxn modelId="{C7638C97-3BB5-4429-BEF0-964FCDC3070B}" type="presParOf" srcId="{462EA39D-FED2-46CB-BE0E-BA1B2F2AAFC1}" destId="{7DD21B29-2428-4250-8D91-838E84816F3C}" srcOrd="16" destOrd="0" presId="urn:microsoft.com/office/officeart/2005/8/layout/process5"/>
    <dgm:cxn modelId="{2994CD45-F953-4F60-BE45-3D483AB1D366}" type="presParOf" srcId="{462EA39D-FED2-46CB-BE0E-BA1B2F2AAFC1}" destId="{384452C0-49BA-4E35-9287-7990C5D83BBC}" srcOrd="17" destOrd="0" presId="urn:microsoft.com/office/officeart/2005/8/layout/process5"/>
    <dgm:cxn modelId="{ADE614C0-F900-42F2-A3D4-55E13C57C45B}" type="presParOf" srcId="{384452C0-49BA-4E35-9287-7990C5D83BBC}" destId="{5D854D6D-C67D-4587-8A7C-39344DB83E23}" srcOrd="0" destOrd="0" presId="urn:microsoft.com/office/officeart/2005/8/layout/process5"/>
    <dgm:cxn modelId="{59F9DD7F-9259-4CBA-A2BC-DDE302903632}" type="presParOf" srcId="{462EA39D-FED2-46CB-BE0E-BA1B2F2AAFC1}" destId="{DCDF4E47-AD7F-45DB-AE5D-71E455AB2E9E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E4258B-0FF7-4212-93A6-9329A1CE0E83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4199C45-86B1-4ADA-8057-3C2B4E6DDC93}">
      <dgm:prSet phldrT="[Text]"/>
      <dgm:spPr/>
      <dgm:t>
        <a:bodyPr/>
        <a:lstStyle/>
        <a:p>
          <a:r>
            <a:rPr lang="en-US" dirty="0"/>
            <a:t>Data Import Profile</a:t>
          </a:r>
        </a:p>
      </dgm:t>
    </dgm:pt>
    <dgm:pt modelId="{1FC459E5-F063-4872-AD73-5F10BF81C4D9}" type="parTrans" cxnId="{96661245-615F-431D-8A34-CCE2314DB4F4}">
      <dgm:prSet/>
      <dgm:spPr/>
      <dgm:t>
        <a:bodyPr/>
        <a:lstStyle/>
        <a:p>
          <a:endParaRPr lang="en-US"/>
        </a:p>
      </dgm:t>
    </dgm:pt>
    <dgm:pt modelId="{888BB94B-4608-4137-B1A4-DA408F5FA3F4}" type="sibTrans" cxnId="{96661245-615F-431D-8A34-CCE2314DB4F4}">
      <dgm:prSet/>
      <dgm:spPr/>
      <dgm:t>
        <a:bodyPr/>
        <a:lstStyle/>
        <a:p>
          <a:endParaRPr lang="en-US"/>
        </a:p>
      </dgm:t>
    </dgm:pt>
    <dgm:pt modelId="{3494AD48-9DB7-487F-AB5B-C8B9DAE60FAB}">
      <dgm:prSet phldrT="[Text]"/>
      <dgm:spPr/>
      <dgm:t>
        <a:bodyPr/>
        <a:lstStyle/>
        <a:p>
          <a:r>
            <a:rPr lang="en-US" dirty="0"/>
            <a:t>Normalization Rule Sets</a:t>
          </a:r>
        </a:p>
      </dgm:t>
    </dgm:pt>
    <dgm:pt modelId="{29EBAFCB-5B2C-4380-8020-C1D360468C4D}" type="parTrans" cxnId="{C3A063B9-72E2-401D-A175-A719CD4B5C6F}">
      <dgm:prSet/>
      <dgm:spPr/>
      <dgm:t>
        <a:bodyPr/>
        <a:lstStyle/>
        <a:p>
          <a:endParaRPr lang="en-US"/>
        </a:p>
      </dgm:t>
    </dgm:pt>
    <dgm:pt modelId="{F31FD0C6-7B3D-4486-8918-B85AD3934D0E}" type="sibTrans" cxnId="{C3A063B9-72E2-401D-A175-A719CD4B5C6F}">
      <dgm:prSet/>
      <dgm:spPr/>
      <dgm:t>
        <a:bodyPr/>
        <a:lstStyle/>
        <a:p>
          <a:endParaRPr lang="en-US"/>
        </a:p>
      </dgm:t>
    </dgm:pt>
    <dgm:pt modelId="{A328F678-D03E-4B4E-AFFB-F7FFD9E23634}">
      <dgm:prSet phldrT="[Text]"/>
      <dgm:spPr/>
      <dgm:t>
        <a:bodyPr/>
        <a:lstStyle/>
        <a:p>
          <a:r>
            <a:rPr lang="en-US" dirty="0"/>
            <a:t>Delivery</a:t>
          </a:r>
        </a:p>
      </dgm:t>
    </dgm:pt>
    <dgm:pt modelId="{FD0EB053-6041-4964-9E03-314B49F28D2E}" type="parTrans" cxnId="{C910D13A-C816-4DE2-A0A0-1F52069D897E}">
      <dgm:prSet/>
      <dgm:spPr/>
      <dgm:t>
        <a:bodyPr/>
        <a:lstStyle/>
        <a:p>
          <a:endParaRPr lang="en-US"/>
        </a:p>
      </dgm:t>
    </dgm:pt>
    <dgm:pt modelId="{999F1E4F-12EC-4962-9AD2-81C38C1DDB66}" type="sibTrans" cxnId="{C910D13A-C816-4DE2-A0A0-1F52069D897E}">
      <dgm:prSet/>
      <dgm:spPr/>
      <dgm:t>
        <a:bodyPr/>
        <a:lstStyle/>
        <a:p>
          <a:endParaRPr lang="en-US"/>
        </a:p>
      </dgm:t>
    </dgm:pt>
    <dgm:pt modelId="{6176E46E-6AA7-4D94-AB60-B772980CF0E5}">
      <dgm:prSet phldrT="[Text]"/>
      <dgm:spPr/>
      <dgm:t>
        <a:bodyPr/>
        <a:lstStyle/>
        <a:p>
          <a:r>
            <a:rPr lang="en-US" dirty="0"/>
            <a:t>Additional customizations (tables)</a:t>
          </a:r>
        </a:p>
      </dgm:t>
    </dgm:pt>
    <dgm:pt modelId="{42C68C0B-8997-478D-973B-5FA1083B0696}" type="parTrans" cxnId="{9FC70598-FF85-44AF-A91C-D2B2576218C9}">
      <dgm:prSet/>
      <dgm:spPr/>
      <dgm:t>
        <a:bodyPr/>
        <a:lstStyle/>
        <a:p>
          <a:endParaRPr lang="en-US"/>
        </a:p>
      </dgm:t>
    </dgm:pt>
    <dgm:pt modelId="{BF772FB1-13E8-4AA7-918A-4F1F1E14524B}" type="sibTrans" cxnId="{9FC70598-FF85-44AF-A91C-D2B2576218C9}">
      <dgm:prSet/>
      <dgm:spPr/>
      <dgm:t>
        <a:bodyPr/>
        <a:lstStyle/>
        <a:p>
          <a:endParaRPr lang="en-US"/>
        </a:p>
      </dgm:t>
    </dgm:pt>
    <dgm:pt modelId="{0EFBC81A-D391-4A15-993B-D6F8B1BC8A43}" type="pres">
      <dgm:prSet presAssocID="{D4E4258B-0FF7-4212-93A6-9329A1CE0E83}" presName="Name0" presStyleCnt="0">
        <dgm:presLayoutVars>
          <dgm:chMax val="7"/>
          <dgm:resizeHandles val="exact"/>
        </dgm:presLayoutVars>
      </dgm:prSet>
      <dgm:spPr/>
    </dgm:pt>
    <dgm:pt modelId="{90436F14-057D-4360-9D23-E1EA06306E35}" type="pres">
      <dgm:prSet presAssocID="{D4E4258B-0FF7-4212-93A6-9329A1CE0E83}" presName="comp1" presStyleCnt="0"/>
      <dgm:spPr/>
    </dgm:pt>
    <dgm:pt modelId="{09073F4A-985B-43FE-B590-1E168353BC2A}" type="pres">
      <dgm:prSet presAssocID="{D4E4258B-0FF7-4212-93A6-9329A1CE0E83}" presName="circle1" presStyleLbl="node1" presStyleIdx="0" presStyleCnt="4"/>
      <dgm:spPr/>
    </dgm:pt>
    <dgm:pt modelId="{F86B02FE-BB30-489A-B806-1AB54597E83A}" type="pres">
      <dgm:prSet presAssocID="{D4E4258B-0FF7-4212-93A6-9329A1CE0E83}" presName="c1text" presStyleLbl="node1" presStyleIdx="0" presStyleCnt="4">
        <dgm:presLayoutVars>
          <dgm:bulletEnabled val="1"/>
        </dgm:presLayoutVars>
      </dgm:prSet>
      <dgm:spPr/>
    </dgm:pt>
    <dgm:pt modelId="{9BF0FD02-7AA7-4B77-A649-2AA9A6D6624C}" type="pres">
      <dgm:prSet presAssocID="{D4E4258B-0FF7-4212-93A6-9329A1CE0E83}" presName="comp2" presStyleCnt="0"/>
      <dgm:spPr/>
    </dgm:pt>
    <dgm:pt modelId="{513AEBB9-5CE7-42B3-A4EF-C8CC4EB4D760}" type="pres">
      <dgm:prSet presAssocID="{D4E4258B-0FF7-4212-93A6-9329A1CE0E83}" presName="circle2" presStyleLbl="node1" presStyleIdx="1" presStyleCnt="4"/>
      <dgm:spPr/>
    </dgm:pt>
    <dgm:pt modelId="{D21990A1-CB5B-407B-8B22-6DAA49C23951}" type="pres">
      <dgm:prSet presAssocID="{D4E4258B-0FF7-4212-93A6-9329A1CE0E83}" presName="c2text" presStyleLbl="node1" presStyleIdx="1" presStyleCnt="4">
        <dgm:presLayoutVars>
          <dgm:bulletEnabled val="1"/>
        </dgm:presLayoutVars>
      </dgm:prSet>
      <dgm:spPr/>
    </dgm:pt>
    <dgm:pt modelId="{6A379870-32EC-4B41-A05D-78AB66C79468}" type="pres">
      <dgm:prSet presAssocID="{D4E4258B-0FF7-4212-93A6-9329A1CE0E83}" presName="comp3" presStyleCnt="0"/>
      <dgm:spPr/>
    </dgm:pt>
    <dgm:pt modelId="{48397474-345F-4606-8C92-3A5614EF68F0}" type="pres">
      <dgm:prSet presAssocID="{D4E4258B-0FF7-4212-93A6-9329A1CE0E83}" presName="circle3" presStyleLbl="node1" presStyleIdx="2" presStyleCnt="4"/>
      <dgm:spPr/>
    </dgm:pt>
    <dgm:pt modelId="{BF6CAF87-5636-4D37-BF8E-B14B2CE5F418}" type="pres">
      <dgm:prSet presAssocID="{D4E4258B-0FF7-4212-93A6-9329A1CE0E83}" presName="c3text" presStyleLbl="node1" presStyleIdx="2" presStyleCnt="4">
        <dgm:presLayoutVars>
          <dgm:bulletEnabled val="1"/>
        </dgm:presLayoutVars>
      </dgm:prSet>
      <dgm:spPr/>
    </dgm:pt>
    <dgm:pt modelId="{D5824FB2-AA10-4891-AEE5-DFDB5EA0CF0A}" type="pres">
      <dgm:prSet presAssocID="{D4E4258B-0FF7-4212-93A6-9329A1CE0E83}" presName="comp4" presStyleCnt="0"/>
      <dgm:spPr/>
    </dgm:pt>
    <dgm:pt modelId="{9416BA7C-A352-4666-965E-41BC06DE25EC}" type="pres">
      <dgm:prSet presAssocID="{D4E4258B-0FF7-4212-93A6-9329A1CE0E83}" presName="circle4" presStyleLbl="node1" presStyleIdx="3" presStyleCnt="4"/>
      <dgm:spPr/>
    </dgm:pt>
    <dgm:pt modelId="{0C754E84-BDA5-4526-9334-DB6F04905CF9}" type="pres">
      <dgm:prSet presAssocID="{D4E4258B-0FF7-4212-93A6-9329A1CE0E83}" presName="c4text" presStyleLbl="node1" presStyleIdx="3" presStyleCnt="4">
        <dgm:presLayoutVars>
          <dgm:bulletEnabled val="1"/>
        </dgm:presLayoutVars>
      </dgm:prSet>
      <dgm:spPr/>
    </dgm:pt>
  </dgm:ptLst>
  <dgm:cxnLst>
    <dgm:cxn modelId="{C910D13A-C816-4DE2-A0A0-1F52069D897E}" srcId="{D4E4258B-0FF7-4212-93A6-9329A1CE0E83}" destId="{A328F678-D03E-4B4E-AFFB-F7FFD9E23634}" srcOrd="2" destOrd="0" parTransId="{FD0EB053-6041-4964-9E03-314B49F28D2E}" sibTransId="{999F1E4F-12EC-4962-9AD2-81C38C1DDB66}"/>
    <dgm:cxn modelId="{F9828741-24E7-426F-9A45-4CFF1EE3422C}" type="presOf" srcId="{6176E46E-6AA7-4D94-AB60-B772980CF0E5}" destId="{0C754E84-BDA5-4526-9334-DB6F04905CF9}" srcOrd="1" destOrd="0" presId="urn:microsoft.com/office/officeart/2005/8/layout/venn2"/>
    <dgm:cxn modelId="{96661245-615F-431D-8A34-CCE2314DB4F4}" srcId="{D4E4258B-0FF7-4212-93A6-9329A1CE0E83}" destId="{C4199C45-86B1-4ADA-8057-3C2B4E6DDC93}" srcOrd="0" destOrd="0" parTransId="{1FC459E5-F063-4872-AD73-5F10BF81C4D9}" sibTransId="{888BB94B-4608-4137-B1A4-DA408F5FA3F4}"/>
    <dgm:cxn modelId="{914B214A-86BC-4DE5-8A80-4454581B12A8}" type="presOf" srcId="{C4199C45-86B1-4ADA-8057-3C2B4E6DDC93}" destId="{F86B02FE-BB30-489A-B806-1AB54597E83A}" srcOrd="1" destOrd="0" presId="urn:microsoft.com/office/officeart/2005/8/layout/venn2"/>
    <dgm:cxn modelId="{4E770894-484F-4C29-A1EE-5346E750250D}" type="presOf" srcId="{6176E46E-6AA7-4D94-AB60-B772980CF0E5}" destId="{9416BA7C-A352-4666-965E-41BC06DE25EC}" srcOrd="0" destOrd="0" presId="urn:microsoft.com/office/officeart/2005/8/layout/venn2"/>
    <dgm:cxn modelId="{9C0EC594-F9DB-440D-B1DB-1885AED78398}" type="presOf" srcId="{D4E4258B-0FF7-4212-93A6-9329A1CE0E83}" destId="{0EFBC81A-D391-4A15-993B-D6F8B1BC8A43}" srcOrd="0" destOrd="0" presId="urn:microsoft.com/office/officeart/2005/8/layout/venn2"/>
    <dgm:cxn modelId="{9FC70598-FF85-44AF-A91C-D2B2576218C9}" srcId="{D4E4258B-0FF7-4212-93A6-9329A1CE0E83}" destId="{6176E46E-6AA7-4D94-AB60-B772980CF0E5}" srcOrd="3" destOrd="0" parTransId="{42C68C0B-8997-478D-973B-5FA1083B0696}" sibTransId="{BF772FB1-13E8-4AA7-918A-4F1F1E14524B}"/>
    <dgm:cxn modelId="{2FF989A0-4FA2-4C2A-BAC1-07816D855393}" type="presOf" srcId="{A328F678-D03E-4B4E-AFFB-F7FFD9E23634}" destId="{48397474-345F-4606-8C92-3A5614EF68F0}" srcOrd="0" destOrd="0" presId="urn:microsoft.com/office/officeart/2005/8/layout/venn2"/>
    <dgm:cxn modelId="{C674ABA8-715D-4D0F-81EB-C9A51C2AA054}" type="presOf" srcId="{3494AD48-9DB7-487F-AB5B-C8B9DAE60FAB}" destId="{513AEBB9-5CE7-42B3-A4EF-C8CC4EB4D760}" srcOrd="0" destOrd="0" presId="urn:microsoft.com/office/officeart/2005/8/layout/venn2"/>
    <dgm:cxn modelId="{26109FB7-DC3A-49DF-92FE-D2218984E2C7}" type="presOf" srcId="{3494AD48-9DB7-487F-AB5B-C8B9DAE60FAB}" destId="{D21990A1-CB5B-407B-8B22-6DAA49C23951}" srcOrd="1" destOrd="0" presId="urn:microsoft.com/office/officeart/2005/8/layout/venn2"/>
    <dgm:cxn modelId="{C3A063B9-72E2-401D-A175-A719CD4B5C6F}" srcId="{D4E4258B-0FF7-4212-93A6-9329A1CE0E83}" destId="{3494AD48-9DB7-487F-AB5B-C8B9DAE60FAB}" srcOrd="1" destOrd="0" parTransId="{29EBAFCB-5B2C-4380-8020-C1D360468C4D}" sibTransId="{F31FD0C6-7B3D-4486-8918-B85AD3934D0E}"/>
    <dgm:cxn modelId="{B8C3F9EA-3E85-419A-BF57-6820FEF66F63}" type="presOf" srcId="{A328F678-D03E-4B4E-AFFB-F7FFD9E23634}" destId="{BF6CAF87-5636-4D37-BF8E-B14B2CE5F418}" srcOrd="1" destOrd="0" presId="urn:microsoft.com/office/officeart/2005/8/layout/venn2"/>
    <dgm:cxn modelId="{C85D01EF-03C5-4F36-B33D-30815FC79042}" type="presOf" srcId="{C4199C45-86B1-4ADA-8057-3C2B4E6DDC93}" destId="{09073F4A-985B-43FE-B590-1E168353BC2A}" srcOrd="0" destOrd="0" presId="urn:microsoft.com/office/officeart/2005/8/layout/venn2"/>
    <dgm:cxn modelId="{5E1ED401-3895-480A-A7BC-19636141AC47}" type="presParOf" srcId="{0EFBC81A-D391-4A15-993B-D6F8B1BC8A43}" destId="{90436F14-057D-4360-9D23-E1EA06306E35}" srcOrd="0" destOrd="0" presId="urn:microsoft.com/office/officeart/2005/8/layout/venn2"/>
    <dgm:cxn modelId="{00643A54-DEB4-4A2E-AF1A-3022FEC535C2}" type="presParOf" srcId="{90436F14-057D-4360-9D23-E1EA06306E35}" destId="{09073F4A-985B-43FE-B590-1E168353BC2A}" srcOrd="0" destOrd="0" presId="urn:microsoft.com/office/officeart/2005/8/layout/venn2"/>
    <dgm:cxn modelId="{94084E91-3D25-44D2-8DB2-0337C8B2C729}" type="presParOf" srcId="{90436F14-057D-4360-9D23-E1EA06306E35}" destId="{F86B02FE-BB30-489A-B806-1AB54597E83A}" srcOrd="1" destOrd="0" presId="urn:microsoft.com/office/officeart/2005/8/layout/venn2"/>
    <dgm:cxn modelId="{FC2F003C-1222-4F9E-BA6E-D6A5D6301B91}" type="presParOf" srcId="{0EFBC81A-D391-4A15-993B-D6F8B1BC8A43}" destId="{9BF0FD02-7AA7-4B77-A649-2AA9A6D6624C}" srcOrd="1" destOrd="0" presId="urn:microsoft.com/office/officeart/2005/8/layout/venn2"/>
    <dgm:cxn modelId="{2E330C4A-D496-4C6E-97DD-EFD5F775AE9B}" type="presParOf" srcId="{9BF0FD02-7AA7-4B77-A649-2AA9A6D6624C}" destId="{513AEBB9-5CE7-42B3-A4EF-C8CC4EB4D760}" srcOrd="0" destOrd="0" presId="urn:microsoft.com/office/officeart/2005/8/layout/venn2"/>
    <dgm:cxn modelId="{F3C03404-3481-4E1A-A00D-C7813E1B4C7E}" type="presParOf" srcId="{9BF0FD02-7AA7-4B77-A649-2AA9A6D6624C}" destId="{D21990A1-CB5B-407B-8B22-6DAA49C23951}" srcOrd="1" destOrd="0" presId="urn:microsoft.com/office/officeart/2005/8/layout/venn2"/>
    <dgm:cxn modelId="{BBEE2359-59E4-4212-8B30-19389EC5AAD9}" type="presParOf" srcId="{0EFBC81A-D391-4A15-993B-D6F8B1BC8A43}" destId="{6A379870-32EC-4B41-A05D-78AB66C79468}" srcOrd="2" destOrd="0" presId="urn:microsoft.com/office/officeart/2005/8/layout/venn2"/>
    <dgm:cxn modelId="{AD21E3C3-4449-4468-A0F3-FF9DBB4ED426}" type="presParOf" srcId="{6A379870-32EC-4B41-A05D-78AB66C79468}" destId="{48397474-345F-4606-8C92-3A5614EF68F0}" srcOrd="0" destOrd="0" presId="urn:microsoft.com/office/officeart/2005/8/layout/venn2"/>
    <dgm:cxn modelId="{C87ECE44-271F-418F-98F1-44D6C2B855C5}" type="presParOf" srcId="{6A379870-32EC-4B41-A05D-78AB66C79468}" destId="{BF6CAF87-5636-4D37-BF8E-B14B2CE5F418}" srcOrd="1" destOrd="0" presId="urn:microsoft.com/office/officeart/2005/8/layout/venn2"/>
    <dgm:cxn modelId="{8F600577-1CF4-4444-A220-A167885E83C2}" type="presParOf" srcId="{0EFBC81A-D391-4A15-993B-D6F8B1BC8A43}" destId="{D5824FB2-AA10-4891-AEE5-DFDB5EA0CF0A}" srcOrd="3" destOrd="0" presId="urn:microsoft.com/office/officeart/2005/8/layout/venn2"/>
    <dgm:cxn modelId="{9A072E9C-30A5-470C-86C8-AAA3A2AB35DC}" type="presParOf" srcId="{D5824FB2-AA10-4891-AEE5-DFDB5EA0CF0A}" destId="{9416BA7C-A352-4666-965E-41BC06DE25EC}" srcOrd="0" destOrd="0" presId="urn:microsoft.com/office/officeart/2005/8/layout/venn2"/>
    <dgm:cxn modelId="{1C8FA10F-7876-4FE4-AC54-58D28E582D9C}" type="presParOf" srcId="{D5824FB2-AA10-4891-AEE5-DFDB5EA0CF0A}" destId="{0C754E84-BDA5-4526-9334-DB6F04905CF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DE84DD-5DB1-4E66-A1A0-3F741CFDF23B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73CBBB5-A3C8-470A-89D5-0DB52656CA3D}">
      <dgm:prSet phldrT="[Text]"/>
      <dgm:spPr/>
      <dgm:t>
        <a:bodyPr/>
        <a:lstStyle/>
        <a:p>
          <a:r>
            <a:rPr lang="en-US" dirty="0"/>
            <a:t>Data Source</a:t>
          </a:r>
        </a:p>
      </dgm:t>
    </dgm:pt>
    <dgm:pt modelId="{4075A56E-53F9-4412-BCD7-1B34C2DB8AA5}" type="parTrans" cxnId="{432078AB-FF5E-4881-A4FB-25DDEEFBB34F}">
      <dgm:prSet/>
      <dgm:spPr/>
      <dgm:t>
        <a:bodyPr/>
        <a:lstStyle/>
        <a:p>
          <a:endParaRPr lang="en-US"/>
        </a:p>
      </dgm:t>
    </dgm:pt>
    <dgm:pt modelId="{528F4662-B87D-486A-A8C1-C27E797B7C85}" type="sibTrans" cxnId="{432078AB-FF5E-4881-A4FB-25DDEEFBB34F}">
      <dgm:prSet/>
      <dgm:spPr/>
      <dgm:t>
        <a:bodyPr/>
        <a:lstStyle/>
        <a:p>
          <a:endParaRPr lang="en-US"/>
        </a:p>
      </dgm:t>
    </dgm:pt>
    <dgm:pt modelId="{1930F9B6-6A11-4A34-B40B-F506FF970AAE}">
      <dgm:prSet phldrT="[Text]"/>
      <dgm:spPr/>
      <dgm:t>
        <a:bodyPr/>
        <a:lstStyle/>
        <a:p>
          <a:r>
            <a:rPr lang="en-US"/>
            <a:t>Define Pipe</a:t>
          </a:r>
        </a:p>
      </dgm:t>
    </dgm:pt>
    <dgm:pt modelId="{B33E76B5-6DF7-4BC9-87D4-2653EF78E887}" type="parTrans" cxnId="{C7EE5B82-55BF-466F-AC8B-025DC25D4846}">
      <dgm:prSet/>
      <dgm:spPr/>
      <dgm:t>
        <a:bodyPr/>
        <a:lstStyle/>
        <a:p>
          <a:endParaRPr lang="en-US"/>
        </a:p>
      </dgm:t>
    </dgm:pt>
    <dgm:pt modelId="{C8877722-8366-45D3-92EC-9F259A3C2F68}" type="sibTrans" cxnId="{C7EE5B82-55BF-466F-AC8B-025DC25D4846}">
      <dgm:prSet/>
      <dgm:spPr/>
      <dgm:t>
        <a:bodyPr/>
        <a:lstStyle/>
        <a:p>
          <a:endParaRPr lang="en-US"/>
        </a:p>
      </dgm:t>
    </dgm:pt>
    <dgm:pt modelId="{7775B0AB-8E9E-4A00-8ED4-03E43EEADE0D}">
      <dgm:prSet phldrT="[Text]"/>
      <dgm:spPr/>
      <dgm:t>
        <a:bodyPr/>
        <a:lstStyle/>
        <a:p>
          <a:r>
            <a:rPr lang="en-US"/>
            <a:t>Pipe List</a:t>
          </a:r>
        </a:p>
      </dgm:t>
    </dgm:pt>
    <dgm:pt modelId="{A0616C21-88D4-4683-8059-6A897E264083}" type="parTrans" cxnId="{CAAD652C-9306-4EE6-89C8-CC458B0D4F00}">
      <dgm:prSet/>
      <dgm:spPr/>
      <dgm:t>
        <a:bodyPr/>
        <a:lstStyle/>
        <a:p>
          <a:endParaRPr lang="en-US"/>
        </a:p>
      </dgm:t>
    </dgm:pt>
    <dgm:pt modelId="{1139CF89-86AA-45DB-9A38-44E768FE3141}" type="sibTrans" cxnId="{CAAD652C-9306-4EE6-89C8-CC458B0D4F00}">
      <dgm:prSet/>
      <dgm:spPr/>
      <dgm:t>
        <a:bodyPr/>
        <a:lstStyle/>
        <a:p>
          <a:endParaRPr lang="en-US"/>
        </a:p>
      </dgm:t>
    </dgm:pt>
    <dgm:pt modelId="{77E9D0BF-E8ED-4A61-9063-7084FAF87043}">
      <dgm:prSet phldrT="[Text]"/>
      <dgm:spPr/>
      <dgm:t>
        <a:bodyPr/>
        <a:lstStyle/>
        <a:p>
          <a:r>
            <a:rPr lang="en-US"/>
            <a:t>Scheduler</a:t>
          </a:r>
        </a:p>
      </dgm:t>
    </dgm:pt>
    <dgm:pt modelId="{AA096F1D-1F77-47DA-9201-E8B5F49F80F8}" type="parTrans" cxnId="{65393B3F-2F7E-49AF-9F5E-FBB34F94305F}">
      <dgm:prSet/>
      <dgm:spPr/>
      <dgm:t>
        <a:bodyPr/>
        <a:lstStyle/>
        <a:p>
          <a:endParaRPr lang="en-US"/>
        </a:p>
      </dgm:t>
    </dgm:pt>
    <dgm:pt modelId="{A20EAB1F-ED03-4E67-8F78-3A69CDDDD0EC}" type="sibTrans" cxnId="{65393B3F-2F7E-49AF-9F5E-FBB34F94305F}">
      <dgm:prSet/>
      <dgm:spPr/>
      <dgm:t>
        <a:bodyPr/>
        <a:lstStyle/>
        <a:p>
          <a:endParaRPr lang="en-US"/>
        </a:p>
      </dgm:t>
    </dgm:pt>
    <dgm:pt modelId="{89825D10-7B42-4F61-9CF4-BDA22D4BFADC}">
      <dgm:prSet phldrT="[Text]"/>
      <dgm:spPr/>
      <dgm:t>
        <a:bodyPr/>
        <a:lstStyle/>
        <a:p>
          <a:r>
            <a:rPr lang="en-US"/>
            <a:t>Search Scope List</a:t>
          </a:r>
        </a:p>
      </dgm:t>
    </dgm:pt>
    <dgm:pt modelId="{0AFED684-9ACE-4DD7-B5A6-756B04C1036B}" type="parTrans" cxnId="{E23D7400-6C16-44BC-AE59-4CABA4F9D795}">
      <dgm:prSet/>
      <dgm:spPr/>
      <dgm:t>
        <a:bodyPr/>
        <a:lstStyle/>
        <a:p>
          <a:endParaRPr lang="en-US"/>
        </a:p>
      </dgm:t>
    </dgm:pt>
    <dgm:pt modelId="{CA3C434F-410C-4A08-9E54-0B759095EEE3}" type="sibTrans" cxnId="{E23D7400-6C16-44BC-AE59-4CABA4F9D795}">
      <dgm:prSet/>
      <dgm:spPr/>
      <dgm:t>
        <a:bodyPr/>
        <a:lstStyle/>
        <a:p>
          <a:endParaRPr lang="en-US"/>
        </a:p>
      </dgm:t>
    </dgm:pt>
    <dgm:pt modelId="{902802A1-B07E-4729-9D72-9D82034F882C}">
      <dgm:prSet phldrT="[Text]"/>
      <dgm:spPr/>
      <dgm:t>
        <a:bodyPr/>
        <a:lstStyle/>
        <a:p>
          <a:r>
            <a:rPr lang="en-US"/>
            <a:t>Tabs Configuration</a:t>
          </a:r>
        </a:p>
      </dgm:t>
    </dgm:pt>
    <dgm:pt modelId="{AD2E303A-83C3-4EE5-9769-1EBE025C0F1C}" type="parTrans" cxnId="{7E8823B5-562A-4B70-8194-9668D224EEB7}">
      <dgm:prSet/>
      <dgm:spPr/>
      <dgm:t>
        <a:bodyPr/>
        <a:lstStyle/>
        <a:p>
          <a:endParaRPr lang="en-US"/>
        </a:p>
      </dgm:t>
    </dgm:pt>
    <dgm:pt modelId="{178AACDD-5A03-4334-9437-DC99E1C4C4E0}" type="sibTrans" cxnId="{7E8823B5-562A-4B70-8194-9668D224EEB7}">
      <dgm:prSet/>
      <dgm:spPr/>
      <dgm:t>
        <a:bodyPr/>
        <a:lstStyle/>
        <a:p>
          <a:endParaRPr lang="en-US"/>
        </a:p>
      </dgm:t>
    </dgm:pt>
    <dgm:pt modelId="{3FC25636-2D8D-4614-9B38-D680F340F29F}">
      <dgm:prSet phldrT="[Text]"/>
      <dgm:spPr/>
      <dgm:t>
        <a:bodyPr/>
        <a:lstStyle/>
        <a:p>
          <a:r>
            <a:rPr lang="en-US"/>
            <a:t>Scope Values</a:t>
          </a:r>
        </a:p>
      </dgm:t>
    </dgm:pt>
    <dgm:pt modelId="{25F1CE78-4425-4E5C-9204-FC55017E1087}" type="parTrans" cxnId="{080E7793-647A-4FB1-847B-076A0F38BEB0}">
      <dgm:prSet/>
      <dgm:spPr/>
      <dgm:t>
        <a:bodyPr/>
        <a:lstStyle/>
        <a:p>
          <a:endParaRPr lang="en-US"/>
        </a:p>
      </dgm:t>
    </dgm:pt>
    <dgm:pt modelId="{FE849E8B-A9E5-4AF3-B9D3-C01FEC475BDC}" type="sibTrans" cxnId="{080E7793-647A-4FB1-847B-076A0F38BEB0}">
      <dgm:prSet/>
      <dgm:spPr/>
      <dgm:t>
        <a:bodyPr/>
        <a:lstStyle/>
        <a:p>
          <a:endParaRPr lang="en-US"/>
        </a:p>
      </dgm:t>
    </dgm:pt>
    <dgm:pt modelId="{3A2E7E9A-2013-4005-B86A-1C8A209990B6}">
      <dgm:prSet phldrT="[Text]"/>
      <dgm:spPr/>
      <dgm:t>
        <a:bodyPr/>
        <a:lstStyle/>
        <a:p>
          <a:r>
            <a:rPr lang="en-US"/>
            <a:t>Resource Types</a:t>
          </a:r>
        </a:p>
      </dgm:t>
    </dgm:pt>
    <dgm:pt modelId="{D4857D46-5B0C-44DE-A603-EDDA9372504C}" type="parTrans" cxnId="{92383518-E38A-4F61-BB32-BFBD3DD37920}">
      <dgm:prSet/>
      <dgm:spPr/>
      <dgm:t>
        <a:bodyPr/>
        <a:lstStyle/>
        <a:p>
          <a:endParaRPr lang="en-US"/>
        </a:p>
      </dgm:t>
    </dgm:pt>
    <dgm:pt modelId="{E54B9E70-7E58-40B2-AE86-7CA631FFE5CB}" type="sibTrans" cxnId="{92383518-E38A-4F61-BB32-BFBD3DD37920}">
      <dgm:prSet/>
      <dgm:spPr/>
      <dgm:t>
        <a:bodyPr/>
        <a:lstStyle/>
        <a:p>
          <a:endParaRPr lang="en-US"/>
        </a:p>
      </dgm:t>
    </dgm:pt>
    <dgm:pt modelId="{D5ED69DF-C110-4154-8F01-02ACF836DB09}">
      <dgm:prSet phldrT="[Text]"/>
      <dgm:spPr/>
      <dgm:t>
        <a:bodyPr/>
        <a:lstStyle/>
        <a:p>
          <a:r>
            <a:rPr lang="en-US"/>
            <a:t>Renormalization</a:t>
          </a:r>
        </a:p>
      </dgm:t>
    </dgm:pt>
    <dgm:pt modelId="{7B1EFADF-A6F5-4094-9D54-EC086A8E9525}" type="parTrans" cxnId="{DD265DE9-745B-49FC-9062-9153A14EF785}">
      <dgm:prSet/>
      <dgm:spPr/>
      <dgm:t>
        <a:bodyPr/>
        <a:lstStyle/>
        <a:p>
          <a:endParaRPr lang="en-US"/>
        </a:p>
      </dgm:t>
    </dgm:pt>
    <dgm:pt modelId="{B7C851B6-C85E-4EB7-9DD6-E0CA6B4648A1}" type="sibTrans" cxnId="{DD265DE9-745B-49FC-9062-9153A14EF785}">
      <dgm:prSet/>
      <dgm:spPr/>
      <dgm:t>
        <a:bodyPr/>
        <a:lstStyle/>
        <a:p>
          <a:endParaRPr lang="en-US"/>
        </a:p>
      </dgm:t>
    </dgm:pt>
    <dgm:pt modelId="{7D43F692-073F-4B79-97C1-FD35ECC2131D}">
      <dgm:prSet phldrT="[Text]"/>
      <dgm:spPr/>
      <dgm:t>
        <a:bodyPr/>
        <a:lstStyle/>
        <a:p>
          <a:r>
            <a:rPr lang="en-US"/>
            <a:t>Delete</a:t>
          </a:r>
        </a:p>
      </dgm:t>
    </dgm:pt>
    <dgm:pt modelId="{697416F1-2342-4E34-8561-955A757A6F9A}" type="parTrans" cxnId="{D10FC024-0236-4606-B01F-44BA784D9AC3}">
      <dgm:prSet/>
      <dgm:spPr/>
      <dgm:t>
        <a:bodyPr/>
        <a:lstStyle/>
        <a:p>
          <a:endParaRPr lang="en-US"/>
        </a:p>
      </dgm:t>
    </dgm:pt>
    <dgm:pt modelId="{736D04EC-8A29-4B16-BCC3-1EE719947930}" type="sibTrans" cxnId="{D10FC024-0236-4606-B01F-44BA784D9AC3}">
      <dgm:prSet/>
      <dgm:spPr/>
      <dgm:t>
        <a:bodyPr/>
        <a:lstStyle/>
        <a:p>
          <a:endParaRPr lang="en-US"/>
        </a:p>
      </dgm:t>
    </dgm:pt>
    <dgm:pt modelId="{671BDA8D-B393-4F78-A89F-913E429F6264}">
      <dgm:prSet phldrT="[Text]"/>
      <dgm:spPr/>
      <dgm:t>
        <a:bodyPr/>
        <a:lstStyle/>
        <a:p>
          <a:r>
            <a:rPr lang="en-US"/>
            <a:t>Harvest</a:t>
          </a:r>
        </a:p>
      </dgm:t>
    </dgm:pt>
    <dgm:pt modelId="{4F6AC8AC-C6A3-45F3-B5AE-361A60B536BC}" type="parTrans" cxnId="{14930EF2-6038-489D-A2F0-8B931B1D4790}">
      <dgm:prSet/>
      <dgm:spPr/>
      <dgm:t>
        <a:bodyPr/>
        <a:lstStyle/>
        <a:p>
          <a:endParaRPr lang="en-US"/>
        </a:p>
      </dgm:t>
    </dgm:pt>
    <dgm:pt modelId="{B25BE030-5218-417F-B0F4-68AA7CB454A7}" type="sibTrans" cxnId="{14930EF2-6038-489D-A2F0-8B931B1D4790}">
      <dgm:prSet/>
      <dgm:spPr/>
      <dgm:t>
        <a:bodyPr/>
        <a:lstStyle/>
        <a:p>
          <a:endParaRPr lang="en-US"/>
        </a:p>
      </dgm:t>
    </dgm:pt>
    <dgm:pt modelId="{E64A66A3-4945-4B15-8C20-37B99A2B62C5}">
      <dgm:prSet phldrT="[Text]"/>
      <dgm:spPr/>
      <dgm:t>
        <a:bodyPr/>
        <a:lstStyle/>
        <a:p>
          <a:r>
            <a:rPr lang="en-US" dirty="0"/>
            <a:t>Normalization Rules</a:t>
          </a:r>
        </a:p>
      </dgm:t>
    </dgm:pt>
    <dgm:pt modelId="{9C023B09-2DBE-4281-81A3-3644CC00EC43}" type="parTrans" cxnId="{CA403BEC-FC64-4C45-B1AD-5056631F7A18}">
      <dgm:prSet/>
      <dgm:spPr/>
      <dgm:t>
        <a:bodyPr/>
        <a:lstStyle/>
        <a:p>
          <a:endParaRPr lang="en-US"/>
        </a:p>
      </dgm:t>
    </dgm:pt>
    <dgm:pt modelId="{66432EA4-020F-47A6-ACD0-F848EEFD6FA5}" type="sibTrans" cxnId="{CA403BEC-FC64-4C45-B1AD-5056631F7A18}">
      <dgm:prSet/>
      <dgm:spPr/>
      <dgm:t>
        <a:bodyPr/>
        <a:lstStyle/>
        <a:p>
          <a:endParaRPr lang="en-US"/>
        </a:p>
      </dgm:t>
    </dgm:pt>
    <dgm:pt modelId="{6B6A8702-1FE3-424D-A3F9-138A55073D89}">
      <dgm:prSet phldrT="[Text]"/>
      <dgm:spPr/>
      <dgm:t>
        <a:bodyPr/>
        <a:lstStyle/>
        <a:p>
          <a:r>
            <a:rPr lang="en-US" dirty="0"/>
            <a:t>Search</a:t>
          </a:r>
        </a:p>
      </dgm:t>
    </dgm:pt>
    <dgm:pt modelId="{3229C77F-4D23-4A0A-987A-F1F197C2D47A}" type="parTrans" cxnId="{843E798C-EA72-4A96-94E8-16F832BBEDA5}">
      <dgm:prSet/>
      <dgm:spPr/>
      <dgm:t>
        <a:bodyPr/>
        <a:lstStyle/>
        <a:p>
          <a:endParaRPr lang="en-US"/>
        </a:p>
      </dgm:t>
    </dgm:pt>
    <dgm:pt modelId="{5582F295-FF08-4F0E-96CC-FCDE60A08FB8}" type="sibTrans" cxnId="{843E798C-EA72-4A96-94E8-16F832BBEDA5}">
      <dgm:prSet/>
      <dgm:spPr/>
      <dgm:t>
        <a:bodyPr/>
        <a:lstStyle/>
        <a:p>
          <a:endParaRPr lang="en-US"/>
        </a:p>
      </dgm:t>
    </dgm:pt>
    <dgm:pt modelId="{566F213A-ECB8-4FC3-99D0-7C1287952180}">
      <dgm:prSet/>
      <dgm:spPr/>
      <dgm:t>
        <a:bodyPr/>
        <a:lstStyle/>
        <a:p>
          <a:r>
            <a:rPr lang="en-US"/>
            <a:t>Labels and Facets</a:t>
          </a:r>
        </a:p>
      </dgm:t>
    </dgm:pt>
    <dgm:pt modelId="{8738F6B5-E10C-4673-B73D-01BF7F43A03F}" type="parTrans" cxnId="{0D56C78E-F346-45EF-869C-84AC670086B3}">
      <dgm:prSet/>
      <dgm:spPr/>
      <dgm:t>
        <a:bodyPr/>
        <a:lstStyle/>
        <a:p>
          <a:endParaRPr lang="en-US"/>
        </a:p>
      </dgm:t>
    </dgm:pt>
    <dgm:pt modelId="{CE51C32F-B607-41A8-B6D0-C608087B90D8}" type="sibTrans" cxnId="{0D56C78E-F346-45EF-869C-84AC670086B3}">
      <dgm:prSet/>
      <dgm:spPr/>
      <dgm:t>
        <a:bodyPr/>
        <a:lstStyle/>
        <a:p>
          <a:endParaRPr lang="en-US"/>
        </a:p>
      </dgm:t>
    </dgm:pt>
    <dgm:pt modelId="{4DC0B69E-33BD-45D9-A553-1812D5EF4062}">
      <dgm:prSet phldrT="[Text]"/>
      <dgm:spPr/>
      <dgm:t>
        <a:bodyPr/>
        <a:lstStyle/>
        <a:p>
          <a:r>
            <a:rPr lang="en-US"/>
            <a:t>FRBR</a:t>
          </a:r>
        </a:p>
      </dgm:t>
    </dgm:pt>
    <dgm:pt modelId="{373367F2-2B42-40D1-BF7F-26B4BB4845F1}" type="parTrans" cxnId="{3DC8C268-E18C-4979-8945-5F3EE42F914F}">
      <dgm:prSet/>
      <dgm:spPr/>
      <dgm:t>
        <a:bodyPr/>
        <a:lstStyle/>
        <a:p>
          <a:endParaRPr lang="en-US"/>
        </a:p>
      </dgm:t>
    </dgm:pt>
    <dgm:pt modelId="{580F8F73-BA92-4C6F-8B94-6271DB70BF63}" type="sibTrans" cxnId="{3DC8C268-E18C-4979-8945-5F3EE42F914F}">
      <dgm:prSet/>
      <dgm:spPr/>
      <dgm:t>
        <a:bodyPr/>
        <a:lstStyle/>
        <a:p>
          <a:endParaRPr lang="en-US"/>
        </a:p>
      </dgm:t>
    </dgm:pt>
    <dgm:pt modelId="{84D2C51E-1F1B-4B18-89A4-FE3A58A0B883}">
      <dgm:prSet phldrT="[Text]"/>
      <dgm:spPr/>
      <dgm:t>
        <a:bodyPr/>
        <a:lstStyle/>
        <a:p>
          <a:r>
            <a:rPr lang="en-US" err="1"/>
            <a:t>Dedup</a:t>
          </a:r>
          <a:endParaRPr lang="en-US"/>
        </a:p>
      </dgm:t>
    </dgm:pt>
    <dgm:pt modelId="{C926F3AB-E5D4-44DB-BE75-ED61538583E4}" type="parTrans" cxnId="{7908E97E-254E-4A4C-90A9-AA2A9D8DE632}">
      <dgm:prSet/>
      <dgm:spPr/>
      <dgm:t>
        <a:bodyPr/>
        <a:lstStyle/>
        <a:p>
          <a:endParaRPr lang="en-US"/>
        </a:p>
      </dgm:t>
    </dgm:pt>
    <dgm:pt modelId="{38A3BC2D-123B-45CD-9544-3FB412FC5EC2}" type="sibTrans" cxnId="{7908E97E-254E-4A4C-90A9-AA2A9D8DE632}">
      <dgm:prSet/>
      <dgm:spPr/>
      <dgm:t>
        <a:bodyPr/>
        <a:lstStyle/>
        <a:p>
          <a:endParaRPr lang="en-US"/>
        </a:p>
      </dgm:t>
    </dgm:pt>
    <dgm:pt modelId="{A5764987-704B-4D3D-93EF-BAB38DDADB85}">
      <dgm:prSet phldrT="[Text]"/>
      <dgm:spPr/>
      <dgm:t>
        <a:bodyPr/>
        <a:lstStyle/>
        <a:p>
          <a:r>
            <a:rPr lang="en-US" dirty="0"/>
            <a:t>Display</a:t>
          </a:r>
        </a:p>
      </dgm:t>
    </dgm:pt>
    <dgm:pt modelId="{C9AB823F-A822-4921-950F-1017DCEFD2F9}" type="parTrans" cxnId="{B0F34C34-F683-4269-9B7D-32AC6B3380A3}">
      <dgm:prSet/>
      <dgm:spPr/>
      <dgm:t>
        <a:bodyPr/>
        <a:lstStyle/>
        <a:p>
          <a:endParaRPr lang="en-US"/>
        </a:p>
      </dgm:t>
    </dgm:pt>
    <dgm:pt modelId="{76973022-67EE-4055-BA8B-D25D6E96DF86}" type="sibTrans" cxnId="{B0F34C34-F683-4269-9B7D-32AC6B3380A3}">
      <dgm:prSet/>
      <dgm:spPr/>
      <dgm:t>
        <a:bodyPr/>
        <a:lstStyle/>
        <a:p>
          <a:endParaRPr lang="en-US"/>
        </a:p>
      </dgm:t>
    </dgm:pt>
    <dgm:pt modelId="{22F7774C-BE24-45C4-B4E9-F69BC52D3BB1}">
      <dgm:prSet phldrT="[Text]"/>
      <dgm:spPr/>
      <dgm:t>
        <a:bodyPr/>
        <a:lstStyle/>
        <a:p>
          <a:r>
            <a:rPr lang="en-US" dirty="0"/>
            <a:t>Delivery</a:t>
          </a:r>
        </a:p>
      </dgm:t>
    </dgm:pt>
    <dgm:pt modelId="{5F37707A-C063-4218-A5A2-AD1F88E67CA0}" type="parTrans" cxnId="{DB722715-1FC2-43A5-B577-2B9A3A363546}">
      <dgm:prSet/>
      <dgm:spPr/>
      <dgm:t>
        <a:bodyPr/>
        <a:lstStyle/>
        <a:p>
          <a:endParaRPr lang="en-US"/>
        </a:p>
      </dgm:t>
    </dgm:pt>
    <dgm:pt modelId="{B41F891E-6493-4213-9709-BAC336D60A66}" type="sibTrans" cxnId="{DB722715-1FC2-43A5-B577-2B9A3A363546}">
      <dgm:prSet/>
      <dgm:spPr/>
      <dgm:t>
        <a:bodyPr/>
        <a:lstStyle/>
        <a:p>
          <a:endParaRPr lang="en-US"/>
        </a:p>
      </dgm:t>
    </dgm:pt>
    <dgm:pt modelId="{462EA39D-FED2-46CB-BE0E-BA1B2F2AAFC1}" type="pres">
      <dgm:prSet presAssocID="{64DE84DD-5DB1-4E66-A1A0-3F741CFDF23B}" presName="diagram" presStyleCnt="0">
        <dgm:presLayoutVars>
          <dgm:dir/>
          <dgm:resizeHandles val="exact"/>
        </dgm:presLayoutVars>
      </dgm:prSet>
      <dgm:spPr/>
    </dgm:pt>
    <dgm:pt modelId="{9C048239-0CBD-47C2-9C49-A3D22C4D1E86}" type="pres">
      <dgm:prSet presAssocID="{B73CBBB5-A3C8-470A-89D5-0DB52656CA3D}" presName="node" presStyleLbl="node1" presStyleIdx="0" presStyleCnt="10">
        <dgm:presLayoutVars>
          <dgm:bulletEnabled val="1"/>
        </dgm:presLayoutVars>
      </dgm:prSet>
      <dgm:spPr/>
    </dgm:pt>
    <dgm:pt modelId="{FBD08E16-EEBD-40CD-9447-30FB1867CB36}" type="pres">
      <dgm:prSet presAssocID="{528F4662-B87D-486A-A8C1-C27E797B7C85}" presName="sibTrans" presStyleLbl="sibTrans2D1" presStyleIdx="0" presStyleCnt="9"/>
      <dgm:spPr/>
    </dgm:pt>
    <dgm:pt modelId="{DC75E744-40D5-449F-9B41-7BCB40D56C90}" type="pres">
      <dgm:prSet presAssocID="{528F4662-B87D-486A-A8C1-C27E797B7C85}" presName="connectorText" presStyleLbl="sibTrans2D1" presStyleIdx="0" presStyleCnt="9"/>
      <dgm:spPr/>
    </dgm:pt>
    <dgm:pt modelId="{E143F351-1271-4C50-9E5F-E1EFC2F81532}" type="pres">
      <dgm:prSet presAssocID="{E64A66A3-4945-4B15-8C20-37B99A2B62C5}" presName="node" presStyleLbl="node1" presStyleIdx="1" presStyleCnt="10" custScaleX="131099" custScaleY="165897">
        <dgm:presLayoutVars>
          <dgm:bulletEnabled val="1"/>
        </dgm:presLayoutVars>
      </dgm:prSet>
      <dgm:spPr/>
    </dgm:pt>
    <dgm:pt modelId="{EF359124-6B24-4EFB-BC40-F12618E02DF5}" type="pres">
      <dgm:prSet presAssocID="{66432EA4-020F-47A6-ACD0-F848EEFD6FA5}" presName="sibTrans" presStyleLbl="sibTrans2D1" presStyleIdx="1" presStyleCnt="9"/>
      <dgm:spPr/>
    </dgm:pt>
    <dgm:pt modelId="{F57CBB64-E47A-4B28-B6CD-7521DC29F08E}" type="pres">
      <dgm:prSet presAssocID="{66432EA4-020F-47A6-ACD0-F848EEFD6FA5}" presName="connectorText" presStyleLbl="sibTrans2D1" presStyleIdx="1" presStyleCnt="9"/>
      <dgm:spPr/>
    </dgm:pt>
    <dgm:pt modelId="{3FE7F004-4143-41C1-9C6F-5DADC16D29C2}" type="pres">
      <dgm:prSet presAssocID="{3FC25636-2D8D-4614-9B38-D680F340F29F}" presName="node" presStyleLbl="node1" presStyleIdx="2" presStyleCnt="10">
        <dgm:presLayoutVars>
          <dgm:bulletEnabled val="1"/>
        </dgm:presLayoutVars>
      </dgm:prSet>
      <dgm:spPr/>
    </dgm:pt>
    <dgm:pt modelId="{4A212D8A-CD0B-452F-97EC-02F780A02CD8}" type="pres">
      <dgm:prSet presAssocID="{FE849E8B-A9E5-4AF3-B9D3-C01FEC475BDC}" presName="sibTrans" presStyleLbl="sibTrans2D1" presStyleIdx="2" presStyleCnt="9"/>
      <dgm:spPr/>
    </dgm:pt>
    <dgm:pt modelId="{05948E22-AD89-4DA6-A80C-23E7E4B4E2D7}" type="pres">
      <dgm:prSet presAssocID="{FE849E8B-A9E5-4AF3-B9D3-C01FEC475BDC}" presName="connectorText" presStyleLbl="sibTrans2D1" presStyleIdx="2" presStyleCnt="9"/>
      <dgm:spPr/>
    </dgm:pt>
    <dgm:pt modelId="{067B4162-CF72-4026-994A-F25E2D11CC22}" type="pres">
      <dgm:prSet presAssocID="{3A2E7E9A-2013-4005-B86A-1C8A209990B6}" presName="node" presStyleLbl="node1" presStyleIdx="3" presStyleCnt="10">
        <dgm:presLayoutVars>
          <dgm:bulletEnabled val="1"/>
        </dgm:presLayoutVars>
      </dgm:prSet>
      <dgm:spPr/>
    </dgm:pt>
    <dgm:pt modelId="{93BB77A3-3DA4-4D77-839B-109C017380A0}" type="pres">
      <dgm:prSet presAssocID="{E54B9E70-7E58-40B2-AE86-7CA631FFE5CB}" presName="sibTrans" presStyleLbl="sibTrans2D1" presStyleIdx="3" presStyleCnt="9"/>
      <dgm:spPr/>
    </dgm:pt>
    <dgm:pt modelId="{D6F35876-A6B2-4369-A7A5-946353F702CA}" type="pres">
      <dgm:prSet presAssocID="{E54B9E70-7E58-40B2-AE86-7CA631FFE5CB}" presName="connectorText" presStyleLbl="sibTrans2D1" presStyleIdx="3" presStyleCnt="9"/>
      <dgm:spPr/>
    </dgm:pt>
    <dgm:pt modelId="{5D7823BF-5579-4C19-A85E-C279DB4C91C2}" type="pres">
      <dgm:prSet presAssocID="{566F213A-ECB8-4FC3-99D0-7C1287952180}" presName="node" presStyleLbl="node1" presStyleIdx="4" presStyleCnt="10">
        <dgm:presLayoutVars>
          <dgm:bulletEnabled val="1"/>
        </dgm:presLayoutVars>
      </dgm:prSet>
      <dgm:spPr/>
    </dgm:pt>
    <dgm:pt modelId="{DD66F60E-E3BA-4D9C-ADA8-776367B90333}" type="pres">
      <dgm:prSet presAssocID="{CE51C32F-B607-41A8-B6D0-C608087B90D8}" presName="sibTrans" presStyleLbl="sibTrans2D1" presStyleIdx="4" presStyleCnt="9"/>
      <dgm:spPr/>
    </dgm:pt>
    <dgm:pt modelId="{C1F7F20A-A1C2-491B-91E1-1A9D81197045}" type="pres">
      <dgm:prSet presAssocID="{CE51C32F-B607-41A8-B6D0-C608087B90D8}" presName="connectorText" presStyleLbl="sibTrans2D1" presStyleIdx="4" presStyleCnt="9"/>
      <dgm:spPr/>
    </dgm:pt>
    <dgm:pt modelId="{29423536-A29D-4AA5-8725-94B03136F760}" type="pres">
      <dgm:prSet presAssocID="{1930F9B6-6A11-4A34-B40B-F506FF970AAE}" presName="node" presStyleLbl="node1" presStyleIdx="5" presStyleCnt="10" custScaleX="142226" custScaleY="162793">
        <dgm:presLayoutVars>
          <dgm:bulletEnabled val="1"/>
        </dgm:presLayoutVars>
      </dgm:prSet>
      <dgm:spPr/>
    </dgm:pt>
    <dgm:pt modelId="{FF9F9E37-3ED6-405A-AE39-6BECACF48CE9}" type="pres">
      <dgm:prSet presAssocID="{C8877722-8366-45D3-92EC-9F259A3C2F68}" presName="sibTrans" presStyleLbl="sibTrans2D1" presStyleIdx="5" presStyleCnt="9"/>
      <dgm:spPr/>
    </dgm:pt>
    <dgm:pt modelId="{787708BC-25D7-49E3-AD25-BC8E131E9CD0}" type="pres">
      <dgm:prSet presAssocID="{C8877722-8366-45D3-92EC-9F259A3C2F68}" presName="connectorText" presStyleLbl="sibTrans2D1" presStyleIdx="5" presStyleCnt="9"/>
      <dgm:spPr/>
    </dgm:pt>
    <dgm:pt modelId="{B930325C-B699-4F19-8542-EB35C11C1B21}" type="pres">
      <dgm:prSet presAssocID="{7775B0AB-8E9E-4A00-8ED4-03E43EEADE0D}" presName="node" presStyleLbl="node1" presStyleIdx="6" presStyleCnt="10" custScaleX="105872" custScaleY="110035">
        <dgm:presLayoutVars>
          <dgm:bulletEnabled val="1"/>
        </dgm:presLayoutVars>
      </dgm:prSet>
      <dgm:spPr/>
    </dgm:pt>
    <dgm:pt modelId="{9936DDB5-B125-4787-98AC-15FD686FE933}" type="pres">
      <dgm:prSet presAssocID="{1139CF89-86AA-45DB-9A38-44E768FE3141}" presName="sibTrans" presStyleLbl="sibTrans2D1" presStyleIdx="6" presStyleCnt="9"/>
      <dgm:spPr/>
    </dgm:pt>
    <dgm:pt modelId="{ED921E8E-5B58-4818-B5FD-DD00521D537A}" type="pres">
      <dgm:prSet presAssocID="{1139CF89-86AA-45DB-9A38-44E768FE3141}" presName="connectorText" presStyleLbl="sibTrans2D1" presStyleIdx="6" presStyleCnt="9"/>
      <dgm:spPr/>
    </dgm:pt>
    <dgm:pt modelId="{0C4307BD-773A-4EB2-A8D1-DE20B577B2EB}" type="pres">
      <dgm:prSet presAssocID="{77E9D0BF-E8ED-4A61-9063-7084FAF87043}" presName="node" presStyleLbl="node1" presStyleIdx="7" presStyleCnt="10">
        <dgm:presLayoutVars>
          <dgm:bulletEnabled val="1"/>
        </dgm:presLayoutVars>
      </dgm:prSet>
      <dgm:spPr/>
    </dgm:pt>
    <dgm:pt modelId="{D949E3C9-8A8A-4C2B-A382-2FC4AB4A074B}" type="pres">
      <dgm:prSet presAssocID="{A20EAB1F-ED03-4E67-8F78-3A69CDDDD0EC}" presName="sibTrans" presStyleLbl="sibTrans2D1" presStyleIdx="7" presStyleCnt="9"/>
      <dgm:spPr/>
    </dgm:pt>
    <dgm:pt modelId="{072DB45E-6139-4EF2-BE65-19798FF70C75}" type="pres">
      <dgm:prSet presAssocID="{A20EAB1F-ED03-4E67-8F78-3A69CDDDD0EC}" presName="connectorText" presStyleLbl="sibTrans2D1" presStyleIdx="7" presStyleCnt="9"/>
      <dgm:spPr/>
    </dgm:pt>
    <dgm:pt modelId="{7DD21B29-2428-4250-8D91-838E84816F3C}" type="pres">
      <dgm:prSet presAssocID="{89825D10-7B42-4F61-9CF4-BDA22D4BFADC}" presName="node" presStyleLbl="node1" presStyleIdx="8" presStyleCnt="10">
        <dgm:presLayoutVars>
          <dgm:bulletEnabled val="1"/>
        </dgm:presLayoutVars>
      </dgm:prSet>
      <dgm:spPr/>
    </dgm:pt>
    <dgm:pt modelId="{384452C0-49BA-4E35-9287-7990C5D83BBC}" type="pres">
      <dgm:prSet presAssocID="{CA3C434F-410C-4A08-9E54-0B759095EEE3}" presName="sibTrans" presStyleLbl="sibTrans2D1" presStyleIdx="8" presStyleCnt="9"/>
      <dgm:spPr/>
    </dgm:pt>
    <dgm:pt modelId="{5D854D6D-C67D-4587-8A7C-39344DB83E23}" type="pres">
      <dgm:prSet presAssocID="{CA3C434F-410C-4A08-9E54-0B759095EEE3}" presName="connectorText" presStyleLbl="sibTrans2D1" presStyleIdx="8" presStyleCnt="9"/>
      <dgm:spPr/>
    </dgm:pt>
    <dgm:pt modelId="{DCDF4E47-AD7F-45DB-AE5D-71E455AB2E9E}" type="pres">
      <dgm:prSet presAssocID="{902802A1-B07E-4729-9D72-9D82034F882C}" presName="node" presStyleLbl="node1" presStyleIdx="9" presStyleCnt="10">
        <dgm:presLayoutVars>
          <dgm:bulletEnabled val="1"/>
        </dgm:presLayoutVars>
      </dgm:prSet>
      <dgm:spPr/>
    </dgm:pt>
  </dgm:ptLst>
  <dgm:cxnLst>
    <dgm:cxn modelId="{E23D7400-6C16-44BC-AE59-4CABA4F9D795}" srcId="{64DE84DD-5DB1-4E66-A1A0-3F741CFDF23B}" destId="{89825D10-7B42-4F61-9CF4-BDA22D4BFADC}" srcOrd="8" destOrd="0" parTransId="{0AFED684-9ACE-4DD7-B5A6-756B04C1036B}" sibTransId="{CA3C434F-410C-4A08-9E54-0B759095EEE3}"/>
    <dgm:cxn modelId="{9A9FE302-C60C-4111-BA6E-321D821268C1}" type="presOf" srcId="{528F4662-B87D-486A-A8C1-C27E797B7C85}" destId="{FBD08E16-EEBD-40CD-9447-30FB1867CB36}" srcOrd="0" destOrd="0" presId="urn:microsoft.com/office/officeart/2005/8/layout/process5"/>
    <dgm:cxn modelId="{09B24312-AE8B-406C-9AF0-31A95EE31D9F}" type="presOf" srcId="{C8877722-8366-45D3-92EC-9F259A3C2F68}" destId="{787708BC-25D7-49E3-AD25-BC8E131E9CD0}" srcOrd="1" destOrd="0" presId="urn:microsoft.com/office/officeart/2005/8/layout/process5"/>
    <dgm:cxn modelId="{72CF7D13-7E52-42AA-8702-64A965D24912}" type="presOf" srcId="{6B6A8702-1FE3-424D-A3F9-138A55073D89}" destId="{E143F351-1271-4C50-9E5F-E1EFC2F81532}" srcOrd="0" destOrd="1" presId="urn:microsoft.com/office/officeart/2005/8/layout/process5"/>
    <dgm:cxn modelId="{DB722715-1FC2-43A5-B577-2B9A3A363546}" srcId="{E64A66A3-4945-4B15-8C20-37B99A2B62C5}" destId="{22F7774C-BE24-45C4-B4E9-F69BC52D3BB1}" srcOrd="2" destOrd="0" parTransId="{5F37707A-C063-4218-A5A2-AD1F88E67CA0}" sibTransId="{B41F891E-6493-4213-9709-BAC336D60A66}"/>
    <dgm:cxn modelId="{92383518-E38A-4F61-BB32-BFBD3DD37920}" srcId="{64DE84DD-5DB1-4E66-A1A0-3F741CFDF23B}" destId="{3A2E7E9A-2013-4005-B86A-1C8A209990B6}" srcOrd="3" destOrd="0" parTransId="{D4857D46-5B0C-44DE-A603-EDDA9372504C}" sibTransId="{E54B9E70-7E58-40B2-AE86-7CA631FFE5CB}"/>
    <dgm:cxn modelId="{3B73D518-2A53-49CA-AE79-B0754DC05A25}" type="presOf" srcId="{CE51C32F-B607-41A8-B6D0-C608087B90D8}" destId="{C1F7F20A-A1C2-491B-91E1-1A9D81197045}" srcOrd="1" destOrd="0" presId="urn:microsoft.com/office/officeart/2005/8/layout/process5"/>
    <dgm:cxn modelId="{DDBF911C-08ED-48E5-BFE5-6938945D1E11}" type="presOf" srcId="{64DE84DD-5DB1-4E66-A1A0-3F741CFDF23B}" destId="{462EA39D-FED2-46CB-BE0E-BA1B2F2AAFC1}" srcOrd="0" destOrd="0" presId="urn:microsoft.com/office/officeart/2005/8/layout/process5"/>
    <dgm:cxn modelId="{C2BDEA21-0E9F-4388-9320-1B80CACD4674}" type="presOf" srcId="{528F4662-B87D-486A-A8C1-C27E797B7C85}" destId="{DC75E744-40D5-449F-9B41-7BCB40D56C90}" srcOrd="1" destOrd="0" presId="urn:microsoft.com/office/officeart/2005/8/layout/process5"/>
    <dgm:cxn modelId="{D10FC024-0236-4606-B01F-44BA784D9AC3}" srcId="{7775B0AB-8E9E-4A00-8ED4-03E43EEADE0D}" destId="{7D43F692-073F-4B79-97C1-FD35ECC2131D}" srcOrd="2" destOrd="0" parTransId="{697416F1-2342-4E34-8561-955A757A6F9A}" sibTransId="{736D04EC-8A29-4B16-BCC3-1EE719947930}"/>
    <dgm:cxn modelId="{CAAD652C-9306-4EE6-89C8-CC458B0D4F00}" srcId="{64DE84DD-5DB1-4E66-A1A0-3F741CFDF23B}" destId="{7775B0AB-8E9E-4A00-8ED4-03E43EEADE0D}" srcOrd="6" destOrd="0" parTransId="{A0616C21-88D4-4683-8059-6A897E264083}" sibTransId="{1139CF89-86AA-45DB-9A38-44E768FE3141}"/>
    <dgm:cxn modelId="{B0F34C34-F683-4269-9B7D-32AC6B3380A3}" srcId="{E64A66A3-4945-4B15-8C20-37B99A2B62C5}" destId="{A5764987-704B-4D3D-93EF-BAB38DDADB85}" srcOrd="1" destOrd="0" parTransId="{C9AB823F-A822-4921-950F-1017DCEFD2F9}" sibTransId="{76973022-67EE-4055-BA8B-D25D6E96DF86}"/>
    <dgm:cxn modelId="{8B1C313C-D624-4B8D-81F7-E576D79495E9}" type="presOf" srcId="{CA3C434F-410C-4A08-9E54-0B759095EEE3}" destId="{384452C0-49BA-4E35-9287-7990C5D83BBC}" srcOrd="0" destOrd="0" presId="urn:microsoft.com/office/officeart/2005/8/layout/process5"/>
    <dgm:cxn modelId="{F3F42C3E-4B20-45EF-AEB3-D49D76D1133B}" type="presOf" srcId="{3FC25636-2D8D-4614-9B38-D680F340F29F}" destId="{3FE7F004-4143-41C1-9C6F-5DADC16D29C2}" srcOrd="0" destOrd="0" presId="urn:microsoft.com/office/officeart/2005/8/layout/process5"/>
    <dgm:cxn modelId="{65393B3F-2F7E-49AF-9F5E-FBB34F94305F}" srcId="{64DE84DD-5DB1-4E66-A1A0-3F741CFDF23B}" destId="{77E9D0BF-E8ED-4A61-9063-7084FAF87043}" srcOrd="7" destOrd="0" parTransId="{AA096F1D-1F77-47DA-9201-E8B5F49F80F8}" sibTransId="{A20EAB1F-ED03-4E67-8F78-3A69CDDDD0EC}"/>
    <dgm:cxn modelId="{94C6495C-EDCA-40E0-8FC7-0F7A2230C8B6}" type="presOf" srcId="{902802A1-B07E-4729-9D72-9D82034F882C}" destId="{DCDF4E47-AD7F-45DB-AE5D-71E455AB2E9E}" srcOrd="0" destOrd="0" presId="urn:microsoft.com/office/officeart/2005/8/layout/process5"/>
    <dgm:cxn modelId="{074F325D-CF3F-4F75-9017-E8A0CB2C3AD5}" type="presOf" srcId="{A5764987-704B-4D3D-93EF-BAB38DDADB85}" destId="{E143F351-1271-4C50-9E5F-E1EFC2F81532}" srcOrd="0" destOrd="2" presId="urn:microsoft.com/office/officeart/2005/8/layout/process5"/>
    <dgm:cxn modelId="{61FEA85D-BA87-4A21-B9B8-E9CC243F5243}" type="presOf" srcId="{4DC0B69E-33BD-45D9-A553-1812D5EF4062}" destId="{29423536-A29D-4AA5-8725-94B03136F760}" srcOrd="0" destOrd="1" presId="urn:microsoft.com/office/officeart/2005/8/layout/process5"/>
    <dgm:cxn modelId="{7991875E-2E67-4858-9D68-33BF0EA63BC8}" type="presOf" srcId="{FE849E8B-A9E5-4AF3-B9D3-C01FEC475BDC}" destId="{4A212D8A-CD0B-452F-97EC-02F780A02CD8}" srcOrd="0" destOrd="0" presId="urn:microsoft.com/office/officeart/2005/8/layout/process5"/>
    <dgm:cxn modelId="{6CC18461-8FB6-48EC-A953-BEEA893A5D2D}" type="presOf" srcId="{CE51C32F-B607-41A8-B6D0-C608087B90D8}" destId="{DD66F60E-E3BA-4D9C-ADA8-776367B90333}" srcOrd="0" destOrd="0" presId="urn:microsoft.com/office/officeart/2005/8/layout/process5"/>
    <dgm:cxn modelId="{3FA69D63-4CB5-4825-A03B-10FFAF3405B6}" type="presOf" srcId="{671BDA8D-B393-4F78-A89F-913E429F6264}" destId="{B930325C-B699-4F19-8542-EB35C11C1B21}" srcOrd="0" destOrd="1" presId="urn:microsoft.com/office/officeart/2005/8/layout/process5"/>
    <dgm:cxn modelId="{56D71C64-F375-403F-AF2D-FC51BDDEB03F}" type="presOf" srcId="{FE849E8B-A9E5-4AF3-B9D3-C01FEC475BDC}" destId="{05948E22-AD89-4DA6-A80C-23E7E4B4E2D7}" srcOrd="1" destOrd="0" presId="urn:microsoft.com/office/officeart/2005/8/layout/process5"/>
    <dgm:cxn modelId="{3DC8C268-E18C-4979-8945-5F3EE42F914F}" srcId="{1930F9B6-6A11-4A34-B40B-F506FF970AAE}" destId="{4DC0B69E-33BD-45D9-A553-1812D5EF4062}" srcOrd="0" destOrd="0" parTransId="{373367F2-2B42-40D1-BF7F-26B4BB4845F1}" sibTransId="{580F8F73-BA92-4C6F-8B94-6271DB70BF63}"/>
    <dgm:cxn modelId="{F4F3FF6A-0D36-484E-8A31-A18EB732EAF1}" type="presOf" srcId="{1139CF89-86AA-45DB-9A38-44E768FE3141}" destId="{ED921E8E-5B58-4818-B5FD-DD00521D537A}" srcOrd="1" destOrd="0" presId="urn:microsoft.com/office/officeart/2005/8/layout/process5"/>
    <dgm:cxn modelId="{B5AA4F73-BB1F-41B5-AA8F-514CA83CB8F9}" type="presOf" srcId="{B73CBBB5-A3C8-470A-89D5-0DB52656CA3D}" destId="{9C048239-0CBD-47C2-9C49-A3D22C4D1E86}" srcOrd="0" destOrd="0" presId="urn:microsoft.com/office/officeart/2005/8/layout/process5"/>
    <dgm:cxn modelId="{03523D54-F668-48D8-9071-25159D310AB8}" type="presOf" srcId="{1930F9B6-6A11-4A34-B40B-F506FF970AAE}" destId="{29423536-A29D-4AA5-8725-94B03136F760}" srcOrd="0" destOrd="0" presId="urn:microsoft.com/office/officeart/2005/8/layout/process5"/>
    <dgm:cxn modelId="{E1942F79-614B-452F-B9DD-EE4982047E64}" type="presOf" srcId="{C8877722-8366-45D3-92EC-9F259A3C2F68}" destId="{FF9F9E37-3ED6-405A-AE39-6BECACF48CE9}" srcOrd="0" destOrd="0" presId="urn:microsoft.com/office/officeart/2005/8/layout/process5"/>
    <dgm:cxn modelId="{34F4B87D-DCC6-491F-B4E7-215A0739F876}" type="presOf" srcId="{89825D10-7B42-4F61-9CF4-BDA22D4BFADC}" destId="{7DD21B29-2428-4250-8D91-838E84816F3C}" srcOrd="0" destOrd="0" presId="urn:microsoft.com/office/officeart/2005/8/layout/process5"/>
    <dgm:cxn modelId="{7908E97E-254E-4A4C-90A9-AA2A9D8DE632}" srcId="{1930F9B6-6A11-4A34-B40B-F506FF970AAE}" destId="{84D2C51E-1F1B-4B18-89A4-FE3A58A0B883}" srcOrd="1" destOrd="0" parTransId="{C926F3AB-E5D4-44DB-BE75-ED61538583E4}" sibTransId="{38A3BC2D-123B-45CD-9544-3FB412FC5EC2}"/>
    <dgm:cxn modelId="{C7EE5B82-55BF-466F-AC8B-025DC25D4846}" srcId="{64DE84DD-5DB1-4E66-A1A0-3F741CFDF23B}" destId="{1930F9B6-6A11-4A34-B40B-F506FF970AAE}" srcOrd="5" destOrd="0" parTransId="{B33E76B5-6DF7-4BC9-87D4-2653EF78E887}" sibTransId="{C8877722-8366-45D3-92EC-9F259A3C2F68}"/>
    <dgm:cxn modelId="{65FBC487-E310-452B-BD27-1A04E109F335}" type="presOf" srcId="{D5ED69DF-C110-4154-8F01-02ACF836DB09}" destId="{B930325C-B699-4F19-8542-EB35C11C1B21}" srcOrd="0" destOrd="2" presId="urn:microsoft.com/office/officeart/2005/8/layout/process5"/>
    <dgm:cxn modelId="{883E758B-21FA-4EE5-9686-2C635275A3C3}" type="presOf" srcId="{3A2E7E9A-2013-4005-B86A-1C8A209990B6}" destId="{067B4162-CF72-4026-994A-F25E2D11CC22}" srcOrd="0" destOrd="0" presId="urn:microsoft.com/office/officeart/2005/8/layout/process5"/>
    <dgm:cxn modelId="{843E798C-EA72-4A96-94E8-16F832BBEDA5}" srcId="{E64A66A3-4945-4B15-8C20-37B99A2B62C5}" destId="{6B6A8702-1FE3-424D-A3F9-138A55073D89}" srcOrd="0" destOrd="0" parTransId="{3229C77F-4D23-4A0A-987A-F1F197C2D47A}" sibTransId="{5582F295-FF08-4F0E-96CC-FCDE60A08FB8}"/>
    <dgm:cxn modelId="{0D56C78E-F346-45EF-869C-84AC670086B3}" srcId="{64DE84DD-5DB1-4E66-A1A0-3F741CFDF23B}" destId="{566F213A-ECB8-4FC3-99D0-7C1287952180}" srcOrd="4" destOrd="0" parTransId="{8738F6B5-E10C-4673-B73D-01BF7F43A03F}" sibTransId="{CE51C32F-B607-41A8-B6D0-C608087B90D8}"/>
    <dgm:cxn modelId="{C4DF0691-861F-4D1D-B8FC-90B156DDF973}" type="presOf" srcId="{CA3C434F-410C-4A08-9E54-0B759095EEE3}" destId="{5D854D6D-C67D-4587-8A7C-39344DB83E23}" srcOrd="1" destOrd="0" presId="urn:microsoft.com/office/officeart/2005/8/layout/process5"/>
    <dgm:cxn modelId="{080E7793-647A-4FB1-847B-076A0F38BEB0}" srcId="{64DE84DD-5DB1-4E66-A1A0-3F741CFDF23B}" destId="{3FC25636-2D8D-4614-9B38-D680F340F29F}" srcOrd="2" destOrd="0" parTransId="{25F1CE78-4425-4E5C-9204-FC55017E1087}" sibTransId="{FE849E8B-A9E5-4AF3-B9D3-C01FEC475BDC}"/>
    <dgm:cxn modelId="{8C793394-A739-4F94-BF06-06CFD84A9921}" type="presOf" srcId="{66432EA4-020F-47A6-ACD0-F848EEFD6FA5}" destId="{F57CBB64-E47A-4B28-B6CD-7521DC29F08E}" srcOrd="1" destOrd="0" presId="urn:microsoft.com/office/officeart/2005/8/layout/process5"/>
    <dgm:cxn modelId="{AA1D4A98-8443-418B-A939-0D01B99B4753}" type="presOf" srcId="{E54B9E70-7E58-40B2-AE86-7CA631FFE5CB}" destId="{D6F35876-A6B2-4369-A7A5-946353F702CA}" srcOrd="1" destOrd="0" presId="urn:microsoft.com/office/officeart/2005/8/layout/process5"/>
    <dgm:cxn modelId="{43287A9C-BA01-4646-937D-92D602E41FC9}" type="presOf" srcId="{66432EA4-020F-47A6-ACD0-F848EEFD6FA5}" destId="{EF359124-6B24-4EFB-BC40-F12618E02DF5}" srcOrd="0" destOrd="0" presId="urn:microsoft.com/office/officeart/2005/8/layout/process5"/>
    <dgm:cxn modelId="{E9C165A0-9527-438E-94BD-E358830FDF69}" type="presOf" srcId="{7775B0AB-8E9E-4A00-8ED4-03E43EEADE0D}" destId="{B930325C-B699-4F19-8542-EB35C11C1B21}" srcOrd="0" destOrd="0" presId="urn:microsoft.com/office/officeart/2005/8/layout/process5"/>
    <dgm:cxn modelId="{AA21C3A3-D037-497F-98ED-9EEF3E3304D8}" type="presOf" srcId="{84D2C51E-1F1B-4B18-89A4-FE3A58A0B883}" destId="{29423536-A29D-4AA5-8725-94B03136F760}" srcOrd="0" destOrd="2" presId="urn:microsoft.com/office/officeart/2005/8/layout/process5"/>
    <dgm:cxn modelId="{432078AB-FF5E-4881-A4FB-25DDEEFBB34F}" srcId="{64DE84DD-5DB1-4E66-A1A0-3F741CFDF23B}" destId="{B73CBBB5-A3C8-470A-89D5-0DB52656CA3D}" srcOrd="0" destOrd="0" parTransId="{4075A56E-53F9-4412-BCD7-1B34C2DB8AA5}" sibTransId="{528F4662-B87D-486A-A8C1-C27E797B7C85}"/>
    <dgm:cxn modelId="{7E8823B5-562A-4B70-8194-9668D224EEB7}" srcId="{64DE84DD-5DB1-4E66-A1A0-3F741CFDF23B}" destId="{902802A1-B07E-4729-9D72-9D82034F882C}" srcOrd="9" destOrd="0" parTransId="{AD2E303A-83C3-4EE5-9769-1EBE025C0F1C}" sibTransId="{178AACDD-5A03-4334-9437-DC99E1C4C4E0}"/>
    <dgm:cxn modelId="{9D6319B9-DA0D-4057-8354-BEA119F78C82}" type="presOf" srcId="{77E9D0BF-E8ED-4A61-9063-7084FAF87043}" destId="{0C4307BD-773A-4EB2-A8D1-DE20B577B2EB}" srcOrd="0" destOrd="0" presId="urn:microsoft.com/office/officeart/2005/8/layout/process5"/>
    <dgm:cxn modelId="{1284CCC3-D10F-4D53-8012-2A5993679716}" type="presOf" srcId="{7D43F692-073F-4B79-97C1-FD35ECC2131D}" destId="{B930325C-B699-4F19-8542-EB35C11C1B21}" srcOrd="0" destOrd="3" presId="urn:microsoft.com/office/officeart/2005/8/layout/process5"/>
    <dgm:cxn modelId="{8D53E5C3-4085-4B95-B64C-D9B321FAB6AD}" type="presOf" srcId="{A20EAB1F-ED03-4E67-8F78-3A69CDDDD0EC}" destId="{072DB45E-6139-4EF2-BE65-19798FF70C75}" srcOrd="1" destOrd="0" presId="urn:microsoft.com/office/officeart/2005/8/layout/process5"/>
    <dgm:cxn modelId="{C3E833CF-045D-4D21-8233-7BFC5813C712}" type="presOf" srcId="{A20EAB1F-ED03-4E67-8F78-3A69CDDDD0EC}" destId="{D949E3C9-8A8A-4C2B-A382-2FC4AB4A074B}" srcOrd="0" destOrd="0" presId="urn:microsoft.com/office/officeart/2005/8/layout/process5"/>
    <dgm:cxn modelId="{09C500D6-EC1D-467B-ACA2-97B479746364}" type="presOf" srcId="{1139CF89-86AA-45DB-9A38-44E768FE3141}" destId="{9936DDB5-B125-4787-98AC-15FD686FE933}" srcOrd="0" destOrd="0" presId="urn:microsoft.com/office/officeart/2005/8/layout/process5"/>
    <dgm:cxn modelId="{DD265DE9-745B-49FC-9062-9153A14EF785}" srcId="{7775B0AB-8E9E-4A00-8ED4-03E43EEADE0D}" destId="{D5ED69DF-C110-4154-8F01-02ACF836DB09}" srcOrd="1" destOrd="0" parTransId="{7B1EFADF-A6F5-4094-9D54-EC086A8E9525}" sibTransId="{B7C851B6-C85E-4EB7-9DD6-E0CA6B4648A1}"/>
    <dgm:cxn modelId="{BAD137EB-7820-4389-8A3F-9027C62DB6A8}" type="presOf" srcId="{566F213A-ECB8-4FC3-99D0-7C1287952180}" destId="{5D7823BF-5579-4C19-A85E-C279DB4C91C2}" srcOrd="0" destOrd="0" presId="urn:microsoft.com/office/officeart/2005/8/layout/process5"/>
    <dgm:cxn modelId="{CA403BEC-FC64-4C45-B1AD-5056631F7A18}" srcId="{64DE84DD-5DB1-4E66-A1A0-3F741CFDF23B}" destId="{E64A66A3-4945-4B15-8C20-37B99A2B62C5}" srcOrd="1" destOrd="0" parTransId="{9C023B09-2DBE-4281-81A3-3644CC00EC43}" sibTransId="{66432EA4-020F-47A6-ACD0-F848EEFD6FA5}"/>
    <dgm:cxn modelId="{14930EF2-6038-489D-A2F0-8B931B1D4790}" srcId="{7775B0AB-8E9E-4A00-8ED4-03E43EEADE0D}" destId="{671BDA8D-B393-4F78-A89F-913E429F6264}" srcOrd="0" destOrd="0" parTransId="{4F6AC8AC-C6A3-45F3-B5AE-361A60B536BC}" sibTransId="{B25BE030-5218-417F-B0F4-68AA7CB454A7}"/>
    <dgm:cxn modelId="{549E1FF4-F0D9-449C-AE83-758C8BBA0513}" type="presOf" srcId="{22F7774C-BE24-45C4-B4E9-F69BC52D3BB1}" destId="{E143F351-1271-4C50-9E5F-E1EFC2F81532}" srcOrd="0" destOrd="3" presId="urn:microsoft.com/office/officeart/2005/8/layout/process5"/>
    <dgm:cxn modelId="{EC956FF8-D114-4FEC-BC67-D99451B20571}" type="presOf" srcId="{E54B9E70-7E58-40B2-AE86-7CA631FFE5CB}" destId="{93BB77A3-3DA4-4D77-839B-109C017380A0}" srcOrd="0" destOrd="0" presId="urn:microsoft.com/office/officeart/2005/8/layout/process5"/>
    <dgm:cxn modelId="{738587FC-9E0D-415A-BDFA-83B473D77298}" type="presOf" srcId="{E64A66A3-4945-4B15-8C20-37B99A2B62C5}" destId="{E143F351-1271-4C50-9E5F-E1EFC2F81532}" srcOrd="0" destOrd="0" presId="urn:microsoft.com/office/officeart/2005/8/layout/process5"/>
    <dgm:cxn modelId="{CA738E3D-9276-4C0F-A04B-BFC8970194E6}" type="presParOf" srcId="{462EA39D-FED2-46CB-BE0E-BA1B2F2AAFC1}" destId="{9C048239-0CBD-47C2-9C49-A3D22C4D1E86}" srcOrd="0" destOrd="0" presId="urn:microsoft.com/office/officeart/2005/8/layout/process5"/>
    <dgm:cxn modelId="{1B5804BB-EFAF-4F19-A55E-7BA4C16619D3}" type="presParOf" srcId="{462EA39D-FED2-46CB-BE0E-BA1B2F2AAFC1}" destId="{FBD08E16-EEBD-40CD-9447-30FB1867CB36}" srcOrd="1" destOrd="0" presId="urn:microsoft.com/office/officeart/2005/8/layout/process5"/>
    <dgm:cxn modelId="{C652DEAD-C8C9-48AA-912E-F4102B3439DD}" type="presParOf" srcId="{FBD08E16-EEBD-40CD-9447-30FB1867CB36}" destId="{DC75E744-40D5-449F-9B41-7BCB40D56C90}" srcOrd="0" destOrd="0" presId="urn:microsoft.com/office/officeart/2005/8/layout/process5"/>
    <dgm:cxn modelId="{4E7D2518-2994-439D-97D4-4BE1F99BD4EE}" type="presParOf" srcId="{462EA39D-FED2-46CB-BE0E-BA1B2F2AAFC1}" destId="{E143F351-1271-4C50-9E5F-E1EFC2F81532}" srcOrd="2" destOrd="0" presId="urn:microsoft.com/office/officeart/2005/8/layout/process5"/>
    <dgm:cxn modelId="{9CDA8657-C79C-4B1A-AB5A-07326D31BE7A}" type="presParOf" srcId="{462EA39D-FED2-46CB-BE0E-BA1B2F2AAFC1}" destId="{EF359124-6B24-4EFB-BC40-F12618E02DF5}" srcOrd="3" destOrd="0" presId="urn:microsoft.com/office/officeart/2005/8/layout/process5"/>
    <dgm:cxn modelId="{68333A00-3E9D-4AF3-AFD4-C8FD79785345}" type="presParOf" srcId="{EF359124-6B24-4EFB-BC40-F12618E02DF5}" destId="{F57CBB64-E47A-4B28-B6CD-7521DC29F08E}" srcOrd="0" destOrd="0" presId="urn:microsoft.com/office/officeart/2005/8/layout/process5"/>
    <dgm:cxn modelId="{B237CB95-9500-45FA-BAF8-79B933571FA8}" type="presParOf" srcId="{462EA39D-FED2-46CB-BE0E-BA1B2F2AAFC1}" destId="{3FE7F004-4143-41C1-9C6F-5DADC16D29C2}" srcOrd="4" destOrd="0" presId="urn:microsoft.com/office/officeart/2005/8/layout/process5"/>
    <dgm:cxn modelId="{1811D48B-1B90-46EA-AA98-D7BA73D872DF}" type="presParOf" srcId="{462EA39D-FED2-46CB-BE0E-BA1B2F2AAFC1}" destId="{4A212D8A-CD0B-452F-97EC-02F780A02CD8}" srcOrd="5" destOrd="0" presId="urn:microsoft.com/office/officeart/2005/8/layout/process5"/>
    <dgm:cxn modelId="{60D590FC-74E5-443C-8E86-FB6F84376130}" type="presParOf" srcId="{4A212D8A-CD0B-452F-97EC-02F780A02CD8}" destId="{05948E22-AD89-4DA6-A80C-23E7E4B4E2D7}" srcOrd="0" destOrd="0" presId="urn:microsoft.com/office/officeart/2005/8/layout/process5"/>
    <dgm:cxn modelId="{F570289F-F6A8-4BD0-BE11-DE5EBFBB5562}" type="presParOf" srcId="{462EA39D-FED2-46CB-BE0E-BA1B2F2AAFC1}" destId="{067B4162-CF72-4026-994A-F25E2D11CC22}" srcOrd="6" destOrd="0" presId="urn:microsoft.com/office/officeart/2005/8/layout/process5"/>
    <dgm:cxn modelId="{D8E54E38-4D41-4E7C-8BBB-31CEBCD497EC}" type="presParOf" srcId="{462EA39D-FED2-46CB-BE0E-BA1B2F2AAFC1}" destId="{93BB77A3-3DA4-4D77-839B-109C017380A0}" srcOrd="7" destOrd="0" presId="urn:microsoft.com/office/officeart/2005/8/layout/process5"/>
    <dgm:cxn modelId="{A4295753-9525-42F5-B163-5014FFD66B16}" type="presParOf" srcId="{93BB77A3-3DA4-4D77-839B-109C017380A0}" destId="{D6F35876-A6B2-4369-A7A5-946353F702CA}" srcOrd="0" destOrd="0" presId="urn:microsoft.com/office/officeart/2005/8/layout/process5"/>
    <dgm:cxn modelId="{E06F19B7-4E7F-44EC-8B58-4F9BEAE56B27}" type="presParOf" srcId="{462EA39D-FED2-46CB-BE0E-BA1B2F2AAFC1}" destId="{5D7823BF-5579-4C19-A85E-C279DB4C91C2}" srcOrd="8" destOrd="0" presId="urn:microsoft.com/office/officeart/2005/8/layout/process5"/>
    <dgm:cxn modelId="{6C1F8974-7A4C-493F-A971-F777F33A2D24}" type="presParOf" srcId="{462EA39D-FED2-46CB-BE0E-BA1B2F2AAFC1}" destId="{DD66F60E-E3BA-4D9C-ADA8-776367B90333}" srcOrd="9" destOrd="0" presId="urn:microsoft.com/office/officeart/2005/8/layout/process5"/>
    <dgm:cxn modelId="{63571433-0A3D-493D-AF10-6B2261420DF8}" type="presParOf" srcId="{DD66F60E-E3BA-4D9C-ADA8-776367B90333}" destId="{C1F7F20A-A1C2-491B-91E1-1A9D81197045}" srcOrd="0" destOrd="0" presId="urn:microsoft.com/office/officeart/2005/8/layout/process5"/>
    <dgm:cxn modelId="{702EEC8F-7D98-4D86-B5D4-3F6FB2A7AE00}" type="presParOf" srcId="{462EA39D-FED2-46CB-BE0E-BA1B2F2AAFC1}" destId="{29423536-A29D-4AA5-8725-94B03136F760}" srcOrd="10" destOrd="0" presId="urn:microsoft.com/office/officeart/2005/8/layout/process5"/>
    <dgm:cxn modelId="{A557C07D-69EC-4889-8CFE-E938D57948A9}" type="presParOf" srcId="{462EA39D-FED2-46CB-BE0E-BA1B2F2AAFC1}" destId="{FF9F9E37-3ED6-405A-AE39-6BECACF48CE9}" srcOrd="11" destOrd="0" presId="urn:microsoft.com/office/officeart/2005/8/layout/process5"/>
    <dgm:cxn modelId="{C121B89D-38D9-4069-AB1F-82515D624EB9}" type="presParOf" srcId="{FF9F9E37-3ED6-405A-AE39-6BECACF48CE9}" destId="{787708BC-25D7-49E3-AD25-BC8E131E9CD0}" srcOrd="0" destOrd="0" presId="urn:microsoft.com/office/officeart/2005/8/layout/process5"/>
    <dgm:cxn modelId="{3B69D2DD-0630-49E1-BDB9-40D41EEBF155}" type="presParOf" srcId="{462EA39D-FED2-46CB-BE0E-BA1B2F2AAFC1}" destId="{B930325C-B699-4F19-8542-EB35C11C1B21}" srcOrd="12" destOrd="0" presId="urn:microsoft.com/office/officeart/2005/8/layout/process5"/>
    <dgm:cxn modelId="{29E5A946-A86F-41ED-87D5-11650BB2CAD1}" type="presParOf" srcId="{462EA39D-FED2-46CB-BE0E-BA1B2F2AAFC1}" destId="{9936DDB5-B125-4787-98AC-15FD686FE933}" srcOrd="13" destOrd="0" presId="urn:microsoft.com/office/officeart/2005/8/layout/process5"/>
    <dgm:cxn modelId="{FCD7D34A-EF0F-4236-AC72-C834834326D6}" type="presParOf" srcId="{9936DDB5-B125-4787-98AC-15FD686FE933}" destId="{ED921E8E-5B58-4818-B5FD-DD00521D537A}" srcOrd="0" destOrd="0" presId="urn:microsoft.com/office/officeart/2005/8/layout/process5"/>
    <dgm:cxn modelId="{F2FCD9F7-0B96-4E67-ABD8-4E74EC3BB908}" type="presParOf" srcId="{462EA39D-FED2-46CB-BE0E-BA1B2F2AAFC1}" destId="{0C4307BD-773A-4EB2-A8D1-DE20B577B2EB}" srcOrd="14" destOrd="0" presId="urn:microsoft.com/office/officeart/2005/8/layout/process5"/>
    <dgm:cxn modelId="{5662763D-6DF2-4210-98EE-46B7F20E41C0}" type="presParOf" srcId="{462EA39D-FED2-46CB-BE0E-BA1B2F2AAFC1}" destId="{D949E3C9-8A8A-4C2B-A382-2FC4AB4A074B}" srcOrd="15" destOrd="0" presId="urn:microsoft.com/office/officeart/2005/8/layout/process5"/>
    <dgm:cxn modelId="{D4677AF1-C858-4413-BC9D-6622AF7C2A48}" type="presParOf" srcId="{D949E3C9-8A8A-4C2B-A382-2FC4AB4A074B}" destId="{072DB45E-6139-4EF2-BE65-19798FF70C75}" srcOrd="0" destOrd="0" presId="urn:microsoft.com/office/officeart/2005/8/layout/process5"/>
    <dgm:cxn modelId="{C7638C97-3BB5-4429-BEF0-964FCDC3070B}" type="presParOf" srcId="{462EA39D-FED2-46CB-BE0E-BA1B2F2AAFC1}" destId="{7DD21B29-2428-4250-8D91-838E84816F3C}" srcOrd="16" destOrd="0" presId="urn:microsoft.com/office/officeart/2005/8/layout/process5"/>
    <dgm:cxn modelId="{2994CD45-F953-4F60-BE45-3D483AB1D366}" type="presParOf" srcId="{462EA39D-FED2-46CB-BE0E-BA1B2F2AAFC1}" destId="{384452C0-49BA-4E35-9287-7990C5D83BBC}" srcOrd="17" destOrd="0" presId="urn:microsoft.com/office/officeart/2005/8/layout/process5"/>
    <dgm:cxn modelId="{ADE614C0-F900-42F2-A3D4-55E13C57C45B}" type="presParOf" srcId="{384452C0-49BA-4E35-9287-7990C5D83BBC}" destId="{5D854D6D-C67D-4587-8A7C-39344DB83E23}" srcOrd="0" destOrd="0" presId="urn:microsoft.com/office/officeart/2005/8/layout/process5"/>
    <dgm:cxn modelId="{59F9DD7F-9259-4CBA-A2BC-DDE302903632}" type="presParOf" srcId="{462EA39D-FED2-46CB-BE0E-BA1B2F2AAFC1}" destId="{DCDF4E47-AD7F-45DB-AE5D-71E455AB2E9E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E4258B-0FF7-4212-93A6-9329A1CE0E83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4199C45-86B1-4ADA-8057-3C2B4E6DDC93}">
      <dgm:prSet phldrT="[Text]"/>
      <dgm:spPr/>
      <dgm:t>
        <a:bodyPr/>
        <a:lstStyle/>
        <a:p>
          <a:r>
            <a:rPr lang="en-US" dirty="0"/>
            <a:t>Data Import Profile</a:t>
          </a:r>
        </a:p>
      </dgm:t>
    </dgm:pt>
    <dgm:pt modelId="{1FC459E5-F063-4872-AD73-5F10BF81C4D9}" type="parTrans" cxnId="{96661245-615F-431D-8A34-CCE2314DB4F4}">
      <dgm:prSet/>
      <dgm:spPr/>
      <dgm:t>
        <a:bodyPr/>
        <a:lstStyle/>
        <a:p>
          <a:endParaRPr lang="en-US"/>
        </a:p>
      </dgm:t>
    </dgm:pt>
    <dgm:pt modelId="{888BB94B-4608-4137-B1A4-DA408F5FA3F4}" type="sibTrans" cxnId="{96661245-615F-431D-8A34-CCE2314DB4F4}">
      <dgm:prSet/>
      <dgm:spPr/>
      <dgm:t>
        <a:bodyPr/>
        <a:lstStyle/>
        <a:p>
          <a:endParaRPr lang="en-US"/>
        </a:p>
      </dgm:t>
    </dgm:pt>
    <dgm:pt modelId="{3494AD48-9DB7-487F-AB5B-C8B9DAE60FAB}">
      <dgm:prSet phldrT="[Text]"/>
      <dgm:spPr/>
      <dgm:t>
        <a:bodyPr/>
        <a:lstStyle/>
        <a:p>
          <a:r>
            <a:rPr lang="en-US" dirty="0"/>
            <a:t>Normalization Rule Sets</a:t>
          </a:r>
        </a:p>
      </dgm:t>
    </dgm:pt>
    <dgm:pt modelId="{29EBAFCB-5B2C-4380-8020-C1D360468C4D}" type="parTrans" cxnId="{C3A063B9-72E2-401D-A175-A719CD4B5C6F}">
      <dgm:prSet/>
      <dgm:spPr/>
      <dgm:t>
        <a:bodyPr/>
        <a:lstStyle/>
        <a:p>
          <a:endParaRPr lang="en-US"/>
        </a:p>
      </dgm:t>
    </dgm:pt>
    <dgm:pt modelId="{F31FD0C6-7B3D-4486-8918-B85AD3934D0E}" type="sibTrans" cxnId="{C3A063B9-72E2-401D-A175-A719CD4B5C6F}">
      <dgm:prSet/>
      <dgm:spPr/>
      <dgm:t>
        <a:bodyPr/>
        <a:lstStyle/>
        <a:p>
          <a:endParaRPr lang="en-US"/>
        </a:p>
      </dgm:t>
    </dgm:pt>
    <dgm:pt modelId="{A328F678-D03E-4B4E-AFFB-F7FFD9E23634}">
      <dgm:prSet phldrT="[Text]"/>
      <dgm:spPr/>
      <dgm:t>
        <a:bodyPr/>
        <a:lstStyle/>
        <a:p>
          <a:r>
            <a:rPr lang="en-US" dirty="0"/>
            <a:t>Delivery</a:t>
          </a:r>
        </a:p>
      </dgm:t>
    </dgm:pt>
    <dgm:pt modelId="{FD0EB053-6041-4964-9E03-314B49F28D2E}" type="parTrans" cxnId="{C910D13A-C816-4DE2-A0A0-1F52069D897E}">
      <dgm:prSet/>
      <dgm:spPr/>
      <dgm:t>
        <a:bodyPr/>
        <a:lstStyle/>
        <a:p>
          <a:endParaRPr lang="en-US"/>
        </a:p>
      </dgm:t>
    </dgm:pt>
    <dgm:pt modelId="{999F1E4F-12EC-4962-9AD2-81C38C1DDB66}" type="sibTrans" cxnId="{C910D13A-C816-4DE2-A0A0-1F52069D897E}">
      <dgm:prSet/>
      <dgm:spPr/>
      <dgm:t>
        <a:bodyPr/>
        <a:lstStyle/>
        <a:p>
          <a:endParaRPr lang="en-US"/>
        </a:p>
      </dgm:t>
    </dgm:pt>
    <dgm:pt modelId="{6176E46E-6AA7-4D94-AB60-B772980CF0E5}">
      <dgm:prSet phldrT="[Text]"/>
      <dgm:spPr/>
      <dgm:t>
        <a:bodyPr/>
        <a:lstStyle/>
        <a:p>
          <a:r>
            <a:rPr lang="en-US" dirty="0"/>
            <a:t>Additional customizations (tables)</a:t>
          </a:r>
        </a:p>
      </dgm:t>
    </dgm:pt>
    <dgm:pt modelId="{42C68C0B-8997-478D-973B-5FA1083B0696}" type="parTrans" cxnId="{9FC70598-FF85-44AF-A91C-D2B2576218C9}">
      <dgm:prSet/>
      <dgm:spPr/>
      <dgm:t>
        <a:bodyPr/>
        <a:lstStyle/>
        <a:p>
          <a:endParaRPr lang="en-US"/>
        </a:p>
      </dgm:t>
    </dgm:pt>
    <dgm:pt modelId="{BF772FB1-13E8-4AA7-918A-4F1F1E14524B}" type="sibTrans" cxnId="{9FC70598-FF85-44AF-A91C-D2B2576218C9}">
      <dgm:prSet/>
      <dgm:spPr/>
      <dgm:t>
        <a:bodyPr/>
        <a:lstStyle/>
        <a:p>
          <a:endParaRPr lang="en-US"/>
        </a:p>
      </dgm:t>
    </dgm:pt>
    <dgm:pt modelId="{0EFBC81A-D391-4A15-993B-D6F8B1BC8A43}" type="pres">
      <dgm:prSet presAssocID="{D4E4258B-0FF7-4212-93A6-9329A1CE0E83}" presName="Name0" presStyleCnt="0">
        <dgm:presLayoutVars>
          <dgm:chMax val="7"/>
          <dgm:resizeHandles val="exact"/>
        </dgm:presLayoutVars>
      </dgm:prSet>
      <dgm:spPr/>
    </dgm:pt>
    <dgm:pt modelId="{90436F14-057D-4360-9D23-E1EA06306E35}" type="pres">
      <dgm:prSet presAssocID="{D4E4258B-0FF7-4212-93A6-9329A1CE0E83}" presName="comp1" presStyleCnt="0"/>
      <dgm:spPr/>
    </dgm:pt>
    <dgm:pt modelId="{09073F4A-985B-43FE-B590-1E168353BC2A}" type="pres">
      <dgm:prSet presAssocID="{D4E4258B-0FF7-4212-93A6-9329A1CE0E83}" presName="circle1" presStyleLbl="node1" presStyleIdx="0" presStyleCnt="4"/>
      <dgm:spPr/>
    </dgm:pt>
    <dgm:pt modelId="{F86B02FE-BB30-489A-B806-1AB54597E83A}" type="pres">
      <dgm:prSet presAssocID="{D4E4258B-0FF7-4212-93A6-9329A1CE0E83}" presName="c1text" presStyleLbl="node1" presStyleIdx="0" presStyleCnt="4">
        <dgm:presLayoutVars>
          <dgm:bulletEnabled val="1"/>
        </dgm:presLayoutVars>
      </dgm:prSet>
      <dgm:spPr/>
    </dgm:pt>
    <dgm:pt modelId="{9BF0FD02-7AA7-4B77-A649-2AA9A6D6624C}" type="pres">
      <dgm:prSet presAssocID="{D4E4258B-0FF7-4212-93A6-9329A1CE0E83}" presName="comp2" presStyleCnt="0"/>
      <dgm:spPr/>
    </dgm:pt>
    <dgm:pt modelId="{513AEBB9-5CE7-42B3-A4EF-C8CC4EB4D760}" type="pres">
      <dgm:prSet presAssocID="{D4E4258B-0FF7-4212-93A6-9329A1CE0E83}" presName="circle2" presStyleLbl="node1" presStyleIdx="1" presStyleCnt="4"/>
      <dgm:spPr/>
    </dgm:pt>
    <dgm:pt modelId="{D21990A1-CB5B-407B-8B22-6DAA49C23951}" type="pres">
      <dgm:prSet presAssocID="{D4E4258B-0FF7-4212-93A6-9329A1CE0E83}" presName="c2text" presStyleLbl="node1" presStyleIdx="1" presStyleCnt="4">
        <dgm:presLayoutVars>
          <dgm:bulletEnabled val="1"/>
        </dgm:presLayoutVars>
      </dgm:prSet>
      <dgm:spPr/>
    </dgm:pt>
    <dgm:pt modelId="{6A379870-32EC-4B41-A05D-78AB66C79468}" type="pres">
      <dgm:prSet presAssocID="{D4E4258B-0FF7-4212-93A6-9329A1CE0E83}" presName="comp3" presStyleCnt="0"/>
      <dgm:spPr/>
    </dgm:pt>
    <dgm:pt modelId="{48397474-345F-4606-8C92-3A5614EF68F0}" type="pres">
      <dgm:prSet presAssocID="{D4E4258B-0FF7-4212-93A6-9329A1CE0E83}" presName="circle3" presStyleLbl="node1" presStyleIdx="2" presStyleCnt="4"/>
      <dgm:spPr/>
    </dgm:pt>
    <dgm:pt modelId="{BF6CAF87-5636-4D37-BF8E-B14B2CE5F418}" type="pres">
      <dgm:prSet presAssocID="{D4E4258B-0FF7-4212-93A6-9329A1CE0E83}" presName="c3text" presStyleLbl="node1" presStyleIdx="2" presStyleCnt="4">
        <dgm:presLayoutVars>
          <dgm:bulletEnabled val="1"/>
        </dgm:presLayoutVars>
      </dgm:prSet>
      <dgm:spPr/>
    </dgm:pt>
    <dgm:pt modelId="{D5824FB2-AA10-4891-AEE5-DFDB5EA0CF0A}" type="pres">
      <dgm:prSet presAssocID="{D4E4258B-0FF7-4212-93A6-9329A1CE0E83}" presName="comp4" presStyleCnt="0"/>
      <dgm:spPr/>
    </dgm:pt>
    <dgm:pt modelId="{9416BA7C-A352-4666-965E-41BC06DE25EC}" type="pres">
      <dgm:prSet presAssocID="{D4E4258B-0FF7-4212-93A6-9329A1CE0E83}" presName="circle4" presStyleLbl="node1" presStyleIdx="3" presStyleCnt="4"/>
      <dgm:spPr/>
    </dgm:pt>
    <dgm:pt modelId="{0C754E84-BDA5-4526-9334-DB6F04905CF9}" type="pres">
      <dgm:prSet presAssocID="{D4E4258B-0FF7-4212-93A6-9329A1CE0E83}" presName="c4text" presStyleLbl="node1" presStyleIdx="3" presStyleCnt="4">
        <dgm:presLayoutVars>
          <dgm:bulletEnabled val="1"/>
        </dgm:presLayoutVars>
      </dgm:prSet>
      <dgm:spPr/>
    </dgm:pt>
  </dgm:ptLst>
  <dgm:cxnLst>
    <dgm:cxn modelId="{C910D13A-C816-4DE2-A0A0-1F52069D897E}" srcId="{D4E4258B-0FF7-4212-93A6-9329A1CE0E83}" destId="{A328F678-D03E-4B4E-AFFB-F7FFD9E23634}" srcOrd="2" destOrd="0" parTransId="{FD0EB053-6041-4964-9E03-314B49F28D2E}" sibTransId="{999F1E4F-12EC-4962-9AD2-81C38C1DDB66}"/>
    <dgm:cxn modelId="{F9828741-24E7-426F-9A45-4CFF1EE3422C}" type="presOf" srcId="{6176E46E-6AA7-4D94-AB60-B772980CF0E5}" destId="{0C754E84-BDA5-4526-9334-DB6F04905CF9}" srcOrd="1" destOrd="0" presId="urn:microsoft.com/office/officeart/2005/8/layout/venn2"/>
    <dgm:cxn modelId="{96661245-615F-431D-8A34-CCE2314DB4F4}" srcId="{D4E4258B-0FF7-4212-93A6-9329A1CE0E83}" destId="{C4199C45-86B1-4ADA-8057-3C2B4E6DDC93}" srcOrd="0" destOrd="0" parTransId="{1FC459E5-F063-4872-AD73-5F10BF81C4D9}" sibTransId="{888BB94B-4608-4137-B1A4-DA408F5FA3F4}"/>
    <dgm:cxn modelId="{914B214A-86BC-4DE5-8A80-4454581B12A8}" type="presOf" srcId="{C4199C45-86B1-4ADA-8057-3C2B4E6DDC93}" destId="{F86B02FE-BB30-489A-B806-1AB54597E83A}" srcOrd="1" destOrd="0" presId="urn:microsoft.com/office/officeart/2005/8/layout/venn2"/>
    <dgm:cxn modelId="{4E770894-484F-4C29-A1EE-5346E750250D}" type="presOf" srcId="{6176E46E-6AA7-4D94-AB60-B772980CF0E5}" destId="{9416BA7C-A352-4666-965E-41BC06DE25EC}" srcOrd="0" destOrd="0" presId="urn:microsoft.com/office/officeart/2005/8/layout/venn2"/>
    <dgm:cxn modelId="{9C0EC594-F9DB-440D-B1DB-1885AED78398}" type="presOf" srcId="{D4E4258B-0FF7-4212-93A6-9329A1CE0E83}" destId="{0EFBC81A-D391-4A15-993B-D6F8B1BC8A43}" srcOrd="0" destOrd="0" presId="urn:microsoft.com/office/officeart/2005/8/layout/venn2"/>
    <dgm:cxn modelId="{9FC70598-FF85-44AF-A91C-D2B2576218C9}" srcId="{D4E4258B-0FF7-4212-93A6-9329A1CE0E83}" destId="{6176E46E-6AA7-4D94-AB60-B772980CF0E5}" srcOrd="3" destOrd="0" parTransId="{42C68C0B-8997-478D-973B-5FA1083B0696}" sibTransId="{BF772FB1-13E8-4AA7-918A-4F1F1E14524B}"/>
    <dgm:cxn modelId="{2FF989A0-4FA2-4C2A-BAC1-07816D855393}" type="presOf" srcId="{A328F678-D03E-4B4E-AFFB-F7FFD9E23634}" destId="{48397474-345F-4606-8C92-3A5614EF68F0}" srcOrd="0" destOrd="0" presId="urn:microsoft.com/office/officeart/2005/8/layout/venn2"/>
    <dgm:cxn modelId="{C674ABA8-715D-4D0F-81EB-C9A51C2AA054}" type="presOf" srcId="{3494AD48-9DB7-487F-AB5B-C8B9DAE60FAB}" destId="{513AEBB9-5CE7-42B3-A4EF-C8CC4EB4D760}" srcOrd="0" destOrd="0" presId="urn:microsoft.com/office/officeart/2005/8/layout/venn2"/>
    <dgm:cxn modelId="{26109FB7-DC3A-49DF-92FE-D2218984E2C7}" type="presOf" srcId="{3494AD48-9DB7-487F-AB5B-C8B9DAE60FAB}" destId="{D21990A1-CB5B-407B-8B22-6DAA49C23951}" srcOrd="1" destOrd="0" presId="urn:microsoft.com/office/officeart/2005/8/layout/venn2"/>
    <dgm:cxn modelId="{C3A063B9-72E2-401D-A175-A719CD4B5C6F}" srcId="{D4E4258B-0FF7-4212-93A6-9329A1CE0E83}" destId="{3494AD48-9DB7-487F-AB5B-C8B9DAE60FAB}" srcOrd="1" destOrd="0" parTransId="{29EBAFCB-5B2C-4380-8020-C1D360468C4D}" sibTransId="{F31FD0C6-7B3D-4486-8918-B85AD3934D0E}"/>
    <dgm:cxn modelId="{B8C3F9EA-3E85-419A-BF57-6820FEF66F63}" type="presOf" srcId="{A328F678-D03E-4B4E-AFFB-F7FFD9E23634}" destId="{BF6CAF87-5636-4D37-BF8E-B14B2CE5F418}" srcOrd="1" destOrd="0" presId="urn:microsoft.com/office/officeart/2005/8/layout/venn2"/>
    <dgm:cxn modelId="{C85D01EF-03C5-4F36-B33D-30815FC79042}" type="presOf" srcId="{C4199C45-86B1-4ADA-8057-3C2B4E6DDC93}" destId="{09073F4A-985B-43FE-B590-1E168353BC2A}" srcOrd="0" destOrd="0" presId="urn:microsoft.com/office/officeart/2005/8/layout/venn2"/>
    <dgm:cxn modelId="{5E1ED401-3895-480A-A7BC-19636141AC47}" type="presParOf" srcId="{0EFBC81A-D391-4A15-993B-D6F8B1BC8A43}" destId="{90436F14-057D-4360-9D23-E1EA06306E35}" srcOrd="0" destOrd="0" presId="urn:microsoft.com/office/officeart/2005/8/layout/venn2"/>
    <dgm:cxn modelId="{00643A54-DEB4-4A2E-AF1A-3022FEC535C2}" type="presParOf" srcId="{90436F14-057D-4360-9D23-E1EA06306E35}" destId="{09073F4A-985B-43FE-B590-1E168353BC2A}" srcOrd="0" destOrd="0" presId="urn:microsoft.com/office/officeart/2005/8/layout/venn2"/>
    <dgm:cxn modelId="{94084E91-3D25-44D2-8DB2-0337C8B2C729}" type="presParOf" srcId="{90436F14-057D-4360-9D23-E1EA06306E35}" destId="{F86B02FE-BB30-489A-B806-1AB54597E83A}" srcOrd="1" destOrd="0" presId="urn:microsoft.com/office/officeart/2005/8/layout/venn2"/>
    <dgm:cxn modelId="{FC2F003C-1222-4F9E-BA6E-D6A5D6301B91}" type="presParOf" srcId="{0EFBC81A-D391-4A15-993B-D6F8B1BC8A43}" destId="{9BF0FD02-7AA7-4B77-A649-2AA9A6D6624C}" srcOrd="1" destOrd="0" presId="urn:microsoft.com/office/officeart/2005/8/layout/venn2"/>
    <dgm:cxn modelId="{2E330C4A-D496-4C6E-97DD-EFD5F775AE9B}" type="presParOf" srcId="{9BF0FD02-7AA7-4B77-A649-2AA9A6D6624C}" destId="{513AEBB9-5CE7-42B3-A4EF-C8CC4EB4D760}" srcOrd="0" destOrd="0" presId="urn:microsoft.com/office/officeart/2005/8/layout/venn2"/>
    <dgm:cxn modelId="{F3C03404-3481-4E1A-A00D-C7813E1B4C7E}" type="presParOf" srcId="{9BF0FD02-7AA7-4B77-A649-2AA9A6D6624C}" destId="{D21990A1-CB5B-407B-8B22-6DAA49C23951}" srcOrd="1" destOrd="0" presId="urn:microsoft.com/office/officeart/2005/8/layout/venn2"/>
    <dgm:cxn modelId="{BBEE2359-59E4-4212-8B30-19389EC5AAD9}" type="presParOf" srcId="{0EFBC81A-D391-4A15-993B-D6F8B1BC8A43}" destId="{6A379870-32EC-4B41-A05D-78AB66C79468}" srcOrd="2" destOrd="0" presId="urn:microsoft.com/office/officeart/2005/8/layout/venn2"/>
    <dgm:cxn modelId="{AD21E3C3-4449-4468-A0F3-FF9DBB4ED426}" type="presParOf" srcId="{6A379870-32EC-4B41-A05D-78AB66C79468}" destId="{48397474-345F-4606-8C92-3A5614EF68F0}" srcOrd="0" destOrd="0" presId="urn:microsoft.com/office/officeart/2005/8/layout/venn2"/>
    <dgm:cxn modelId="{C87ECE44-271F-418F-98F1-44D6C2B855C5}" type="presParOf" srcId="{6A379870-32EC-4B41-A05D-78AB66C79468}" destId="{BF6CAF87-5636-4D37-BF8E-B14B2CE5F418}" srcOrd="1" destOrd="0" presId="urn:microsoft.com/office/officeart/2005/8/layout/venn2"/>
    <dgm:cxn modelId="{8F600577-1CF4-4444-A220-A167885E83C2}" type="presParOf" srcId="{0EFBC81A-D391-4A15-993B-D6F8B1BC8A43}" destId="{D5824FB2-AA10-4891-AEE5-DFDB5EA0CF0A}" srcOrd="3" destOrd="0" presId="urn:microsoft.com/office/officeart/2005/8/layout/venn2"/>
    <dgm:cxn modelId="{9A072E9C-30A5-470C-86C8-AAA3A2AB35DC}" type="presParOf" srcId="{D5824FB2-AA10-4891-AEE5-DFDB5EA0CF0A}" destId="{9416BA7C-A352-4666-965E-41BC06DE25EC}" srcOrd="0" destOrd="0" presId="urn:microsoft.com/office/officeart/2005/8/layout/venn2"/>
    <dgm:cxn modelId="{1C8FA10F-7876-4FE4-AC54-58D28E582D9C}" type="presParOf" srcId="{D5824FB2-AA10-4891-AEE5-DFDB5EA0CF0A}" destId="{0C754E84-BDA5-4526-9334-DB6F04905CF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CC3ACF-61D2-4027-8921-80B436BF37A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01736BE0-24C2-4C2F-9835-7BB9988C94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Build in a digital collection review when you review/test release notes.</a:t>
          </a:r>
        </a:p>
      </dgm:t>
    </dgm:pt>
    <dgm:pt modelId="{F13477ED-A3FB-4ECE-AEF9-63B2E0194643}" type="parTrans" cxnId="{048ACAD2-51FD-4DA0-9F79-F4283113FA8D}">
      <dgm:prSet/>
      <dgm:spPr/>
      <dgm:t>
        <a:bodyPr/>
        <a:lstStyle/>
        <a:p>
          <a:endParaRPr lang="en-US"/>
        </a:p>
      </dgm:t>
    </dgm:pt>
    <dgm:pt modelId="{69934DDC-EF90-48FB-AB4F-6B8D9FBB9641}" type="sibTrans" cxnId="{048ACAD2-51FD-4DA0-9F79-F4283113FA8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DD510D6-DA4C-4701-86CD-0D5D205113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Stay active with ELUNA and other user communities.</a:t>
          </a:r>
        </a:p>
      </dgm:t>
    </dgm:pt>
    <dgm:pt modelId="{F599CE04-E3BE-4B28-AC16-19014A3057D1}" type="parTrans" cxnId="{639F5B22-A157-434B-BFE2-37E03CFCB572}">
      <dgm:prSet/>
      <dgm:spPr/>
      <dgm:t>
        <a:bodyPr/>
        <a:lstStyle/>
        <a:p>
          <a:endParaRPr lang="en-US"/>
        </a:p>
      </dgm:t>
    </dgm:pt>
    <dgm:pt modelId="{CA52276C-1DD4-4654-83D3-A5E800C779A1}" type="sibTrans" cxnId="{639F5B22-A157-434B-BFE2-37E03CFCB57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5C4C97D-24EA-4336-BE01-F285858117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Describe your problems, and work with vendors and users to improve cross-platform discovery.</a:t>
          </a:r>
        </a:p>
      </dgm:t>
    </dgm:pt>
    <dgm:pt modelId="{457A0D43-14D0-478F-B3C0-BC6050FF4593}" type="parTrans" cxnId="{9E154072-7E83-47F6-942B-676B113C8A9F}">
      <dgm:prSet/>
      <dgm:spPr/>
      <dgm:t>
        <a:bodyPr/>
        <a:lstStyle/>
        <a:p>
          <a:endParaRPr lang="en-US"/>
        </a:p>
      </dgm:t>
    </dgm:pt>
    <dgm:pt modelId="{E1DE84F2-8BE9-4108-A9BA-D0DDD3791A6C}" type="sibTrans" cxnId="{9E154072-7E83-47F6-942B-676B113C8A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CF422CD-872A-40CC-9AD9-7830436DFC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Experiment with new tools—mostly when they serve a need, but sometimes just because.</a:t>
          </a:r>
        </a:p>
      </dgm:t>
    </dgm:pt>
    <dgm:pt modelId="{1504E076-FADA-466C-AA79-8FFD51FD973A}" type="parTrans" cxnId="{3464C1B7-095F-4A0C-83CA-EA0D0187A4FB}">
      <dgm:prSet/>
      <dgm:spPr/>
      <dgm:t>
        <a:bodyPr/>
        <a:lstStyle/>
        <a:p>
          <a:endParaRPr lang="en-US"/>
        </a:p>
      </dgm:t>
    </dgm:pt>
    <dgm:pt modelId="{9FFE25F4-3B38-403E-AC24-CBEC284C3B76}" type="sibTrans" cxnId="{3464C1B7-095F-4A0C-83CA-EA0D0187A4FB}">
      <dgm:prSet/>
      <dgm:spPr/>
      <dgm:t>
        <a:bodyPr/>
        <a:lstStyle/>
        <a:p>
          <a:endParaRPr lang="en-US"/>
        </a:p>
      </dgm:t>
    </dgm:pt>
    <dgm:pt modelId="{4D3E1B81-B84E-4F48-98F6-3B2149DF35F8}" type="pres">
      <dgm:prSet presAssocID="{35CC3ACF-61D2-4027-8921-80B436BF37AF}" presName="root" presStyleCnt="0">
        <dgm:presLayoutVars>
          <dgm:dir/>
          <dgm:resizeHandles val="exact"/>
        </dgm:presLayoutVars>
      </dgm:prSet>
      <dgm:spPr/>
    </dgm:pt>
    <dgm:pt modelId="{FF5A233D-DE90-47EF-A12F-0EFFDBA529AF}" type="pres">
      <dgm:prSet presAssocID="{35CC3ACF-61D2-4027-8921-80B436BF37AF}" presName="container" presStyleCnt="0">
        <dgm:presLayoutVars>
          <dgm:dir/>
          <dgm:resizeHandles val="exact"/>
        </dgm:presLayoutVars>
      </dgm:prSet>
      <dgm:spPr/>
    </dgm:pt>
    <dgm:pt modelId="{C5E9EEC9-AEF3-4DDC-9C29-829B53149E6D}" type="pres">
      <dgm:prSet presAssocID="{01736BE0-24C2-4C2F-9835-7BB9988C943B}" presName="compNode" presStyleCnt="0"/>
      <dgm:spPr/>
    </dgm:pt>
    <dgm:pt modelId="{81B71B75-45F0-4985-BBF5-096356001D84}" type="pres">
      <dgm:prSet presAssocID="{01736BE0-24C2-4C2F-9835-7BB9988C943B}" presName="iconBgRect" presStyleLbl="bgShp" presStyleIdx="0" presStyleCnt="4"/>
      <dgm:spPr/>
    </dgm:pt>
    <dgm:pt modelId="{84A0820B-06E9-4ED9-B740-EC518435B669}" type="pres">
      <dgm:prSet presAssocID="{01736BE0-24C2-4C2F-9835-7BB9988C943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2643AA2F-9387-4B0D-9903-FD412CC302C9}" type="pres">
      <dgm:prSet presAssocID="{01736BE0-24C2-4C2F-9835-7BB9988C943B}" presName="spaceRect" presStyleCnt="0"/>
      <dgm:spPr/>
    </dgm:pt>
    <dgm:pt modelId="{51EE906A-F50A-4769-BCD3-087EC01FA296}" type="pres">
      <dgm:prSet presAssocID="{01736BE0-24C2-4C2F-9835-7BB9988C943B}" presName="textRect" presStyleLbl="revTx" presStyleIdx="0" presStyleCnt="4">
        <dgm:presLayoutVars>
          <dgm:chMax val="1"/>
          <dgm:chPref val="1"/>
        </dgm:presLayoutVars>
      </dgm:prSet>
      <dgm:spPr/>
    </dgm:pt>
    <dgm:pt modelId="{CFCD8951-64C5-46DA-9296-BE22EED64910}" type="pres">
      <dgm:prSet presAssocID="{69934DDC-EF90-48FB-AB4F-6B8D9FBB9641}" presName="sibTrans" presStyleLbl="sibTrans2D1" presStyleIdx="0" presStyleCnt="0"/>
      <dgm:spPr/>
    </dgm:pt>
    <dgm:pt modelId="{5848639B-D741-4C6E-AFED-7FA12D4C0B9B}" type="pres">
      <dgm:prSet presAssocID="{DDD510D6-DA4C-4701-86CD-0D5D20511375}" presName="compNode" presStyleCnt="0"/>
      <dgm:spPr/>
    </dgm:pt>
    <dgm:pt modelId="{458ECA3B-A0B4-4D56-AA46-1AEF6FBF5024}" type="pres">
      <dgm:prSet presAssocID="{DDD510D6-DA4C-4701-86CD-0D5D20511375}" presName="iconBgRect" presStyleLbl="bgShp" presStyleIdx="1" presStyleCnt="4"/>
      <dgm:spPr/>
    </dgm:pt>
    <dgm:pt modelId="{88D8406B-4113-4601-BAE5-5A80841F115A}" type="pres">
      <dgm:prSet presAssocID="{DDD510D6-DA4C-4701-86CD-0D5D2051137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51508B2E-13C2-4722-BA6B-28C78158FA58}" type="pres">
      <dgm:prSet presAssocID="{DDD510D6-DA4C-4701-86CD-0D5D20511375}" presName="spaceRect" presStyleCnt="0"/>
      <dgm:spPr/>
    </dgm:pt>
    <dgm:pt modelId="{C01DE1C8-BE58-4426-8DCF-9C0E7169E7DA}" type="pres">
      <dgm:prSet presAssocID="{DDD510D6-DA4C-4701-86CD-0D5D20511375}" presName="textRect" presStyleLbl="revTx" presStyleIdx="1" presStyleCnt="4">
        <dgm:presLayoutVars>
          <dgm:chMax val="1"/>
          <dgm:chPref val="1"/>
        </dgm:presLayoutVars>
      </dgm:prSet>
      <dgm:spPr/>
    </dgm:pt>
    <dgm:pt modelId="{A04FED5F-2F43-413C-96F7-7BCCEC3FF2D0}" type="pres">
      <dgm:prSet presAssocID="{CA52276C-1DD4-4654-83D3-A5E800C779A1}" presName="sibTrans" presStyleLbl="sibTrans2D1" presStyleIdx="0" presStyleCnt="0"/>
      <dgm:spPr/>
    </dgm:pt>
    <dgm:pt modelId="{B9C93ADB-266B-40E9-95B2-0BA55399B804}" type="pres">
      <dgm:prSet presAssocID="{E5C4C97D-24EA-4336-BE01-F2858581170F}" presName="compNode" presStyleCnt="0"/>
      <dgm:spPr/>
    </dgm:pt>
    <dgm:pt modelId="{F0C2EE20-5F95-4FC2-B649-0D11BE83AF7F}" type="pres">
      <dgm:prSet presAssocID="{E5C4C97D-24EA-4336-BE01-F2858581170F}" presName="iconBgRect" presStyleLbl="bgShp" presStyleIdx="2" presStyleCnt="4"/>
      <dgm:spPr/>
    </dgm:pt>
    <dgm:pt modelId="{60042E0C-A5E4-47DF-83FA-E6F565DF9A11}" type="pres">
      <dgm:prSet presAssocID="{E5C4C97D-24EA-4336-BE01-F2858581170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50BD2066-C244-450B-8951-D0862CC7C827}" type="pres">
      <dgm:prSet presAssocID="{E5C4C97D-24EA-4336-BE01-F2858581170F}" presName="spaceRect" presStyleCnt="0"/>
      <dgm:spPr/>
    </dgm:pt>
    <dgm:pt modelId="{7919C830-986F-4DC1-8D91-3B1D2E13894E}" type="pres">
      <dgm:prSet presAssocID="{E5C4C97D-24EA-4336-BE01-F2858581170F}" presName="textRect" presStyleLbl="revTx" presStyleIdx="2" presStyleCnt="4">
        <dgm:presLayoutVars>
          <dgm:chMax val="1"/>
          <dgm:chPref val="1"/>
        </dgm:presLayoutVars>
      </dgm:prSet>
      <dgm:spPr/>
    </dgm:pt>
    <dgm:pt modelId="{EF2179F8-06F7-47CD-800B-C1CCB4CB0585}" type="pres">
      <dgm:prSet presAssocID="{E1DE84F2-8BE9-4108-A9BA-D0DDD3791A6C}" presName="sibTrans" presStyleLbl="sibTrans2D1" presStyleIdx="0" presStyleCnt="0"/>
      <dgm:spPr/>
    </dgm:pt>
    <dgm:pt modelId="{DD96B356-7372-47BF-A18C-369079C35759}" type="pres">
      <dgm:prSet presAssocID="{6CF422CD-872A-40CC-9AD9-7830436DFC55}" presName="compNode" presStyleCnt="0"/>
      <dgm:spPr/>
    </dgm:pt>
    <dgm:pt modelId="{D0C52F44-41FF-4BDE-8698-68507465CBCC}" type="pres">
      <dgm:prSet presAssocID="{6CF422CD-872A-40CC-9AD9-7830436DFC55}" presName="iconBgRect" presStyleLbl="bgShp" presStyleIdx="3" presStyleCnt="4"/>
      <dgm:spPr/>
    </dgm:pt>
    <dgm:pt modelId="{748E443C-A607-4EA7-8DA4-B5537ABCE544}" type="pres">
      <dgm:prSet presAssocID="{6CF422CD-872A-40CC-9AD9-7830436DFC5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B3F63AD0-69A8-4E47-AE32-D66FDDAECDC8}" type="pres">
      <dgm:prSet presAssocID="{6CF422CD-872A-40CC-9AD9-7830436DFC55}" presName="spaceRect" presStyleCnt="0"/>
      <dgm:spPr/>
    </dgm:pt>
    <dgm:pt modelId="{17233FE9-8529-4ED9-8422-DE8D55185E84}" type="pres">
      <dgm:prSet presAssocID="{6CF422CD-872A-40CC-9AD9-7830436DFC5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D1AB60A-B775-4120-864E-3B5686B8A2CC}" type="presOf" srcId="{DDD510D6-DA4C-4701-86CD-0D5D20511375}" destId="{C01DE1C8-BE58-4426-8DCF-9C0E7169E7DA}" srcOrd="0" destOrd="0" presId="urn:microsoft.com/office/officeart/2018/2/layout/IconCircleList"/>
    <dgm:cxn modelId="{639F5B22-A157-434B-BFE2-37E03CFCB572}" srcId="{35CC3ACF-61D2-4027-8921-80B436BF37AF}" destId="{DDD510D6-DA4C-4701-86CD-0D5D20511375}" srcOrd="1" destOrd="0" parTransId="{F599CE04-E3BE-4B28-AC16-19014A3057D1}" sibTransId="{CA52276C-1DD4-4654-83D3-A5E800C779A1}"/>
    <dgm:cxn modelId="{44915730-DF60-4B20-AF80-C3B39DA43BD4}" type="presOf" srcId="{E5C4C97D-24EA-4336-BE01-F2858581170F}" destId="{7919C830-986F-4DC1-8D91-3B1D2E13894E}" srcOrd="0" destOrd="0" presId="urn:microsoft.com/office/officeart/2018/2/layout/IconCircleList"/>
    <dgm:cxn modelId="{33C72B34-2B0E-42B8-8BD2-CB83E2ED4244}" type="presOf" srcId="{CA52276C-1DD4-4654-83D3-A5E800C779A1}" destId="{A04FED5F-2F43-413C-96F7-7BCCEC3FF2D0}" srcOrd="0" destOrd="0" presId="urn:microsoft.com/office/officeart/2018/2/layout/IconCircleList"/>
    <dgm:cxn modelId="{9E154072-7E83-47F6-942B-676B113C8A9F}" srcId="{35CC3ACF-61D2-4027-8921-80B436BF37AF}" destId="{E5C4C97D-24EA-4336-BE01-F2858581170F}" srcOrd="2" destOrd="0" parTransId="{457A0D43-14D0-478F-B3C0-BC6050FF4593}" sibTransId="{E1DE84F2-8BE9-4108-A9BA-D0DDD3791A6C}"/>
    <dgm:cxn modelId="{B1542E54-207B-458F-8900-CD45233DC7E9}" type="presOf" srcId="{6CF422CD-872A-40CC-9AD9-7830436DFC55}" destId="{17233FE9-8529-4ED9-8422-DE8D55185E84}" srcOrd="0" destOrd="0" presId="urn:microsoft.com/office/officeart/2018/2/layout/IconCircleList"/>
    <dgm:cxn modelId="{A4023357-A797-4C72-AEF3-987B55F99FB6}" type="presOf" srcId="{01736BE0-24C2-4C2F-9835-7BB9988C943B}" destId="{51EE906A-F50A-4769-BCD3-087EC01FA296}" srcOrd="0" destOrd="0" presId="urn:microsoft.com/office/officeart/2018/2/layout/IconCircleList"/>
    <dgm:cxn modelId="{3464C1B7-095F-4A0C-83CA-EA0D0187A4FB}" srcId="{35CC3ACF-61D2-4027-8921-80B436BF37AF}" destId="{6CF422CD-872A-40CC-9AD9-7830436DFC55}" srcOrd="3" destOrd="0" parTransId="{1504E076-FADA-466C-AA79-8FFD51FD973A}" sibTransId="{9FFE25F4-3B38-403E-AC24-CBEC284C3B76}"/>
    <dgm:cxn modelId="{0F91EDCD-6DEB-4EF9-A441-6649653D12D0}" type="presOf" srcId="{69934DDC-EF90-48FB-AB4F-6B8D9FBB9641}" destId="{CFCD8951-64C5-46DA-9296-BE22EED64910}" srcOrd="0" destOrd="0" presId="urn:microsoft.com/office/officeart/2018/2/layout/IconCircleList"/>
    <dgm:cxn modelId="{87A156CE-C65A-4824-82B8-8EFFEF3AA4B3}" type="presOf" srcId="{E1DE84F2-8BE9-4108-A9BA-D0DDD3791A6C}" destId="{EF2179F8-06F7-47CD-800B-C1CCB4CB0585}" srcOrd="0" destOrd="0" presId="urn:microsoft.com/office/officeart/2018/2/layout/IconCircleList"/>
    <dgm:cxn modelId="{048ACAD2-51FD-4DA0-9F79-F4283113FA8D}" srcId="{35CC3ACF-61D2-4027-8921-80B436BF37AF}" destId="{01736BE0-24C2-4C2F-9835-7BB9988C943B}" srcOrd="0" destOrd="0" parTransId="{F13477ED-A3FB-4ECE-AEF9-63B2E0194643}" sibTransId="{69934DDC-EF90-48FB-AB4F-6B8D9FBB9641}"/>
    <dgm:cxn modelId="{ECD9CEFF-924B-45D1-9517-2035C0656C8B}" type="presOf" srcId="{35CC3ACF-61D2-4027-8921-80B436BF37AF}" destId="{4D3E1B81-B84E-4F48-98F6-3B2149DF35F8}" srcOrd="0" destOrd="0" presId="urn:microsoft.com/office/officeart/2018/2/layout/IconCircleList"/>
    <dgm:cxn modelId="{0038534E-6384-44AC-A6D7-0F093AF61898}" type="presParOf" srcId="{4D3E1B81-B84E-4F48-98F6-3B2149DF35F8}" destId="{FF5A233D-DE90-47EF-A12F-0EFFDBA529AF}" srcOrd="0" destOrd="0" presId="urn:microsoft.com/office/officeart/2018/2/layout/IconCircleList"/>
    <dgm:cxn modelId="{EECE703D-B001-4A3A-93E4-01A1D1CB18B6}" type="presParOf" srcId="{FF5A233D-DE90-47EF-A12F-0EFFDBA529AF}" destId="{C5E9EEC9-AEF3-4DDC-9C29-829B53149E6D}" srcOrd="0" destOrd="0" presId="urn:microsoft.com/office/officeart/2018/2/layout/IconCircleList"/>
    <dgm:cxn modelId="{533ABA9A-8FAC-43DB-96C3-44BB8C6D3166}" type="presParOf" srcId="{C5E9EEC9-AEF3-4DDC-9C29-829B53149E6D}" destId="{81B71B75-45F0-4985-BBF5-096356001D84}" srcOrd="0" destOrd="0" presId="urn:microsoft.com/office/officeart/2018/2/layout/IconCircleList"/>
    <dgm:cxn modelId="{0075D303-3858-4E62-98E2-D3CBA9D913CC}" type="presParOf" srcId="{C5E9EEC9-AEF3-4DDC-9C29-829B53149E6D}" destId="{84A0820B-06E9-4ED9-B740-EC518435B669}" srcOrd="1" destOrd="0" presId="urn:microsoft.com/office/officeart/2018/2/layout/IconCircleList"/>
    <dgm:cxn modelId="{8837A9F4-8857-44BE-BCA4-0D3292569AEE}" type="presParOf" srcId="{C5E9EEC9-AEF3-4DDC-9C29-829B53149E6D}" destId="{2643AA2F-9387-4B0D-9903-FD412CC302C9}" srcOrd="2" destOrd="0" presId="urn:microsoft.com/office/officeart/2018/2/layout/IconCircleList"/>
    <dgm:cxn modelId="{1CD07D07-A5E5-4B8F-8B15-0077FC749D32}" type="presParOf" srcId="{C5E9EEC9-AEF3-4DDC-9C29-829B53149E6D}" destId="{51EE906A-F50A-4769-BCD3-087EC01FA296}" srcOrd="3" destOrd="0" presId="urn:microsoft.com/office/officeart/2018/2/layout/IconCircleList"/>
    <dgm:cxn modelId="{8F02427A-683C-49ED-BEE9-E68B2E29B235}" type="presParOf" srcId="{FF5A233D-DE90-47EF-A12F-0EFFDBA529AF}" destId="{CFCD8951-64C5-46DA-9296-BE22EED64910}" srcOrd="1" destOrd="0" presId="urn:microsoft.com/office/officeart/2018/2/layout/IconCircleList"/>
    <dgm:cxn modelId="{B284A922-618F-4EDB-AF69-A3AB8DCE3873}" type="presParOf" srcId="{FF5A233D-DE90-47EF-A12F-0EFFDBA529AF}" destId="{5848639B-D741-4C6E-AFED-7FA12D4C0B9B}" srcOrd="2" destOrd="0" presId="urn:microsoft.com/office/officeart/2018/2/layout/IconCircleList"/>
    <dgm:cxn modelId="{97BED057-F091-4FFA-89B8-C62F37C25F6F}" type="presParOf" srcId="{5848639B-D741-4C6E-AFED-7FA12D4C0B9B}" destId="{458ECA3B-A0B4-4D56-AA46-1AEF6FBF5024}" srcOrd="0" destOrd="0" presId="urn:microsoft.com/office/officeart/2018/2/layout/IconCircleList"/>
    <dgm:cxn modelId="{C92D68FE-3389-416C-B09F-C33C63D1F540}" type="presParOf" srcId="{5848639B-D741-4C6E-AFED-7FA12D4C0B9B}" destId="{88D8406B-4113-4601-BAE5-5A80841F115A}" srcOrd="1" destOrd="0" presId="urn:microsoft.com/office/officeart/2018/2/layout/IconCircleList"/>
    <dgm:cxn modelId="{F36CA2FF-D2C8-4824-8268-E04D7CEEBF93}" type="presParOf" srcId="{5848639B-D741-4C6E-AFED-7FA12D4C0B9B}" destId="{51508B2E-13C2-4722-BA6B-28C78158FA58}" srcOrd="2" destOrd="0" presId="urn:microsoft.com/office/officeart/2018/2/layout/IconCircleList"/>
    <dgm:cxn modelId="{7426CD41-CF4C-4A97-8D74-8D4F3C2FAEBC}" type="presParOf" srcId="{5848639B-D741-4C6E-AFED-7FA12D4C0B9B}" destId="{C01DE1C8-BE58-4426-8DCF-9C0E7169E7DA}" srcOrd="3" destOrd="0" presId="urn:microsoft.com/office/officeart/2018/2/layout/IconCircleList"/>
    <dgm:cxn modelId="{4C414839-0668-486F-A126-DADB28B655E5}" type="presParOf" srcId="{FF5A233D-DE90-47EF-A12F-0EFFDBA529AF}" destId="{A04FED5F-2F43-413C-96F7-7BCCEC3FF2D0}" srcOrd="3" destOrd="0" presId="urn:microsoft.com/office/officeart/2018/2/layout/IconCircleList"/>
    <dgm:cxn modelId="{9ABFD71F-C93F-44C3-A9C3-C9AEBFDBE469}" type="presParOf" srcId="{FF5A233D-DE90-47EF-A12F-0EFFDBA529AF}" destId="{B9C93ADB-266B-40E9-95B2-0BA55399B804}" srcOrd="4" destOrd="0" presId="urn:microsoft.com/office/officeart/2018/2/layout/IconCircleList"/>
    <dgm:cxn modelId="{94254BAC-6CE6-4170-BAE4-349999EDABB8}" type="presParOf" srcId="{B9C93ADB-266B-40E9-95B2-0BA55399B804}" destId="{F0C2EE20-5F95-4FC2-B649-0D11BE83AF7F}" srcOrd="0" destOrd="0" presId="urn:microsoft.com/office/officeart/2018/2/layout/IconCircleList"/>
    <dgm:cxn modelId="{D658E0EE-2CBC-4ABF-8BD3-66933D77604B}" type="presParOf" srcId="{B9C93ADB-266B-40E9-95B2-0BA55399B804}" destId="{60042E0C-A5E4-47DF-83FA-E6F565DF9A11}" srcOrd="1" destOrd="0" presId="urn:microsoft.com/office/officeart/2018/2/layout/IconCircleList"/>
    <dgm:cxn modelId="{E9870416-B23B-40F4-9B80-842132125A58}" type="presParOf" srcId="{B9C93ADB-266B-40E9-95B2-0BA55399B804}" destId="{50BD2066-C244-450B-8951-D0862CC7C827}" srcOrd="2" destOrd="0" presId="urn:microsoft.com/office/officeart/2018/2/layout/IconCircleList"/>
    <dgm:cxn modelId="{F4B3787F-0FD6-4784-9C2F-AC49F6B34F0C}" type="presParOf" srcId="{B9C93ADB-266B-40E9-95B2-0BA55399B804}" destId="{7919C830-986F-4DC1-8D91-3B1D2E13894E}" srcOrd="3" destOrd="0" presId="urn:microsoft.com/office/officeart/2018/2/layout/IconCircleList"/>
    <dgm:cxn modelId="{37276DBC-D5D8-4527-8EF0-26A08C14C55A}" type="presParOf" srcId="{FF5A233D-DE90-47EF-A12F-0EFFDBA529AF}" destId="{EF2179F8-06F7-47CD-800B-C1CCB4CB0585}" srcOrd="5" destOrd="0" presId="urn:microsoft.com/office/officeart/2018/2/layout/IconCircleList"/>
    <dgm:cxn modelId="{CAE279B2-12DA-44A7-83D9-30895E121C17}" type="presParOf" srcId="{FF5A233D-DE90-47EF-A12F-0EFFDBA529AF}" destId="{DD96B356-7372-47BF-A18C-369079C35759}" srcOrd="6" destOrd="0" presId="urn:microsoft.com/office/officeart/2018/2/layout/IconCircleList"/>
    <dgm:cxn modelId="{9ADA3166-2219-4275-8AFA-3F4546283953}" type="presParOf" srcId="{DD96B356-7372-47BF-A18C-369079C35759}" destId="{D0C52F44-41FF-4BDE-8698-68507465CBCC}" srcOrd="0" destOrd="0" presId="urn:microsoft.com/office/officeart/2018/2/layout/IconCircleList"/>
    <dgm:cxn modelId="{33EE78B5-A313-4CF3-ADC5-5AEBDA2ABFAE}" type="presParOf" srcId="{DD96B356-7372-47BF-A18C-369079C35759}" destId="{748E443C-A607-4EA7-8DA4-B5537ABCE544}" srcOrd="1" destOrd="0" presId="urn:microsoft.com/office/officeart/2018/2/layout/IconCircleList"/>
    <dgm:cxn modelId="{F8DA3D7A-91A3-41D9-9045-6C8B6E860430}" type="presParOf" srcId="{DD96B356-7372-47BF-A18C-369079C35759}" destId="{B3F63AD0-69A8-4E47-AE32-D66FDDAECDC8}" srcOrd="2" destOrd="0" presId="urn:microsoft.com/office/officeart/2018/2/layout/IconCircleList"/>
    <dgm:cxn modelId="{D349A822-05B8-4CDB-97A1-2B5F8D351D74}" type="presParOf" srcId="{DD96B356-7372-47BF-A18C-369079C35759}" destId="{17233FE9-8529-4ED9-8422-DE8D55185E8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48239-0CBD-47C2-9C49-A3D22C4D1E86}">
      <dsp:nvSpPr>
        <dsp:cNvPr id="0" name=""/>
        <dsp:cNvSpPr/>
      </dsp:nvSpPr>
      <dsp:spPr>
        <a:xfrm>
          <a:off x="273193" y="707012"/>
          <a:ext cx="1581416" cy="9488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Data Source</a:t>
          </a:r>
        </a:p>
      </dsp:txBody>
      <dsp:txXfrm>
        <a:off x="300984" y="734803"/>
        <a:ext cx="1525834" cy="893267"/>
      </dsp:txXfrm>
    </dsp:sp>
    <dsp:sp modelId="{FBD08E16-EEBD-40CD-9447-30FB1867CB36}">
      <dsp:nvSpPr>
        <dsp:cNvPr id="0" name=""/>
        <dsp:cNvSpPr/>
      </dsp:nvSpPr>
      <dsp:spPr>
        <a:xfrm>
          <a:off x="1993774" y="985341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>
        <a:off x="1993774" y="1063779"/>
        <a:ext cx="234682" cy="235315"/>
      </dsp:txXfrm>
    </dsp:sp>
    <dsp:sp modelId="{E143F351-1271-4C50-9E5F-E1EFC2F81532}">
      <dsp:nvSpPr>
        <dsp:cNvPr id="0" name=""/>
        <dsp:cNvSpPr/>
      </dsp:nvSpPr>
      <dsp:spPr>
        <a:xfrm>
          <a:off x="2487176" y="394380"/>
          <a:ext cx="2073221" cy="1574113"/>
        </a:xfrm>
        <a:prstGeom prst="roundRect">
          <a:avLst>
            <a:gd name="adj" fmla="val 10000"/>
          </a:avLst>
        </a:prstGeom>
        <a:solidFill>
          <a:schemeClr val="accent4">
            <a:hueOff val="1088988"/>
            <a:satOff val="-4531"/>
            <a:lumOff val="10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Normalization Rules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1"/>
              </a:solidFill>
            </a:rPr>
            <a:t>Search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1"/>
              </a:solidFill>
            </a:rPr>
            <a:t>Display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1"/>
              </a:solidFill>
            </a:rPr>
            <a:t>Delivery</a:t>
          </a:r>
        </a:p>
      </dsp:txBody>
      <dsp:txXfrm>
        <a:off x="2533280" y="440484"/>
        <a:ext cx="1981013" cy="1481905"/>
      </dsp:txXfrm>
    </dsp:sp>
    <dsp:sp modelId="{EF359124-6B24-4EFB-BC40-F12618E02DF5}">
      <dsp:nvSpPr>
        <dsp:cNvPr id="0" name=""/>
        <dsp:cNvSpPr/>
      </dsp:nvSpPr>
      <dsp:spPr>
        <a:xfrm>
          <a:off x="4699562" y="985341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225111"/>
            <a:satOff val="-5097"/>
            <a:lumOff val="12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>
        <a:off x="4699562" y="1063779"/>
        <a:ext cx="234682" cy="235315"/>
      </dsp:txXfrm>
    </dsp:sp>
    <dsp:sp modelId="{3FE7F004-4143-41C1-9C6F-5DADC16D29C2}">
      <dsp:nvSpPr>
        <dsp:cNvPr id="0" name=""/>
        <dsp:cNvSpPr/>
      </dsp:nvSpPr>
      <dsp:spPr>
        <a:xfrm>
          <a:off x="5192964" y="707012"/>
          <a:ext cx="1581416" cy="948849"/>
        </a:xfrm>
        <a:prstGeom prst="roundRect">
          <a:avLst>
            <a:gd name="adj" fmla="val 10000"/>
          </a:avLst>
        </a:prstGeom>
        <a:solidFill>
          <a:schemeClr val="accent4">
            <a:hueOff val="2177976"/>
            <a:satOff val="-9062"/>
            <a:lumOff val="2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Scope Values</a:t>
          </a:r>
        </a:p>
      </dsp:txBody>
      <dsp:txXfrm>
        <a:off x="5220755" y="734803"/>
        <a:ext cx="1525834" cy="893267"/>
      </dsp:txXfrm>
    </dsp:sp>
    <dsp:sp modelId="{4A212D8A-CD0B-452F-97EC-02F780A02CD8}">
      <dsp:nvSpPr>
        <dsp:cNvPr id="0" name=""/>
        <dsp:cNvSpPr/>
      </dsp:nvSpPr>
      <dsp:spPr>
        <a:xfrm>
          <a:off x="6913545" y="985341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>
        <a:off x="6913545" y="1063779"/>
        <a:ext cx="234682" cy="235315"/>
      </dsp:txXfrm>
    </dsp:sp>
    <dsp:sp modelId="{067B4162-CF72-4026-994A-F25E2D11CC22}">
      <dsp:nvSpPr>
        <dsp:cNvPr id="0" name=""/>
        <dsp:cNvSpPr/>
      </dsp:nvSpPr>
      <dsp:spPr>
        <a:xfrm>
          <a:off x="7406947" y="707012"/>
          <a:ext cx="1581416" cy="948849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Resource Types</a:t>
          </a:r>
        </a:p>
      </dsp:txBody>
      <dsp:txXfrm>
        <a:off x="7434738" y="734803"/>
        <a:ext cx="1525834" cy="893267"/>
      </dsp:txXfrm>
    </dsp:sp>
    <dsp:sp modelId="{93BB77A3-3DA4-4D77-839B-109C017380A0}">
      <dsp:nvSpPr>
        <dsp:cNvPr id="0" name=""/>
        <dsp:cNvSpPr/>
      </dsp:nvSpPr>
      <dsp:spPr>
        <a:xfrm>
          <a:off x="9127528" y="985341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675334"/>
            <a:satOff val="-15291"/>
            <a:lumOff val="36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>
        <a:off x="9127528" y="1063779"/>
        <a:ext cx="234682" cy="235315"/>
      </dsp:txXfrm>
    </dsp:sp>
    <dsp:sp modelId="{5D7823BF-5579-4C19-A85E-C279DB4C91C2}">
      <dsp:nvSpPr>
        <dsp:cNvPr id="0" name=""/>
        <dsp:cNvSpPr/>
      </dsp:nvSpPr>
      <dsp:spPr>
        <a:xfrm>
          <a:off x="9620930" y="707012"/>
          <a:ext cx="1581416" cy="948849"/>
        </a:xfrm>
        <a:prstGeom prst="roundRect">
          <a:avLst>
            <a:gd name="adj" fmla="val 10000"/>
          </a:avLst>
        </a:prstGeom>
        <a:solidFill>
          <a:schemeClr val="accent4">
            <a:hueOff val="4355951"/>
            <a:satOff val="-18123"/>
            <a:lumOff val="42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Labels and Facets</a:t>
          </a:r>
        </a:p>
      </dsp:txBody>
      <dsp:txXfrm>
        <a:off x="9648721" y="734803"/>
        <a:ext cx="1525834" cy="893267"/>
      </dsp:txXfrm>
    </dsp:sp>
    <dsp:sp modelId="{DD66F60E-E3BA-4D9C-ADA8-776367B90333}">
      <dsp:nvSpPr>
        <dsp:cNvPr id="0" name=""/>
        <dsp:cNvSpPr/>
      </dsp:nvSpPr>
      <dsp:spPr>
        <a:xfrm rot="5919653">
          <a:off x="10016178" y="1918187"/>
          <a:ext cx="506733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 rot="-5400000">
        <a:off x="10160745" y="1861587"/>
        <a:ext cx="235315" cy="389076"/>
      </dsp:txXfrm>
    </dsp:sp>
    <dsp:sp modelId="{29423536-A29D-4AA5-8725-94B03136F760}">
      <dsp:nvSpPr>
        <dsp:cNvPr id="0" name=""/>
        <dsp:cNvSpPr/>
      </dsp:nvSpPr>
      <dsp:spPr>
        <a:xfrm>
          <a:off x="8953161" y="2601060"/>
          <a:ext cx="2249185" cy="1544661"/>
        </a:xfrm>
        <a:prstGeom prst="roundRect">
          <a:avLst>
            <a:gd name="adj" fmla="val 10000"/>
          </a:avLst>
        </a:prstGeom>
        <a:solidFill>
          <a:schemeClr val="accent4">
            <a:hueOff val="5444940"/>
            <a:satOff val="-22654"/>
            <a:lumOff val="53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Define Pipe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1"/>
              </a:solidFill>
            </a:rPr>
            <a:t>FRBR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>
              <a:solidFill>
                <a:schemeClr val="tx1"/>
              </a:solidFill>
            </a:rPr>
            <a:t>Dedup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8998403" y="2646302"/>
        <a:ext cx="2158701" cy="1454177"/>
      </dsp:txXfrm>
    </dsp:sp>
    <dsp:sp modelId="{FF9F9E37-3ED6-405A-AE39-6BECACF48CE9}">
      <dsp:nvSpPr>
        <dsp:cNvPr id="0" name=""/>
        <dsp:cNvSpPr/>
      </dsp:nvSpPr>
      <dsp:spPr>
        <a:xfrm rot="10800000">
          <a:off x="8478736" y="3177295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125556"/>
            <a:satOff val="-25486"/>
            <a:lumOff val="60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 rot="10800000">
        <a:off x="8579314" y="3255733"/>
        <a:ext cx="234682" cy="235315"/>
      </dsp:txXfrm>
    </dsp:sp>
    <dsp:sp modelId="{B930325C-B699-4F19-8542-EB35C11C1B21}">
      <dsp:nvSpPr>
        <dsp:cNvPr id="0" name=""/>
        <dsp:cNvSpPr/>
      </dsp:nvSpPr>
      <dsp:spPr>
        <a:xfrm>
          <a:off x="6646317" y="2851357"/>
          <a:ext cx="1674277" cy="1044066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Pipe List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tx1"/>
              </a:solidFill>
            </a:rPr>
            <a:t>Harvest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tx1"/>
              </a:solidFill>
            </a:rPr>
            <a:t>Renormalization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tx1"/>
              </a:solidFill>
            </a:rPr>
            <a:t>Delete</a:t>
          </a:r>
        </a:p>
      </dsp:txBody>
      <dsp:txXfrm>
        <a:off x="6676897" y="2881937"/>
        <a:ext cx="1613117" cy="982906"/>
      </dsp:txXfrm>
    </dsp:sp>
    <dsp:sp modelId="{9936DDB5-B125-4787-98AC-15FD686FE933}">
      <dsp:nvSpPr>
        <dsp:cNvPr id="0" name=""/>
        <dsp:cNvSpPr/>
      </dsp:nvSpPr>
      <dsp:spPr>
        <a:xfrm rot="10800000">
          <a:off x="6171893" y="3177295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 rot="10800000">
        <a:off x="6272471" y="3255733"/>
        <a:ext cx="234682" cy="235315"/>
      </dsp:txXfrm>
    </dsp:sp>
    <dsp:sp modelId="{0C4307BD-773A-4EB2-A8D1-DE20B577B2EB}">
      <dsp:nvSpPr>
        <dsp:cNvPr id="0" name=""/>
        <dsp:cNvSpPr/>
      </dsp:nvSpPr>
      <dsp:spPr>
        <a:xfrm>
          <a:off x="4432334" y="2898966"/>
          <a:ext cx="1581416" cy="948849"/>
        </a:xfrm>
        <a:prstGeom prst="roundRect">
          <a:avLst>
            <a:gd name="adj" fmla="val 10000"/>
          </a:avLst>
        </a:prstGeom>
        <a:solidFill>
          <a:schemeClr val="accent4">
            <a:hueOff val="7622915"/>
            <a:satOff val="-31715"/>
            <a:lumOff val="74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Scheduler</a:t>
          </a:r>
        </a:p>
      </dsp:txBody>
      <dsp:txXfrm>
        <a:off x="4460125" y="2926757"/>
        <a:ext cx="1525834" cy="893267"/>
      </dsp:txXfrm>
    </dsp:sp>
    <dsp:sp modelId="{D949E3C9-8A8A-4C2B-A382-2FC4AB4A074B}">
      <dsp:nvSpPr>
        <dsp:cNvPr id="0" name=""/>
        <dsp:cNvSpPr/>
      </dsp:nvSpPr>
      <dsp:spPr>
        <a:xfrm rot="10800000">
          <a:off x="3957909" y="3177295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8575779"/>
            <a:satOff val="-35680"/>
            <a:lumOff val="84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 rot="10800000">
        <a:off x="4058487" y="3255733"/>
        <a:ext cx="234682" cy="235315"/>
      </dsp:txXfrm>
    </dsp:sp>
    <dsp:sp modelId="{7DD21B29-2428-4250-8D91-838E84816F3C}">
      <dsp:nvSpPr>
        <dsp:cNvPr id="0" name=""/>
        <dsp:cNvSpPr/>
      </dsp:nvSpPr>
      <dsp:spPr>
        <a:xfrm>
          <a:off x="2218351" y="2898966"/>
          <a:ext cx="1581416" cy="948849"/>
        </a:xfrm>
        <a:prstGeom prst="roundRect">
          <a:avLst>
            <a:gd name="adj" fmla="val 10000"/>
          </a:avLst>
        </a:prstGeom>
        <a:solidFill>
          <a:schemeClr val="accent4">
            <a:hueOff val="8711903"/>
            <a:satOff val="-36246"/>
            <a:lumOff val="85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Search Scope List</a:t>
          </a:r>
        </a:p>
      </dsp:txBody>
      <dsp:txXfrm>
        <a:off x="2246142" y="2926757"/>
        <a:ext cx="1525834" cy="893267"/>
      </dsp:txXfrm>
    </dsp:sp>
    <dsp:sp modelId="{384452C0-49BA-4E35-9287-7990C5D83BBC}">
      <dsp:nvSpPr>
        <dsp:cNvPr id="0" name=""/>
        <dsp:cNvSpPr/>
      </dsp:nvSpPr>
      <dsp:spPr>
        <a:xfrm rot="10800000">
          <a:off x="1743926" y="3177295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 rot="10800000">
        <a:off x="1844504" y="3255733"/>
        <a:ext cx="234682" cy="235315"/>
      </dsp:txXfrm>
    </dsp:sp>
    <dsp:sp modelId="{DCDF4E47-AD7F-45DB-AE5D-71E455AB2E9E}">
      <dsp:nvSpPr>
        <dsp:cNvPr id="0" name=""/>
        <dsp:cNvSpPr/>
      </dsp:nvSpPr>
      <dsp:spPr>
        <a:xfrm>
          <a:off x="4368" y="2898966"/>
          <a:ext cx="1581416" cy="948849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Tabs Configuration</a:t>
          </a:r>
        </a:p>
      </dsp:txBody>
      <dsp:txXfrm>
        <a:off x="32159" y="2926757"/>
        <a:ext cx="1525834" cy="8932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73F4A-985B-43FE-B590-1E168353BC2A}">
      <dsp:nvSpPr>
        <dsp:cNvPr id="0" name=""/>
        <dsp:cNvSpPr/>
      </dsp:nvSpPr>
      <dsp:spPr>
        <a:xfrm>
          <a:off x="379476" y="0"/>
          <a:ext cx="5504687" cy="55046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Import Profile</a:t>
          </a:r>
        </a:p>
      </dsp:txBody>
      <dsp:txXfrm>
        <a:off x="2362264" y="275234"/>
        <a:ext cx="1539110" cy="825703"/>
      </dsp:txXfrm>
    </dsp:sp>
    <dsp:sp modelId="{513AEBB9-5CE7-42B3-A4EF-C8CC4EB4D760}">
      <dsp:nvSpPr>
        <dsp:cNvPr id="0" name=""/>
        <dsp:cNvSpPr/>
      </dsp:nvSpPr>
      <dsp:spPr>
        <a:xfrm>
          <a:off x="929944" y="1100937"/>
          <a:ext cx="4403750" cy="4403750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Normalization Rule Sets</a:t>
          </a:r>
        </a:p>
      </dsp:txBody>
      <dsp:txXfrm>
        <a:off x="2362264" y="1365162"/>
        <a:ext cx="1539110" cy="792675"/>
      </dsp:txXfrm>
    </dsp:sp>
    <dsp:sp modelId="{48397474-345F-4606-8C92-3A5614EF68F0}">
      <dsp:nvSpPr>
        <dsp:cNvPr id="0" name=""/>
        <dsp:cNvSpPr/>
      </dsp:nvSpPr>
      <dsp:spPr>
        <a:xfrm>
          <a:off x="1480413" y="2201875"/>
          <a:ext cx="3302812" cy="3302812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Delivery</a:t>
          </a:r>
        </a:p>
      </dsp:txBody>
      <dsp:txXfrm>
        <a:off x="2362264" y="2449586"/>
        <a:ext cx="1539110" cy="743132"/>
      </dsp:txXfrm>
    </dsp:sp>
    <dsp:sp modelId="{9416BA7C-A352-4666-965E-41BC06DE25EC}">
      <dsp:nvSpPr>
        <dsp:cNvPr id="0" name=""/>
        <dsp:cNvSpPr/>
      </dsp:nvSpPr>
      <dsp:spPr>
        <a:xfrm>
          <a:off x="2030882" y="3302812"/>
          <a:ext cx="2201875" cy="2201875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Additional customizations (tables)</a:t>
          </a:r>
        </a:p>
      </dsp:txBody>
      <dsp:txXfrm>
        <a:off x="2353339" y="3853281"/>
        <a:ext cx="1556960" cy="1100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48239-0CBD-47C2-9C49-A3D22C4D1E86}">
      <dsp:nvSpPr>
        <dsp:cNvPr id="0" name=""/>
        <dsp:cNvSpPr/>
      </dsp:nvSpPr>
      <dsp:spPr>
        <a:xfrm>
          <a:off x="273193" y="707012"/>
          <a:ext cx="1581416" cy="9488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Data Source</a:t>
          </a:r>
        </a:p>
      </dsp:txBody>
      <dsp:txXfrm>
        <a:off x="300984" y="734803"/>
        <a:ext cx="1525834" cy="893267"/>
      </dsp:txXfrm>
    </dsp:sp>
    <dsp:sp modelId="{FBD08E16-EEBD-40CD-9447-30FB1867CB36}">
      <dsp:nvSpPr>
        <dsp:cNvPr id="0" name=""/>
        <dsp:cNvSpPr/>
      </dsp:nvSpPr>
      <dsp:spPr>
        <a:xfrm>
          <a:off x="1993774" y="985341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993774" y="1063779"/>
        <a:ext cx="234682" cy="235315"/>
      </dsp:txXfrm>
    </dsp:sp>
    <dsp:sp modelId="{E143F351-1271-4C50-9E5F-E1EFC2F81532}">
      <dsp:nvSpPr>
        <dsp:cNvPr id="0" name=""/>
        <dsp:cNvSpPr/>
      </dsp:nvSpPr>
      <dsp:spPr>
        <a:xfrm>
          <a:off x="2487176" y="394380"/>
          <a:ext cx="2073221" cy="1574113"/>
        </a:xfrm>
        <a:prstGeom prst="roundRect">
          <a:avLst>
            <a:gd name="adj" fmla="val 10000"/>
          </a:avLst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Normalization Rules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Search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Display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Delivery</a:t>
          </a:r>
        </a:p>
      </dsp:txBody>
      <dsp:txXfrm>
        <a:off x="2533280" y="440484"/>
        <a:ext cx="1981013" cy="1481905"/>
      </dsp:txXfrm>
    </dsp:sp>
    <dsp:sp modelId="{EF359124-6B24-4EFB-BC40-F12618E02DF5}">
      <dsp:nvSpPr>
        <dsp:cNvPr id="0" name=""/>
        <dsp:cNvSpPr/>
      </dsp:nvSpPr>
      <dsp:spPr>
        <a:xfrm>
          <a:off x="4699562" y="985341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99562" y="1063779"/>
        <a:ext cx="234682" cy="235315"/>
      </dsp:txXfrm>
    </dsp:sp>
    <dsp:sp modelId="{3FE7F004-4143-41C1-9C6F-5DADC16D29C2}">
      <dsp:nvSpPr>
        <dsp:cNvPr id="0" name=""/>
        <dsp:cNvSpPr/>
      </dsp:nvSpPr>
      <dsp:spPr>
        <a:xfrm>
          <a:off x="5192964" y="707012"/>
          <a:ext cx="1581416" cy="948849"/>
        </a:xfrm>
        <a:prstGeom prst="roundRect">
          <a:avLst>
            <a:gd name="adj" fmla="val 10000"/>
          </a:avLst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Scope Values</a:t>
          </a:r>
        </a:p>
      </dsp:txBody>
      <dsp:txXfrm>
        <a:off x="5220755" y="734803"/>
        <a:ext cx="1525834" cy="893267"/>
      </dsp:txXfrm>
    </dsp:sp>
    <dsp:sp modelId="{4A212D8A-CD0B-452F-97EC-02F780A02CD8}">
      <dsp:nvSpPr>
        <dsp:cNvPr id="0" name=""/>
        <dsp:cNvSpPr/>
      </dsp:nvSpPr>
      <dsp:spPr>
        <a:xfrm>
          <a:off x="6913545" y="985341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913545" y="1063779"/>
        <a:ext cx="234682" cy="235315"/>
      </dsp:txXfrm>
    </dsp:sp>
    <dsp:sp modelId="{067B4162-CF72-4026-994A-F25E2D11CC22}">
      <dsp:nvSpPr>
        <dsp:cNvPr id="0" name=""/>
        <dsp:cNvSpPr/>
      </dsp:nvSpPr>
      <dsp:spPr>
        <a:xfrm>
          <a:off x="7406947" y="707012"/>
          <a:ext cx="1581416" cy="948849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Resource Types</a:t>
          </a:r>
        </a:p>
      </dsp:txBody>
      <dsp:txXfrm>
        <a:off x="7434738" y="734803"/>
        <a:ext cx="1525834" cy="893267"/>
      </dsp:txXfrm>
    </dsp:sp>
    <dsp:sp modelId="{93BB77A3-3DA4-4D77-839B-109C017380A0}">
      <dsp:nvSpPr>
        <dsp:cNvPr id="0" name=""/>
        <dsp:cNvSpPr/>
      </dsp:nvSpPr>
      <dsp:spPr>
        <a:xfrm>
          <a:off x="9127528" y="985341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127528" y="1063779"/>
        <a:ext cx="234682" cy="235315"/>
      </dsp:txXfrm>
    </dsp:sp>
    <dsp:sp modelId="{5D7823BF-5579-4C19-A85E-C279DB4C91C2}">
      <dsp:nvSpPr>
        <dsp:cNvPr id="0" name=""/>
        <dsp:cNvSpPr/>
      </dsp:nvSpPr>
      <dsp:spPr>
        <a:xfrm>
          <a:off x="9620930" y="707012"/>
          <a:ext cx="1581416" cy="948849"/>
        </a:xfrm>
        <a:prstGeom prst="roundRect">
          <a:avLst>
            <a:gd name="adj" fmla="val 10000"/>
          </a:avLst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Labels and Facets</a:t>
          </a:r>
        </a:p>
      </dsp:txBody>
      <dsp:txXfrm>
        <a:off x="9648721" y="734803"/>
        <a:ext cx="1525834" cy="893267"/>
      </dsp:txXfrm>
    </dsp:sp>
    <dsp:sp modelId="{DD66F60E-E3BA-4D9C-ADA8-776367B90333}">
      <dsp:nvSpPr>
        <dsp:cNvPr id="0" name=""/>
        <dsp:cNvSpPr/>
      </dsp:nvSpPr>
      <dsp:spPr>
        <a:xfrm rot="5919653">
          <a:off x="10016178" y="1918187"/>
          <a:ext cx="506733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10160745" y="1861587"/>
        <a:ext cx="235315" cy="389076"/>
      </dsp:txXfrm>
    </dsp:sp>
    <dsp:sp modelId="{29423536-A29D-4AA5-8725-94B03136F760}">
      <dsp:nvSpPr>
        <dsp:cNvPr id="0" name=""/>
        <dsp:cNvSpPr/>
      </dsp:nvSpPr>
      <dsp:spPr>
        <a:xfrm>
          <a:off x="8953161" y="2601060"/>
          <a:ext cx="2249185" cy="1544661"/>
        </a:xfrm>
        <a:prstGeom prst="roundRect">
          <a:avLst>
            <a:gd name="adj" fmla="val 10000"/>
          </a:avLst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Define Pipe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FRBR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Dedup</a:t>
          </a:r>
          <a:endParaRPr lang="en-US" sz="1200" kern="1200"/>
        </a:p>
      </dsp:txBody>
      <dsp:txXfrm>
        <a:off x="8998403" y="2646302"/>
        <a:ext cx="2158701" cy="1454177"/>
      </dsp:txXfrm>
    </dsp:sp>
    <dsp:sp modelId="{FF9F9E37-3ED6-405A-AE39-6BECACF48CE9}">
      <dsp:nvSpPr>
        <dsp:cNvPr id="0" name=""/>
        <dsp:cNvSpPr/>
      </dsp:nvSpPr>
      <dsp:spPr>
        <a:xfrm rot="10800000">
          <a:off x="8478736" y="3177295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8579314" y="3255733"/>
        <a:ext cx="234682" cy="235315"/>
      </dsp:txXfrm>
    </dsp:sp>
    <dsp:sp modelId="{B930325C-B699-4F19-8542-EB35C11C1B21}">
      <dsp:nvSpPr>
        <dsp:cNvPr id="0" name=""/>
        <dsp:cNvSpPr/>
      </dsp:nvSpPr>
      <dsp:spPr>
        <a:xfrm>
          <a:off x="6646317" y="2851357"/>
          <a:ext cx="1674277" cy="1044066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Pipe List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Harvest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Renormalization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Delete</a:t>
          </a:r>
        </a:p>
      </dsp:txBody>
      <dsp:txXfrm>
        <a:off x="6676897" y="2881937"/>
        <a:ext cx="1613117" cy="982906"/>
      </dsp:txXfrm>
    </dsp:sp>
    <dsp:sp modelId="{9936DDB5-B125-4787-98AC-15FD686FE933}">
      <dsp:nvSpPr>
        <dsp:cNvPr id="0" name=""/>
        <dsp:cNvSpPr/>
      </dsp:nvSpPr>
      <dsp:spPr>
        <a:xfrm rot="10800000">
          <a:off x="6171893" y="3177295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6272471" y="3255733"/>
        <a:ext cx="234682" cy="235315"/>
      </dsp:txXfrm>
    </dsp:sp>
    <dsp:sp modelId="{0C4307BD-773A-4EB2-A8D1-DE20B577B2EB}">
      <dsp:nvSpPr>
        <dsp:cNvPr id="0" name=""/>
        <dsp:cNvSpPr/>
      </dsp:nvSpPr>
      <dsp:spPr>
        <a:xfrm>
          <a:off x="4432334" y="2898966"/>
          <a:ext cx="1581416" cy="948849"/>
        </a:xfrm>
        <a:prstGeom prst="roundRect">
          <a:avLst>
            <a:gd name="adj" fmla="val 10000"/>
          </a:avLst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Scheduler</a:t>
          </a:r>
        </a:p>
      </dsp:txBody>
      <dsp:txXfrm>
        <a:off x="4460125" y="2926757"/>
        <a:ext cx="1525834" cy="893267"/>
      </dsp:txXfrm>
    </dsp:sp>
    <dsp:sp modelId="{D949E3C9-8A8A-4C2B-A382-2FC4AB4A074B}">
      <dsp:nvSpPr>
        <dsp:cNvPr id="0" name=""/>
        <dsp:cNvSpPr/>
      </dsp:nvSpPr>
      <dsp:spPr>
        <a:xfrm rot="10800000">
          <a:off x="3957909" y="3177295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4058487" y="3255733"/>
        <a:ext cx="234682" cy="235315"/>
      </dsp:txXfrm>
    </dsp:sp>
    <dsp:sp modelId="{7DD21B29-2428-4250-8D91-838E84816F3C}">
      <dsp:nvSpPr>
        <dsp:cNvPr id="0" name=""/>
        <dsp:cNvSpPr/>
      </dsp:nvSpPr>
      <dsp:spPr>
        <a:xfrm>
          <a:off x="2218351" y="2898966"/>
          <a:ext cx="1581416" cy="948849"/>
        </a:xfrm>
        <a:prstGeom prst="roundRect">
          <a:avLst>
            <a:gd name="adj" fmla="val 10000"/>
          </a:avLst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Search Scope List</a:t>
          </a:r>
        </a:p>
      </dsp:txBody>
      <dsp:txXfrm>
        <a:off x="2246142" y="2926757"/>
        <a:ext cx="1525834" cy="893267"/>
      </dsp:txXfrm>
    </dsp:sp>
    <dsp:sp modelId="{384452C0-49BA-4E35-9287-7990C5D83BBC}">
      <dsp:nvSpPr>
        <dsp:cNvPr id="0" name=""/>
        <dsp:cNvSpPr/>
      </dsp:nvSpPr>
      <dsp:spPr>
        <a:xfrm rot="10800000">
          <a:off x="1743926" y="3177295"/>
          <a:ext cx="335260" cy="3921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844504" y="3255733"/>
        <a:ext cx="234682" cy="235315"/>
      </dsp:txXfrm>
    </dsp:sp>
    <dsp:sp modelId="{DCDF4E47-AD7F-45DB-AE5D-71E455AB2E9E}">
      <dsp:nvSpPr>
        <dsp:cNvPr id="0" name=""/>
        <dsp:cNvSpPr/>
      </dsp:nvSpPr>
      <dsp:spPr>
        <a:xfrm>
          <a:off x="4368" y="2898966"/>
          <a:ext cx="1581416" cy="948849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Tabs Configuration</a:t>
          </a:r>
        </a:p>
      </dsp:txBody>
      <dsp:txXfrm>
        <a:off x="32159" y="2926757"/>
        <a:ext cx="1525834" cy="8932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73F4A-985B-43FE-B590-1E168353BC2A}">
      <dsp:nvSpPr>
        <dsp:cNvPr id="0" name=""/>
        <dsp:cNvSpPr/>
      </dsp:nvSpPr>
      <dsp:spPr>
        <a:xfrm>
          <a:off x="379476" y="0"/>
          <a:ext cx="5504687" cy="55046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Import Profile</a:t>
          </a:r>
        </a:p>
      </dsp:txBody>
      <dsp:txXfrm>
        <a:off x="2362264" y="275234"/>
        <a:ext cx="1539110" cy="825703"/>
      </dsp:txXfrm>
    </dsp:sp>
    <dsp:sp modelId="{513AEBB9-5CE7-42B3-A4EF-C8CC4EB4D760}">
      <dsp:nvSpPr>
        <dsp:cNvPr id="0" name=""/>
        <dsp:cNvSpPr/>
      </dsp:nvSpPr>
      <dsp:spPr>
        <a:xfrm>
          <a:off x="929944" y="1100937"/>
          <a:ext cx="4403750" cy="4403750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Normalization Rule Sets</a:t>
          </a:r>
        </a:p>
      </dsp:txBody>
      <dsp:txXfrm>
        <a:off x="2362264" y="1365162"/>
        <a:ext cx="1539110" cy="792675"/>
      </dsp:txXfrm>
    </dsp:sp>
    <dsp:sp modelId="{48397474-345F-4606-8C92-3A5614EF68F0}">
      <dsp:nvSpPr>
        <dsp:cNvPr id="0" name=""/>
        <dsp:cNvSpPr/>
      </dsp:nvSpPr>
      <dsp:spPr>
        <a:xfrm>
          <a:off x="1480413" y="2201875"/>
          <a:ext cx="3302812" cy="3302812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Delivery</a:t>
          </a:r>
        </a:p>
      </dsp:txBody>
      <dsp:txXfrm>
        <a:off x="2362264" y="2449586"/>
        <a:ext cx="1539110" cy="743132"/>
      </dsp:txXfrm>
    </dsp:sp>
    <dsp:sp modelId="{9416BA7C-A352-4666-965E-41BC06DE25EC}">
      <dsp:nvSpPr>
        <dsp:cNvPr id="0" name=""/>
        <dsp:cNvSpPr/>
      </dsp:nvSpPr>
      <dsp:spPr>
        <a:xfrm>
          <a:off x="2030882" y="3302812"/>
          <a:ext cx="2201875" cy="2201875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Additional customizations (tables)</a:t>
          </a:r>
        </a:p>
      </dsp:txBody>
      <dsp:txXfrm>
        <a:off x="2353339" y="3853281"/>
        <a:ext cx="1556960" cy="11009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71B75-45F0-4985-BBF5-096356001D84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A0820B-06E9-4ED9-B740-EC518435B669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E906A-F50A-4769-BCD3-087EC01FA296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Build in a digital collection review when you review/test release notes.</a:t>
          </a:r>
        </a:p>
      </dsp:txBody>
      <dsp:txXfrm>
        <a:off x="1834517" y="469890"/>
        <a:ext cx="3148942" cy="1335915"/>
      </dsp:txXfrm>
    </dsp:sp>
    <dsp:sp modelId="{458ECA3B-A0B4-4D56-AA46-1AEF6FBF5024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8406B-4113-4601-BAE5-5A80841F115A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E1C8-BE58-4426-8DCF-9C0E7169E7DA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Stay active with ELUNA and other user communities.</a:t>
          </a:r>
        </a:p>
      </dsp:txBody>
      <dsp:txXfrm>
        <a:off x="7154322" y="469890"/>
        <a:ext cx="3148942" cy="1335915"/>
      </dsp:txXfrm>
    </dsp:sp>
    <dsp:sp modelId="{F0C2EE20-5F95-4FC2-B649-0D11BE83AF7F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42E0C-A5E4-47DF-83FA-E6F565DF9A11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9C830-986F-4DC1-8D91-3B1D2E13894E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Describe your problems, and work with vendors and users to improve cross-platform discovery.</a:t>
          </a:r>
        </a:p>
      </dsp:txBody>
      <dsp:txXfrm>
        <a:off x="1834517" y="2545532"/>
        <a:ext cx="3148942" cy="1335915"/>
      </dsp:txXfrm>
    </dsp:sp>
    <dsp:sp modelId="{D0C52F44-41FF-4BDE-8698-68507465CBCC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E443C-A607-4EA7-8DA4-B5537ABCE544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33FE9-8529-4ED9-8422-DE8D55185E84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Experiment with new tools—mostly when they serve a need, but sometimes just because.</a:t>
          </a:r>
        </a:p>
      </dsp:txBody>
      <dsp:txXfrm>
        <a:off x="7154322" y="2545532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29B3A-3321-4D52-B678-286C21E08361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777E8-B499-40F0-9181-3D9911591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7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63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3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62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3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74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65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8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5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4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83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3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4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22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777E8-B499-40F0-9181-3D99115915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3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B0FB-F97B-4A36-AE9C-BA4C2A88E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55010-ACF1-4A40-9A26-773C7AC43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CF7CB-7CD8-4AE8-9341-BBB0ADF8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F533F-B12F-4681-9FC3-5DF60023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B01EB-76E8-4929-B150-96475EB5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7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0539E-8F6A-4D96-B294-19DD94828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7973CA-472B-4B1A-9B62-66C64C3EB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EB0E4-941B-4703-A29A-8FA89C22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AC5A9-44BF-4359-89BD-E357D43B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5F8C6-B2A9-47FB-AFC9-B6C959DF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7317D-335B-4B74-A36C-D39743795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F2E32-A282-460D-9FC4-F271938CC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94B28-7EA6-4D6B-B7A5-226BEC29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4CE1A-C55E-4371-8E07-2190E891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C6856-3F3D-4A22-80EA-36CC750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87010-F4F3-4ADC-BD52-60860353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C9339-51C1-43E2-8FE7-F70CB143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51FE0-A630-4321-A7DF-3D9696A0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07FC7-8ACB-4845-85E3-1D78DE63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B569D-F5B2-4E8C-80A4-66A61EE4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5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6E76-15C1-4A3C-ACF6-B459AB17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4BFAD-A23B-463D-A9F8-F9DB5AF54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CBB21-F942-4C33-ADD1-35289BB7B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F47FE-5BE5-40F5-8421-E58B42DC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301DC-FD75-461E-83F6-9DF6E789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E53A-9668-4E57-B727-046C7AFB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9402-AF0B-417C-96CC-F242AFDAF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28E10-6BBF-4493-93F9-F62FDFAA1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65079-D484-407C-A5D0-3580FBB2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65546-BF0F-4FE4-9AE9-54028E09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FC771-BCC2-427F-BC0B-6414521F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D0F3B-9A46-46D6-8A51-AC5411E90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BF743-E3C5-4BDF-88E0-A8E060CF0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4E6C5-EBBE-48D6-8BC0-2E841B237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A2C9E-CF94-49BE-AE2B-85EF07EF8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03CE1-F679-4F5E-B04D-D71965869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17B3F-24E8-4421-9DD0-E04F73E6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164125-D382-44EB-984A-8811C6042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26E82A-D1A2-47F0-91C9-A76F7D2B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1D08-3A87-4F00-B2BD-F2687369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87456-5996-4D8D-B510-886D2408D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C4330-018F-42F1-92BE-AAD9C6E6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629F0-C00C-459E-9B4B-CC967EDB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4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58A65A-E2AF-4D4B-86BB-D6C278D5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707F6D-F2F6-4C55-91D6-67FB995B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BBB3C-8E85-4FB8-AE66-646580AA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F70B-B8BC-4FD0-89F1-7AE8C535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A7996-969B-48CA-9E5B-A5CCEB10A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69B3D-8D5A-499C-B880-9190EA2B7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C8319-502A-4B88-822D-78FAD9BA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4C4A6-A275-4939-9CEA-98B961B0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5B98C-1622-4232-A8C4-FC67BF2B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1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67C7-C531-4267-AC80-69961803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6CC874-2905-4F15-B9D7-EAB6282A3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9FC16-45BC-4A93-836F-DC8395703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4C9DC-2C47-40C2-A5A7-1AE72952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9C1A6-3FC8-41E8-BA55-3FC0F1BE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4FB62-EE27-41AF-A23A-B051924AC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2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D13015-1FE5-4955-B687-D10B6BB5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1A564-9D89-4D52-B208-7C5096C72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E61E-D56F-439B-9DAF-C0C48055C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E00-7121-4227-920B-15359DDD008F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53EBA-71CE-4957-9FE9-5CADC111C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53426-1FAD-453F-82DC-B118BD13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CB042-0AF6-4100-801F-391328AC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uc.access.preservica.com/uncategorized/IO_0f9380d3-7cbc-4047-8c8d-50fad6c3436f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martin5@luc.edu" TargetMode="External"/><Relationship Id="rId4" Type="http://schemas.openxmlformats.org/officeDocument/2006/relationships/hyperlink" Target="mailto:mheller1@luc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6AEC2-9FA9-4E06-99BA-D22134144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82F0A-9F1C-4174-A681-3F080CBD6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Digital Collection Data Across the Discovery Landscape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BFEAA-FDAD-4FDF-B857-E2E92988F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Greer Martin | Margaret Heller</a:t>
            </a:r>
          </a:p>
          <a:p>
            <a:r>
              <a:rPr lang="en-US">
                <a:solidFill>
                  <a:srgbClr val="FFFFFF"/>
                </a:solidFill>
              </a:rPr>
              <a:t>August 12, 2020</a:t>
            </a:r>
          </a:p>
        </p:txBody>
      </p:sp>
    </p:spTree>
    <p:extLst>
      <p:ext uri="{BB962C8B-B14F-4D97-AF65-F5344CB8AC3E}">
        <p14:creationId xmlns:p14="http://schemas.microsoft.com/office/powerpoint/2010/main" val="38934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F022-6A87-48C1-8971-B305B606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45" y="532069"/>
            <a:ext cx="4249006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OAI-PMH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6A962-46F3-4EAF-93AE-DB1DCE0B2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063519"/>
            <a:ext cx="5964573" cy="39901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err="1">
                <a:cs typeface="Calibri"/>
              </a:rPr>
              <a:t>Springshare</a:t>
            </a:r>
            <a:r>
              <a:rPr lang="en-US" sz="1600">
                <a:cs typeface="Calibri"/>
              </a:rPr>
              <a:t> (</a:t>
            </a:r>
            <a:r>
              <a:rPr lang="en-US" sz="1600" err="1">
                <a:cs typeface="Calibri"/>
              </a:rPr>
              <a:t>LibGuides</a:t>
            </a:r>
            <a:r>
              <a:rPr lang="en-US" sz="1600">
                <a:cs typeface="Calibri"/>
              </a:rPr>
              <a:t>)</a:t>
            </a:r>
          </a:p>
          <a:p>
            <a:pPr lvl="1"/>
            <a:r>
              <a:rPr lang="en-US" sz="1600">
                <a:cs typeface="Calibri"/>
              </a:rPr>
              <a:t>No authentication required </a:t>
            </a:r>
          </a:p>
          <a:p>
            <a:pPr lvl="1"/>
            <a:r>
              <a:rPr lang="en-US" sz="1600">
                <a:cs typeface="Calibri"/>
              </a:rPr>
              <a:t>Simple Dublin Core</a:t>
            </a:r>
          </a:p>
          <a:p>
            <a:pPr lvl="1"/>
            <a:r>
              <a:rPr lang="en-US" sz="1600">
                <a:cs typeface="Calibri"/>
              </a:rPr>
              <a:t>Link out to resource</a:t>
            </a:r>
          </a:p>
          <a:p>
            <a:r>
              <a:rPr lang="en-US" sz="1600">
                <a:ea typeface="+mn-lt"/>
                <a:cs typeface="+mn-lt"/>
              </a:rPr>
              <a:t>Digital Commons (IR)</a:t>
            </a:r>
          </a:p>
          <a:p>
            <a:pPr lvl="1"/>
            <a:r>
              <a:rPr lang="en-US" sz="1600">
                <a:ea typeface="+mn-lt"/>
                <a:cs typeface="+mn-lt"/>
              </a:rPr>
              <a:t>No authentication required </a:t>
            </a:r>
          </a:p>
          <a:p>
            <a:pPr lvl="1"/>
            <a:r>
              <a:rPr lang="en-US" sz="1600">
                <a:ea typeface="+mn-lt"/>
                <a:cs typeface="+mn-lt"/>
              </a:rPr>
              <a:t>Select designated set </a:t>
            </a:r>
          </a:p>
          <a:p>
            <a:pPr lvl="1"/>
            <a:r>
              <a:rPr lang="en-US" sz="1600">
                <a:ea typeface="+mn-lt"/>
                <a:cs typeface="+mn-lt"/>
              </a:rPr>
              <a:t>Link out to resource</a:t>
            </a:r>
            <a:endParaRPr lang="en-US" sz="1600">
              <a:cs typeface="Calibri"/>
            </a:endParaRPr>
          </a:p>
          <a:p>
            <a:r>
              <a:rPr lang="en-US" sz="1600" err="1">
                <a:cs typeface="Calibri"/>
              </a:rPr>
              <a:t>Preservica</a:t>
            </a:r>
            <a:r>
              <a:rPr lang="en-US" sz="1600">
                <a:cs typeface="Calibri"/>
              </a:rPr>
              <a:t> (Digital collections platform)</a:t>
            </a:r>
          </a:p>
          <a:p>
            <a:pPr lvl="1"/>
            <a:r>
              <a:rPr lang="en-US" sz="1600">
                <a:cs typeface="Calibri"/>
              </a:rPr>
              <a:t>Requires authentication</a:t>
            </a:r>
          </a:p>
          <a:p>
            <a:pPr lvl="1"/>
            <a:r>
              <a:rPr lang="en-US" sz="1600">
                <a:cs typeface="Calibri"/>
              </a:rPr>
              <a:t>Richer Dublin Core </a:t>
            </a:r>
          </a:p>
          <a:p>
            <a:pPr lvl="1"/>
            <a:r>
              <a:rPr lang="en-US" sz="1600">
                <a:cs typeface="Calibri"/>
              </a:rPr>
              <a:t>Container XML elements</a:t>
            </a:r>
          </a:p>
          <a:p>
            <a:pPr lvl="1"/>
            <a:r>
              <a:rPr lang="en-US" sz="1600">
                <a:cs typeface="Calibri"/>
              </a:rPr>
              <a:t>Link out to item record, add thumbnail</a:t>
            </a:r>
          </a:p>
        </p:txBody>
      </p:sp>
      <p:sp>
        <p:nvSpPr>
          <p:cNvPr id="30" name="Freeform: Shape 31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89C5FF-B434-4B22-9D64-F57E21D8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4" r="26250" b="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41" name="Freeform: Shape 33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18D02079-B127-4DF1-81F4-2262799A6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1" r="4" b="4835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D1687-6B83-46DC-93A6-B9206741F889}"/>
              </a:ext>
            </a:extLst>
          </p:cNvPr>
          <p:cNvSpPr txBox="1"/>
          <p:nvPr/>
        </p:nvSpPr>
        <p:spPr>
          <a:xfrm>
            <a:off x="9082668" y="6415667"/>
            <a:ext cx="306844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r">
              <a:spcAft>
                <a:spcPts val="600"/>
              </a:spcAft>
            </a:pPr>
            <a:r>
              <a:rPr lang="en-US" sz="1000" dirty="0">
                <a:solidFill>
                  <a:schemeClr val="tx2">
                    <a:lumMod val="90000"/>
                  </a:schemeClr>
                </a:solidFill>
                <a:ea typeface="+mn-lt"/>
                <a:cs typeface="+mn-lt"/>
              </a:rPr>
              <a:t>Mundelein College Photograph Collection, Women and Leadership Archives</a:t>
            </a:r>
            <a:endParaRPr lang="en-US" sz="1000">
              <a:solidFill>
                <a:schemeClr val="tx2">
                  <a:lumMod val="90000"/>
                </a:schemeClr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295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4CBA18-CD50-4D1C-AAD1-D64A408F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Configure Import Profile: LibGuides</a:t>
            </a:r>
          </a:p>
        </p:txBody>
      </p:sp>
      <p:pic>
        <p:nvPicPr>
          <p:cNvPr id="2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B86431-3BA4-4A71-9A40-F638173D5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5900" y="533400"/>
            <a:ext cx="6270625" cy="3027363"/>
          </a:xfrm>
        </p:spPr>
      </p:pic>
      <p:pic>
        <p:nvPicPr>
          <p:cNvPr id="4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C8792D4-295C-420C-8FF7-6E5F64AA4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3643313"/>
            <a:ext cx="6270625" cy="2689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AD9152-6465-47FE-A744-64136BC13B89}"/>
              </a:ext>
            </a:extLst>
          </p:cNvPr>
          <p:cNvSpPr/>
          <p:nvPr/>
        </p:nvSpPr>
        <p:spPr>
          <a:xfrm>
            <a:off x="6382215" y="5229922"/>
            <a:ext cx="529683" cy="743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2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FBA69C-A789-4455-B173-93E987F0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245" y="-2153"/>
            <a:ext cx="5047785" cy="4721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103FA6-E665-42E4-9550-34689861E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8" r="-198" b="27273"/>
          <a:stretch/>
        </p:blipFill>
        <p:spPr>
          <a:xfrm>
            <a:off x="4202782" y="4781938"/>
            <a:ext cx="5075668" cy="18808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4417CB-4FE1-4A56-A88B-F2E18DADE2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81" b="459"/>
          <a:stretch/>
        </p:blipFill>
        <p:spPr>
          <a:xfrm>
            <a:off x="7423660" y="3510175"/>
            <a:ext cx="4657015" cy="19760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93BB35-E2CF-4A70-9BF0-26B064F370AA}"/>
              </a:ext>
            </a:extLst>
          </p:cNvPr>
          <p:cNvSpPr txBox="1"/>
          <p:nvPr/>
        </p:nvSpPr>
        <p:spPr>
          <a:xfrm>
            <a:off x="309652" y="165879"/>
            <a:ext cx="3390181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  <a:cs typeface="Calibri"/>
              </a:rPr>
              <a:t> Link to Resource</a:t>
            </a:r>
            <a:endParaRPr lang="en-US" sz="3200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DE5FA1-197F-480E-8394-9CA70C40405C}"/>
              </a:ext>
            </a:extLst>
          </p:cNvPr>
          <p:cNvCxnSpPr/>
          <p:nvPr/>
        </p:nvCxnSpPr>
        <p:spPr>
          <a:xfrm flipV="1">
            <a:off x="8147825" y="2901176"/>
            <a:ext cx="1890131" cy="1315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D3379A-0A62-438C-926D-91218931FD4D}"/>
              </a:ext>
            </a:extLst>
          </p:cNvPr>
          <p:cNvSpPr txBox="1"/>
          <p:nvPr/>
        </p:nvSpPr>
        <p:spPr>
          <a:xfrm>
            <a:off x="10136226" y="2674202"/>
            <a:ext cx="18325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dc:identifier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90953-F6D8-436A-966E-1DC6A81BD546}"/>
              </a:ext>
            </a:extLst>
          </p:cNvPr>
          <p:cNvSpPr txBox="1"/>
          <p:nvPr/>
        </p:nvSpPr>
        <p:spPr>
          <a:xfrm>
            <a:off x="263912" y="1843669"/>
            <a:ext cx="5596053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chemeClr val="accent1"/>
                </a:solidFill>
              </a:rPr>
              <a:t>&lt;</a:t>
            </a:r>
            <a:r>
              <a:rPr lang="en-US" sz="1400">
                <a:solidFill>
                  <a:srgbClr val="C00000"/>
                </a:solidFill>
              </a:rPr>
              <a:t>record</a:t>
            </a:r>
            <a:r>
              <a:rPr lang="en-US" sz="1400">
                <a:solidFill>
                  <a:schemeClr val="accent1"/>
                </a:solidFill>
              </a:rPr>
              <a:t>&gt;</a:t>
            </a:r>
            <a:endParaRPr lang="en-US" sz="1400">
              <a:solidFill>
                <a:schemeClr val="accent1"/>
              </a:solidFill>
              <a:cs typeface="Calibri"/>
            </a:endParaRPr>
          </a:p>
          <a:p>
            <a:r>
              <a:rPr lang="en-US" sz="1400">
                <a:cs typeface="Calibri"/>
              </a:rPr>
              <a:t>  …</a:t>
            </a:r>
          </a:p>
          <a:p>
            <a:r>
              <a:rPr lang="en-US" sz="1400" dirty="0">
                <a:cs typeface="Calibri"/>
              </a:rPr>
              <a:t>     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 &lt;</a:t>
            </a:r>
            <a:r>
              <a:rPr lang="en-US" sz="1400">
                <a:solidFill>
                  <a:srgbClr val="C00000"/>
                </a:solidFill>
                <a:cs typeface="Calibri"/>
              </a:rPr>
              <a:t>identifier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&gt;</a:t>
            </a:r>
          </a:p>
          <a:p>
            <a:r>
              <a:rPr lang="en-US" sz="1400">
                <a:cs typeface="Calibri"/>
              </a:rPr>
              <a:t>           oai:libguides.com:guides/49849</a:t>
            </a:r>
            <a:endParaRPr lang="en-US">
              <a:cs typeface="Calibri"/>
            </a:endParaRPr>
          </a:p>
          <a:p>
            <a:r>
              <a:rPr lang="en-US" sz="1400" dirty="0">
                <a:cs typeface="Calibri"/>
              </a:rPr>
              <a:t>     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&lt;/</a:t>
            </a:r>
            <a:r>
              <a:rPr lang="en-US" sz="1400">
                <a:solidFill>
                  <a:srgbClr val="C00000"/>
                </a:solidFill>
                <a:cs typeface="Calibri"/>
              </a:rPr>
              <a:t>identifier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&gt;</a:t>
            </a:r>
            <a:endParaRPr lang="en-US">
              <a:solidFill>
                <a:schemeClr val="accent1"/>
              </a:solidFill>
              <a:cs typeface="Calibri"/>
            </a:endParaRPr>
          </a:p>
          <a:p>
            <a:r>
              <a:rPr lang="en-US" sz="1400">
                <a:cs typeface="Calibri"/>
              </a:rPr>
              <a:t>  …</a:t>
            </a:r>
            <a:endParaRPr lang="en-US" sz="1400" dirty="0">
              <a:cs typeface="Calibri"/>
            </a:endParaRPr>
          </a:p>
          <a:p>
            <a:r>
              <a:rPr lang="en-US" sz="1400" dirty="0">
                <a:cs typeface="Calibri"/>
              </a:rPr>
              <a:t>     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&lt;</a:t>
            </a:r>
            <a:r>
              <a:rPr lang="en-US" sz="1400">
                <a:solidFill>
                  <a:srgbClr val="C00000"/>
                </a:solidFill>
                <a:cs typeface="Calibri"/>
              </a:rPr>
              <a:t>oai_dc:dc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&gt;</a:t>
            </a:r>
          </a:p>
          <a:p>
            <a:r>
              <a:rPr lang="en-US" sz="1400" dirty="0">
                <a:cs typeface="Calibri"/>
              </a:rPr>
              <a:t>         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&lt;</a:t>
            </a:r>
            <a:r>
              <a:rPr lang="en-US" sz="1400">
                <a:solidFill>
                  <a:srgbClr val="C00000"/>
                </a:solidFill>
                <a:cs typeface="Calibri"/>
              </a:rPr>
              <a:t>dc:title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&gt;</a:t>
            </a:r>
            <a:r>
              <a:rPr lang="en-US" sz="1400">
                <a:cs typeface="Calibri"/>
              </a:rPr>
              <a:t>Anthropology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&lt;/</a:t>
            </a:r>
            <a:r>
              <a:rPr lang="en-US" sz="1400">
                <a:solidFill>
                  <a:srgbClr val="C00000"/>
                </a:solidFill>
                <a:cs typeface="Calibri"/>
              </a:rPr>
              <a:t>dc:title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&gt;</a:t>
            </a:r>
            <a:endParaRPr lang="en-US" sz="1400" dirty="0">
              <a:solidFill>
                <a:schemeClr val="accent1"/>
              </a:solidFill>
              <a:cs typeface="Calibri"/>
            </a:endParaRPr>
          </a:p>
          <a:p>
            <a:r>
              <a:rPr lang="en-US" sz="1400" dirty="0">
                <a:cs typeface="Calibri"/>
              </a:rPr>
              <a:t>        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 &lt;</a:t>
            </a:r>
            <a:r>
              <a:rPr lang="en-US" sz="1400">
                <a:solidFill>
                  <a:srgbClr val="C00000"/>
                </a:solidFill>
                <a:cs typeface="Calibri"/>
              </a:rPr>
              <a:t>dc:identifier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&gt;</a:t>
            </a:r>
            <a:endParaRPr lang="en-US" sz="1400" dirty="0">
              <a:solidFill>
                <a:schemeClr val="accent1"/>
              </a:solidFill>
              <a:cs typeface="Calibri"/>
            </a:endParaRPr>
          </a:p>
          <a:p>
            <a:r>
              <a:rPr lang="en-US" sz="1400" dirty="0">
                <a:cs typeface="Calibri"/>
              </a:rPr>
              <a:t>               </a:t>
            </a:r>
            <a:r>
              <a:rPr lang="en-US" sz="1400">
                <a:cs typeface="Calibri"/>
              </a:rPr>
              <a:t>https://libguides.luc.edu/anthropology</a:t>
            </a:r>
          </a:p>
          <a:p>
            <a:r>
              <a:rPr lang="en-US" sz="1400" dirty="0">
                <a:cs typeface="Calibri"/>
              </a:rPr>
              <a:t>         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&lt;/</a:t>
            </a:r>
            <a:r>
              <a:rPr lang="en-US" sz="1400">
                <a:solidFill>
                  <a:srgbClr val="C00000"/>
                </a:solidFill>
                <a:cs typeface="Calibri"/>
              </a:rPr>
              <a:t>dc:identifier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&gt;</a:t>
            </a:r>
          </a:p>
          <a:p>
            <a:r>
              <a:rPr lang="en-US" sz="1400" dirty="0">
                <a:cs typeface="Calibri"/>
              </a:rPr>
              <a:t>   </a:t>
            </a:r>
            <a:r>
              <a:rPr lang="en-US" sz="1400" dirty="0">
                <a:solidFill>
                  <a:srgbClr val="000000"/>
                </a:solidFill>
                <a:cs typeface="Calibri"/>
              </a:rPr>
              <a:t>  </a:t>
            </a:r>
            <a:r>
              <a:rPr lang="en-US" sz="1400">
                <a:solidFill>
                  <a:schemeClr val="accent1"/>
                </a:solidFill>
                <a:cs typeface="Calibri"/>
              </a:rPr>
              <a:t>&lt;/</a:t>
            </a:r>
            <a:r>
              <a:rPr lang="en-US" sz="1400">
                <a:solidFill>
                  <a:srgbClr val="C00000"/>
                </a:solidFill>
                <a:ea typeface="+mn-lt"/>
                <a:cs typeface="+mn-lt"/>
              </a:rPr>
              <a:t>oai_dc:dc</a:t>
            </a:r>
            <a:r>
              <a:rPr lang="en-US" sz="1400">
                <a:solidFill>
                  <a:schemeClr val="accent1"/>
                </a:solidFill>
                <a:ea typeface="+mn-lt"/>
                <a:cs typeface="+mn-lt"/>
              </a:rPr>
              <a:t>&gt;</a:t>
            </a:r>
          </a:p>
          <a:p>
            <a:r>
              <a:rPr lang="en-US" sz="1400">
                <a:cs typeface="Calibri"/>
              </a:rPr>
              <a:t>   ...</a:t>
            </a:r>
          </a:p>
          <a:p>
            <a:r>
              <a:rPr lang="en-US" sz="1400">
                <a:solidFill>
                  <a:schemeClr val="accent1"/>
                </a:solidFill>
                <a:ea typeface="+mn-lt"/>
                <a:cs typeface="+mn-lt"/>
              </a:rPr>
              <a:t>&lt;/</a:t>
            </a:r>
            <a:r>
              <a:rPr lang="en-US" sz="1400">
                <a:solidFill>
                  <a:srgbClr val="C00000"/>
                </a:solidFill>
                <a:ea typeface="+mn-lt"/>
                <a:cs typeface="+mn-lt"/>
              </a:rPr>
              <a:t>record</a:t>
            </a:r>
            <a:r>
              <a:rPr lang="en-US" sz="1400" dirty="0">
                <a:solidFill>
                  <a:schemeClr val="accent1"/>
                </a:solidFill>
                <a:ea typeface="+mn-lt"/>
                <a:cs typeface="+mn-lt"/>
              </a:rPr>
              <a:t>&gt;</a:t>
            </a:r>
            <a:endParaRPr lang="en-US" dirty="0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sz="1400" dirty="0">
              <a:cs typeface="Calibri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F4B249BB-1AE2-4530-8D79-D2593102275F}"/>
              </a:ext>
            </a:extLst>
          </p:cNvPr>
          <p:cNvSpPr/>
          <p:nvPr/>
        </p:nvSpPr>
        <p:spPr>
          <a:xfrm>
            <a:off x="5777344" y="5405004"/>
            <a:ext cx="320387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5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4CBA18-CD50-4D1C-AAD1-D64A408F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Configure Import Profile: </a:t>
            </a:r>
            <a:r>
              <a:rPr lang="en-US" sz="4800">
                <a:solidFill>
                  <a:srgbClr val="FFFFFF"/>
                </a:solidFill>
              </a:rPr>
              <a:t>Digital Commons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474F43-D653-45D9-ADE4-1A157ECA9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16" r="-145" b="-142"/>
          <a:stretch/>
        </p:blipFill>
        <p:spPr>
          <a:xfrm>
            <a:off x="5170448" y="223358"/>
            <a:ext cx="6441694" cy="6262204"/>
          </a:xfr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CC7D365-8A26-465C-B6D0-4138BBD136EA}"/>
              </a:ext>
            </a:extLst>
          </p:cNvPr>
          <p:cNvSpPr/>
          <p:nvPr/>
        </p:nvSpPr>
        <p:spPr>
          <a:xfrm>
            <a:off x="8620271" y="5015345"/>
            <a:ext cx="320387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6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34D03B-20BB-43FD-93A2-50986E4BA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" t="-302" r="4275" b="-302"/>
          <a:stretch/>
        </p:blipFill>
        <p:spPr>
          <a:xfrm>
            <a:off x="152401" y="391699"/>
            <a:ext cx="5735338" cy="6195462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E21EA9-4B7D-44F5-9851-9E3ED9613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9" r="21072" b="-1341"/>
          <a:stretch/>
        </p:blipFill>
        <p:spPr>
          <a:xfrm>
            <a:off x="5993781" y="374353"/>
            <a:ext cx="6026853" cy="6228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E47D6E6D-8B57-400E-A273-FF3869465B7C}"/>
              </a:ext>
            </a:extLst>
          </p:cNvPr>
          <p:cNvSpPr/>
          <p:nvPr/>
        </p:nvSpPr>
        <p:spPr>
          <a:xfrm>
            <a:off x="1269759" y="1539882"/>
            <a:ext cx="320387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F8F9F96-DBBD-4E1D-9E2F-DC49B42F7BA2}"/>
              </a:ext>
            </a:extLst>
          </p:cNvPr>
          <p:cNvSpPr/>
          <p:nvPr/>
        </p:nvSpPr>
        <p:spPr>
          <a:xfrm>
            <a:off x="7486564" y="3909516"/>
            <a:ext cx="320387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9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893BB35-E2CF-4A70-9BF0-26B064F370AA}"/>
              </a:ext>
            </a:extLst>
          </p:cNvPr>
          <p:cNvSpPr txBox="1"/>
          <p:nvPr/>
        </p:nvSpPr>
        <p:spPr>
          <a:xfrm>
            <a:off x="309652" y="165879"/>
            <a:ext cx="3088257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cs typeface="Calibri"/>
              </a:rPr>
              <a:t>Preservica Import Profile Configuration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pic>
        <p:nvPicPr>
          <p:cNvPr id="2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415B3B-4ED8-4005-B4F8-9BA2C26F8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60"/>
          <a:stretch/>
        </p:blipFill>
        <p:spPr>
          <a:xfrm>
            <a:off x="4537495" y="736077"/>
            <a:ext cx="7629519" cy="5759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DF13C2-9ABC-4896-A90C-927CA9082669}"/>
              </a:ext>
            </a:extLst>
          </p:cNvPr>
          <p:cNvSpPr txBox="1"/>
          <p:nvPr/>
        </p:nvSpPr>
        <p:spPr>
          <a:xfrm>
            <a:off x="271802" y="2363181"/>
            <a:ext cx="4264919" cy="1295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ü"/>
            </a:pPr>
            <a:r>
              <a:rPr lang="en-US">
                <a:ea typeface="+mn-lt"/>
                <a:cs typeface="+mn-lt"/>
              </a:rPr>
              <a:t>Has container XML elements </a:t>
            </a:r>
            <a:endParaRPr lang="en-US"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Calibri"/>
              </a:rPr>
              <a:t>Source format = Generic XML 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Calibri"/>
              </a:rPr>
              <a:t>Add file splitter parameters</a:t>
            </a:r>
            <a:endParaRPr lang="en-US" dirty="0">
              <a:cs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DC4F75-30CF-4352-AE18-EAE90D48AAE6}"/>
              </a:ext>
            </a:extLst>
          </p:cNvPr>
          <p:cNvSpPr/>
          <p:nvPr/>
        </p:nvSpPr>
        <p:spPr>
          <a:xfrm>
            <a:off x="4839629" y="3984702"/>
            <a:ext cx="4033024" cy="39958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5CD727-AD51-4F51-AF8A-4AAD5B82CEBD}"/>
              </a:ext>
            </a:extLst>
          </p:cNvPr>
          <p:cNvSpPr/>
          <p:nvPr/>
        </p:nvSpPr>
        <p:spPr>
          <a:xfrm>
            <a:off x="4582919" y="4787358"/>
            <a:ext cx="7099608" cy="170985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97D10A-713A-44EE-943A-87201F1E0264}"/>
              </a:ext>
            </a:extLst>
          </p:cNvPr>
          <p:cNvSpPr/>
          <p:nvPr/>
        </p:nvSpPr>
        <p:spPr>
          <a:xfrm>
            <a:off x="267629" y="118946"/>
            <a:ext cx="3168804" cy="1654097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38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893BB35-E2CF-4A70-9BF0-26B064F370AA}"/>
              </a:ext>
            </a:extLst>
          </p:cNvPr>
          <p:cNvSpPr txBox="1"/>
          <p:nvPr/>
        </p:nvSpPr>
        <p:spPr>
          <a:xfrm>
            <a:off x="309652" y="165879"/>
            <a:ext cx="3088257" cy="15696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cs typeface="Calibri"/>
              </a:rPr>
              <a:t>Preservica </a:t>
            </a:r>
            <a:r>
              <a:rPr lang="en-US" sz="3200">
                <a:solidFill>
                  <a:srgbClr val="002060"/>
                </a:solidFill>
                <a:cs typeface="Calibri"/>
              </a:rPr>
              <a:t>Import Profile Configuration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F13C2-9ABC-4896-A90C-927CA9082669}"/>
              </a:ext>
            </a:extLst>
          </p:cNvPr>
          <p:cNvSpPr txBox="1"/>
          <p:nvPr/>
        </p:nvSpPr>
        <p:spPr>
          <a:xfrm>
            <a:off x="271802" y="2363181"/>
            <a:ext cx="4264919" cy="880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ü"/>
            </a:pPr>
            <a:r>
              <a:rPr lang="en-US">
                <a:ea typeface="+mn-lt"/>
                <a:cs typeface="+mn-lt"/>
              </a:rPr>
              <a:t>Requires authentication</a:t>
            </a:r>
            <a:endParaRPr lang="en-US"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Calibri"/>
              </a:rPr>
              <a:t>Add username and password</a:t>
            </a: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550C63-C9AD-459F-8992-C774B3CEE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70" b="-213"/>
          <a:stretch/>
        </p:blipFill>
        <p:spPr>
          <a:xfrm>
            <a:off x="4222596" y="1647737"/>
            <a:ext cx="7813244" cy="42966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DC4F75-30CF-4352-AE18-EAE90D48AAE6}"/>
              </a:ext>
            </a:extLst>
          </p:cNvPr>
          <p:cNvSpPr/>
          <p:nvPr/>
        </p:nvSpPr>
        <p:spPr>
          <a:xfrm>
            <a:off x="4356409" y="2460702"/>
            <a:ext cx="3531218" cy="108724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39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893BB35-E2CF-4A70-9BF0-26B064F370AA}"/>
              </a:ext>
            </a:extLst>
          </p:cNvPr>
          <p:cNvSpPr txBox="1"/>
          <p:nvPr/>
        </p:nvSpPr>
        <p:spPr>
          <a:xfrm>
            <a:off x="309652" y="165879"/>
            <a:ext cx="8059842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  <a:cs typeface="Calibri"/>
              </a:rPr>
              <a:t>Link to Resource and Thumbnail</a:t>
            </a:r>
            <a:endParaRPr lang="en-US"/>
          </a:p>
        </p:txBody>
      </p:sp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52E89A-706E-4305-A109-708EA53C2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71" b="237"/>
          <a:stretch/>
        </p:blipFill>
        <p:spPr>
          <a:xfrm>
            <a:off x="5783766" y="2594843"/>
            <a:ext cx="6181185" cy="3907840"/>
          </a:xfrm>
          <a:prstGeom prst="rect">
            <a:avLst/>
          </a:prstGeom>
        </p:spPr>
      </p:pic>
      <p:pic>
        <p:nvPicPr>
          <p:cNvPr id="6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3347898-DF5A-43DD-BAC1-13161FB39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2" y="1435816"/>
            <a:ext cx="5242931" cy="4618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A3717A-C81D-4546-9B42-F53C061F0522}"/>
              </a:ext>
            </a:extLst>
          </p:cNvPr>
          <p:cNvSpPr txBox="1"/>
          <p:nvPr/>
        </p:nvSpPr>
        <p:spPr>
          <a:xfrm>
            <a:off x="345224" y="1097931"/>
            <a:ext cx="112460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ea typeface="+mn-lt"/>
                <a:cs typeface="+mn-lt"/>
                <a:hlinkClick r:id="rId4"/>
              </a:rPr>
              <a:t>https://luc.access.preservica.com/uncategorized/IO_0f9380d3-7cbc-4047-8c8d-50fad6c3436f/</a:t>
            </a:r>
            <a:endParaRPr lang="en-US" sz="1400"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DAE7C6-DEF4-4AE3-87E6-ECACC0E3CC82}"/>
              </a:ext>
            </a:extLst>
          </p:cNvPr>
          <p:cNvSpPr/>
          <p:nvPr/>
        </p:nvSpPr>
        <p:spPr>
          <a:xfrm>
            <a:off x="8029342" y="5204367"/>
            <a:ext cx="3326780" cy="557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F0BDD-487E-4EB2-B24A-4FCE014011D6}"/>
              </a:ext>
            </a:extLst>
          </p:cNvPr>
          <p:cNvSpPr/>
          <p:nvPr/>
        </p:nvSpPr>
        <p:spPr>
          <a:xfrm>
            <a:off x="4538778" y="1342096"/>
            <a:ext cx="3271022" cy="65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04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893BB35-E2CF-4A70-9BF0-26B064F370AA}"/>
              </a:ext>
            </a:extLst>
          </p:cNvPr>
          <p:cNvSpPr txBox="1"/>
          <p:nvPr/>
        </p:nvSpPr>
        <p:spPr>
          <a:xfrm>
            <a:off x="309652" y="165879"/>
            <a:ext cx="3088257" cy="107721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  <a:cs typeface="Calibri"/>
              </a:rPr>
              <a:t>Link to Resource and Thumbnail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F13C2-9ABC-4896-A90C-927CA9082669}"/>
              </a:ext>
            </a:extLst>
          </p:cNvPr>
          <p:cNvSpPr txBox="1"/>
          <p:nvPr/>
        </p:nvSpPr>
        <p:spPr>
          <a:xfrm>
            <a:off x="271802" y="2363181"/>
            <a:ext cx="4264919" cy="25423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ü"/>
            </a:pPr>
            <a:r>
              <a:rPr lang="en-US">
                <a:ea typeface="+mn-lt"/>
                <a:cs typeface="+mn-lt"/>
              </a:rPr>
              <a:t>Link out to resource, add thumbnail</a:t>
            </a:r>
            <a:endParaRPr lang="en-US"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Calibri"/>
              </a:rPr>
              <a:t>Delivery tab: use templates if link won't be the same for every record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Calibri"/>
              </a:rPr>
              <a:t>Thumbnails: Will require configuration at source or external scripts </a:t>
            </a:r>
            <a:endParaRPr lang="en-US" dirty="0">
              <a:cs typeface="Calibri"/>
            </a:endParaRPr>
          </a:p>
        </p:txBody>
      </p:sp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95821B-41B6-4E6B-AB7A-DADD7F4BA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81"/>
          <a:stretch/>
        </p:blipFill>
        <p:spPr>
          <a:xfrm>
            <a:off x="4612887" y="165469"/>
            <a:ext cx="7528851" cy="4203890"/>
          </a:xfrm>
          <a:prstGeom prst="rect">
            <a:avLst/>
          </a:prstGeom>
        </p:spPr>
      </p:pic>
      <p:pic>
        <p:nvPicPr>
          <p:cNvPr id="5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B5ECB27-58EA-46F4-B735-1092E0F13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40" b="24231"/>
          <a:stretch/>
        </p:blipFill>
        <p:spPr>
          <a:xfrm>
            <a:off x="4687230" y="4461862"/>
            <a:ext cx="7575399" cy="209581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B14752-8F72-4577-A7E1-7358DAEE52DC}"/>
              </a:ext>
            </a:extLst>
          </p:cNvPr>
          <p:cNvCxnSpPr/>
          <p:nvPr/>
        </p:nvCxnSpPr>
        <p:spPr>
          <a:xfrm flipH="1">
            <a:off x="8783444" y="1847386"/>
            <a:ext cx="916258" cy="3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6ACFAD-B754-471D-9957-7DA7387FBEE3}"/>
              </a:ext>
            </a:extLst>
          </p:cNvPr>
          <p:cNvCxnSpPr/>
          <p:nvPr/>
        </p:nvCxnSpPr>
        <p:spPr>
          <a:xfrm flipH="1">
            <a:off x="8368758" y="4146164"/>
            <a:ext cx="1362306" cy="1564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AD7D56-A277-443B-A2F0-1B421DA91EF4}"/>
              </a:ext>
            </a:extLst>
          </p:cNvPr>
          <p:cNvSpPr txBox="1"/>
          <p:nvPr/>
        </p:nvSpPr>
        <p:spPr>
          <a:xfrm>
            <a:off x="9628614" y="1692662"/>
            <a:ext cx="29848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rgbClr val="FF0000"/>
                </a:solidFill>
                <a:ea typeface="+mn-lt"/>
                <a:cs typeface="+mn-lt"/>
              </a:rPr>
              <a:t>[URL]+$$LinkingParameter1</a:t>
            </a:r>
            <a:endParaRPr lang="en-US" sz="1400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5926F-3DD1-4474-9499-E8FE1CE40D3F}"/>
              </a:ext>
            </a:extLst>
          </p:cNvPr>
          <p:cNvSpPr txBox="1"/>
          <p:nvPr/>
        </p:nvSpPr>
        <p:spPr>
          <a:xfrm>
            <a:off x="9213928" y="377770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LinkingParameter1 = Ref</a:t>
            </a:r>
            <a:endParaRPr lang="en-US" sz="160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01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lanced stones on a pebble beach during sunset">
            <a:extLst>
              <a:ext uri="{FF2B5EF4-FFF2-40B4-BE49-F238E27FC236}">
                <a16:creationId xmlns:a16="http://schemas.microsoft.com/office/drawing/2014/main" id="{8CA1EC24-5097-442D-838A-FB9A1D6A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C580D-3B24-475C-8BD6-A41E0B8F8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Normalization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93165-3E40-4ABA-B952-253744141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Making it all fit together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35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color painting white textured background">
            <a:extLst>
              <a:ext uri="{FF2B5EF4-FFF2-40B4-BE49-F238E27FC236}">
                <a16:creationId xmlns:a16="http://schemas.microsoft.com/office/drawing/2014/main" id="{8F3395DA-489F-4562-81F4-A7140049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2" b="18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9F44B-00F6-4A74-BDBF-A3BE386A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7CF7C-238D-46DD-BB3B-9E112D12A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Digital collections everywhere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92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30E-4B1B-4D31-8820-FECD6D8279D7}"/>
              </a:ext>
            </a:extLst>
          </p:cNvPr>
          <p:cNvSpPr txBox="1">
            <a:spLocks/>
          </p:cNvSpPr>
          <p:nvPr/>
        </p:nvSpPr>
        <p:spPr>
          <a:xfrm>
            <a:off x="1066800" y="313549"/>
            <a:ext cx="10058400" cy="13716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The Primo Back Office Data Pipe Lifecycle: Normalization Opportunities</a:t>
            </a:r>
            <a:endParaRPr lang="en-US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3F1F890-37E0-476D-A922-19F1DD7089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803734"/>
              </p:ext>
            </p:extLst>
          </p:nvPr>
        </p:nvGraphicFramePr>
        <p:xfrm>
          <a:off x="327804" y="2109460"/>
          <a:ext cx="11206716" cy="4540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18788145-8CE5-4603-AD27-DEC449A769F4}"/>
              </a:ext>
            </a:extLst>
          </p:cNvPr>
          <p:cNvSpPr/>
          <p:nvPr/>
        </p:nvSpPr>
        <p:spPr>
          <a:xfrm>
            <a:off x="2733675" y="2381430"/>
            <a:ext cx="2228489" cy="18115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A9927A56-E314-4E5B-BA3E-8429280A5D8F}"/>
              </a:ext>
            </a:extLst>
          </p:cNvPr>
          <p:cNvSpPr/>
          <p:nvPr/>
        </p:nvSpPr>
        <p:spPr>
          <a:xfrm>
            <a:off x="548316" y="2726486"/>
            <a:ext cx="1667773" cy="11214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3938EF94-773C-44D8-B4B8-A01D6F5E5B6D}"/>
              </a:ext>
            </a:extLst>
          </p:cNvPr>
          <p:cNvSpPr/>
          <p:nvPr/>
        </p:nvSpPr>
        <p:spPr>
          <a:xfrm>
            <a:off x="6874354" y="4825581"/>
            <a:ext cx="1825923" cy="12795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4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30E-4B1B-4D31-8820-FECD6D8279D7}"/>
              </a:ext>
            </a:extLst>
          </p:cNvPr>
          <p:cNvSpPr txBox="1">
            <a:spLocks/>
          </p:cNvSpPr>
          <p:nvPr/>
        </p:nvSpPr>
        <p:spPr>
          <a:xfrm>
            <a:off x="1066800" y="244276"/>
            <a:ext cx="10058400" cy="13716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Primo VE External Data: Normalization Opportunities</a:t>
            </a:r>
            <a:endParaRPr lang="en-US" sz="3600">
              <a:cs typeface="Calibri Light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7C4A88A-FD24-44B8-BF6C-7A9448642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461751"/>
              </p:ext>
            </p:extLst>
          </p:nvPr>
        </p:nvGraphicFramePr>
        <p:xfrm>
          <a:off x="2485090" y="1333901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4948B53F-9EA2-418C-9E4F-D9DEA3CE7014}"/>
              </a:ext>
            </a:extLst>
          </p:cNvPr>
          <p:cNvSpPr/>
          <p:nvPr/>
        </p:nvSpPr>
        <p:spPr>
          <a:xfrm>
            <a:off x="4863811" y="2715580"/>
            <a:ext cx="1643063" cy="712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2466E6-FCB8-4B90-85B9-87DF56D2B907}"/>
              </a:ext>
            </a:extLst>
          </p:cNvPr>
          <p:cNvSpPr/>
          <p:nvPr/>
        </p:nvSpPr>
        <p:spPr>
          <a:xfrm>
            <a:off x="4794538" y="5127526"/>
            <a:ext cx="1643063" cy="1174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913A-B86F-4BEC-8A94-EFD1EE139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DROOLS</a:t>
            </a:r>
            <a:endParaRPr lang="en-US" dirty="0"/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265B08-7F2F-46BA-B9E4-08A88B5CE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59" y="1841107"/>
            <a:ext cx="2743200" cy="33811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314C3E-F89D-4056-9611-55DD54288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0" y="3948374"/>
            <a:ext cx="3152775" cy="26379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6" descr="A picture containing bird, tree&#10;&#10;Description automatically generated">
            <a:extLst>
              <a:ext uri="{FF2B5EF4-FFF2-40B4-BE49-F238E27FC236}">
                <a16:creationId xmlns:a16="http://schemas.microsoft.com/office/drawing/2014/main" id="{F94DACB7-5BE4-4C81-B857-C01F9621E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4" t="7240" r="8798" b="25339"/>
          <a:stretch/>
        </p:blipFill>
        <p:spPr>
          <a:xfrm>
            <a:off x="2838450" y="3995854"/>
            <a:ext cx="3914746" cy="14190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25EF0-AD19-4056-9CDB-4FF2E52DF098}"/>
              </a:ext>
            </a:extLst>
          </p:cNvPr>
          <p:cNvSpPr txBox="1"/>
          <p:nvPr/>
        </p:nvSpPr>
        <p:spPr>
          <a:xfrm>
            <a:off x="1285875" y="549592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Normalization rules for external data sources</a:t>
            </a:r>
          </a:p>
        </p:txBody>
      </p:sp>
      <p:pic>
        <p:nvPicPr>
          <p:cNvPr id="10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EA1110-275B-420C-83E6-0678357404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3" t="2141" r="5176" b="14985"/>
          <a:stretch/>
        </p:blipFill>
        <p:spPr>
          <a:xfrm>
            <a:off x="4010025" y="415854"/>
            <a:ext cx="4267889" cy="25787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9E8FE6-AEA5-4180-98A2-C41C5279F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3425" y="411280"/>
            <a:ext cx="3543300" cy="25683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DD71EE-7724-4C83-BA5B-26B4A976AC86}"/>
              </a:ext>
            </a:extLst>
          </p:cNvPr>
          <p:cNvSpPr txBox="1"/>
          <p:nvPr/>
        </p:nvSpPr>
        <p:spPr>
          <a:xfrm>
            <a:off x="6581775" y="3105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Normalization process task</a:t>
            </a:r>
            <a:endParaRPr lang="en-US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928E38-5EE6-4A8F-B930-F98E7C19B98A}"/>
              </a:ext>
            </a:extLst>
          </p:cNvPr>
          <p:cNvSpPr txBox="1"/>
          <p:nvPr/>
        </p:nvSpPr>
        <p:spPr>
          <a:xfrm>
            <a:off x="800100" y="5495925"/>
            <a:ext cx="5143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FF0000"/>
                </a:solidFill>
              </a:rPr>
              <a:t>#1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4808A221-DEA6-4FE8-89FF-19DCF69BBFB5}"/>
              </a:ext>
            </a:extLst>
          </p:cNvPr>
          <p:cNvSpPr/>
          <p:nvPr/>
        </p:nvSpPr>
        <p:spPr>
          <a:xfrm>
            <a:off x="2560701" y="4086225"/>
            <a:ext cx="200025" cy="12573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21F4FF-1E61-4115-A58C-65CD64CEE20C}"/>
              </a:ext>
            </a:extLst>
          </p:cNvPr>
          <p:cNvSpPr txBox="1"/>
          <p:nvPr/>
        </p:nvSpPr>
        <p:spPr>
          <a:xfrm>
            <a:off x="6238875" y="3076574"/>
            <a:ext cx="5143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FF0000"/>
                </a:solidFill>
              </a:rPr>
              <a:t>#2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B78C67-06C1-4D52-865B-0B01BFD316C3}"/>
              </a:ext>
            </a:extLst>
          </p:cNvPr>
          <p:cNvSpPr txBox="1"/>
          <p:nvPr/>
        </p:nvSpPr>
        <p:spPr>
          <a:xfrm>
            <a:off x="6238874" y="593407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Discovery Import Profile: Normalization tab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7CC39-A363-41A3-B226-66AF782F63B9}"/>
              </a:ext>
            </a:extLst>
          </p:cNvPr>
          <p:cNvSpPr txBox="1"/>
          <p:nvPr/>
        </p:nvSpPr>
        <p:spPr>
          <a:xfrm>
            <a:off x="5924549" y="5895974"/>
            <a:ext cx="5143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FF0000"/>
                </a:solidFill>
              </a:rPr>
              <a:t>#3</a:t>
            </a: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BBED87A2-29AA-4B2F-9C83-7AD3491D4AB5}"/>
              </a:ext>
            </a:extLst>
          </p:cNvPr>
          <p:cNvSpPr/>
          <p:nvPr/>
        </p:nvSpPr>
        <p:spPr>
          <a:xfrm>
            <a:off x="1000039" y="4566741"/>
            <a:ext cx="196562" cy="1809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FC97A95F-F538-4A56-BDE8-080C47498819}"/>
              </a:ext>
            </a:extLst>
          </p:cNvPr>
          <p:cNvSpPr/>
          <p:nvPr/>
        </p:nvSpPr>
        <p:spPr>
          <a:xfrm>
            <a:off x="6343563" y="1785440"/>
            <a:ext cx="196562" cy="1809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0D3DB16D-A994-4EAA-88C3-A73790FF765D}"/>
              </a:ext>
            </a:extLst>
          </p:cNvPr>
          <p:cNvSpPr/>
          <p:nvPr/>
        </p:nvSpPr>
        <p:spPr>
          <a:xfrm>
            <a:off x="11087013" y="2175965"/>
            <a:ext cx="196562" cy="1809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ECD24C9E-F99F-45C2-A0C9-0FC4310393AE}"/>
              </a:ext>
            </a:extLst>
          </p:cNvPr>
          <p:cNvSpPr/>
          <p:nvPr/>
        </p:nvSpPr>
        <p:spPr>
          <a:xfrm>
            <a:off x="11087013" y="6005015"/>
            <a:ext cx="196562" cy="1809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47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7ABCE9-4626-4FEF-8E70-EB105978B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477200"/>
            <a:ext cx="10077450" cy="6017899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98CB4701-F57A-4CA5-B17C-0B900E89D2F5}"/>
              </a:ext>
            </a:extLst>
          </p:cNvPr>
          <p:cNvSpPr/>
          <p:nvPr/>
        </p:nvSpPr>
        <p:spPr>
          <a:xfrm>
            <a:off x="6495963" y="975815"/>
            <a:ext cx="196562" cy="1809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45062CE-EA33-4AB3-AC6A-19086AFC1FB1}"/>
              </a:ext>
            </a:extLst>
          </p:cNvPr>
          <p:cNvSpPr/>
          <p:nvPr/>
        </p:nvSpPr>
        <p:spPr>
          <a:xfrm>
            <a:off x="2552613" y="5843090"/>
            <a:ext cx="196562" cy="1809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09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913A-B86F-4BEC-8A94-EFD1EE139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Harvesting and Metadata Tips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2E1E2-438D-4409-BE32-3804B9BA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0"/>
            <a:ext cx="10772775" cy="46656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ea typeface="+mn-lt"/>
                <a:cs typeface="+mn-lt"/>
              </a:rPr>
              <a:t>Align external resource types with CDI resource types (website v. web resource)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Determine if/when it's neccessary to clean metadata before import</a:t>
            </a:r>
          </a:p>
          <a:p>
            <a:pPr lvl="1"/>
            <a:r>
              <a:rPr lang="en-US">
                <a:ea typeface="+mn-lt"/>
                <a:cs typeface="+mn-lt"/>
              </a:rPr>
              <a:t>Use community normalization rules</a:t>
            </a:r>
          </a:p>
          <a:p>
            <a:pPr lvl="1"/>
            <a:r>
              <a:rPr lang="en-US">
                <a:ea typeface="+mn-lt"/>
                <a:cs typeface="+mn-lt"/>
              </a:rPr>
              <a:t>Community Import Profiles—we need more!</a:t>
            </a:r>
            <a:endParaRPr lang="en-US">
              <a:cs typeface="Calibri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EABA9-7D85-45C1-9E58-2E327F1FE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46" y="3224175"/>
            <a:ext cx="10192846" cy="33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1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E94E63-1F5F-457F-8AC6-9F7503AE5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9" r="1" b="463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38F5A-05FD-44F2-AB2E-23B68C05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Changing Your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2B424-9178-4B87-91F2-4E349A40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Keeping up with new technology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144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B35B-C376-415C-9C37-90CCAB2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Testing and iteration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76C7-E276-4EFC-A609-0BF23175B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400" dirty="0"/>
              <a:t>Where is the safest place for the digital object, the easiest place to create metadata, and the most user friendly to discover the object?</a:t>
            </a:r>
          </a:p>
          <a:p>
            <a:r>
              <a:rPr lang="en-US" sz="2400" dirty="0"/>
              <a:t>What is the cost of migration?</a:t>
            </a:r>
          </a:p>
          <a:p>
            <a:r>
              <a:rPr lang="en-US" sz="2400" dirty="0"/>
              <a:t>What happens when technology improves?</a:t>
            </a:r>
          </a:p>
          <a:p>
            <a:endParaRPr lang="en-US" sz="1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1D2124E-6FAD-42BA-B234-79B850FD1D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6" t="46576" r="-1734" b="13183"/>
          <a:stretch/>
        </p:blipFill>
        <p:spPr>
          <a:xfrm>
            <a:off x="5405862" y="1769291"/>
            <a:ext cx="6019331" cy="33161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24094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5AE71-7C6E-44B7-AAEC-697922C9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Keeping up with Changes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4A7158-DA5D-41F6-90A2-2F1E4BEE6C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5422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3795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D8E580-56E8-4BF3-92B0-3F9339144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176AF-F515-4EB9-8B4D-CEFEE8D4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/>
              <a:t>Should you change your approach with new tools?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143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8341-D2FF-4E14-8673-AEBC2B67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Alma Collections/Primo Collection Discovery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42B335-7986-476B-9398-C42EE16CC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43447"/>
            <a:ext cx="9585421" cy="21407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E49F3F-60AC-4C3C-8B87-0D0C8A2D5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87" y="3762773"/>
            <a:ext cx="3416302" cy="2726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BF619-ABF1-447B-A6E3-857DA5574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063" y="2794247"/>
            <a:ext cx="6119812" cy="40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3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B9A24-823A-4E93-8ED4-C937DF8C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Digital Collections Don’t Live in One Place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2E5F9BD-E188-40EE-A197-4B42A3E57871}"/>
              </a:ext>
            </a:extLst>
          </p:cNvPr>
          <p:cNvSpPr/>
          <p:nvPr/>
        </p:nvSpPr>
        <p:spPr>
          <a:xfrm>
            <a:off x="6257828" y="2870940"/>
            <a:ext cx="3829050" cy="34584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0868B-2AA1-44DF-9199-8C556B0E8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636" y="3228129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Our reality</a:t>
            </a:r>
          </a:p>
          <a:p>
            <a:r>
              <a:rPr lang="en-US" sz="1800" dirty="0"/>
              <a:t>Digital Commons</a:t>
            </a:r>
          </a:p>
          <a:p>
            <a:r>
              <a:rPr lang="en-US" sz="1800" dirty="0"/>
              <a:t>Preservica</a:t>
            </a:r>
          </a:p>
          <a:p>
            <a:r>
              <a:rPr lang="en-US" sz="1800" dirty="0"/>
              <a:t>Omeka Classic</a:t>
            </a:r>
          </a:p>
          <a:p>
            <a:r>
              <a:rPr lang="en-US" sz="1800" dirty="0"/>
              <a:t>Omeka S</a:t>
            </a:r>
          </a:p>
          <a:p>
            <a:r>
              <a:rPr lang="en-US" sz="1800" dirty="0"/>
              <a:t>WordPress</a:t>
            </a:r>
          </a:p>
        </p:txBody>
      </p:sp>
    </p:spTree>
    <p:extLst>
      <p:ext uri="{BB962C8B-B14F-4D97-AF65-F5344CB8AC3E}">
        <p14:creationId xmlns:p14="http://schemas.microsoft.com/office/powerpoint/2010/main" val="2755691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ew from top of a car speeding along a bridge">
            <a:extLst>
              <a:ext uri="{FF2B5EF4-FFF2-40B4-BE49-F238E27FC236}">
                <a16:creationId xmlns:a16="http://schemas.microsoft.com/office/drawing/2014/main" id="{A433A09E-CF80-489F-BE48-29ECD98B0A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7" b="134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10836-C366-48C4-92AE-B094FEA2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5DDBB-1073-4016-9469-DAD1662D2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Migrations are part of digital collections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129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CEDD9-6D6D-4F0F-966E-9921B0E5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>
            <a:normAutofit/>
          </a:bodyPr>
          <a:lstStyle/>
          <a:p>
            <a:r>
              <a:rPr lang="en-US" sz="4000"/>
              <a:t>Questions</a:t>
            </a:r>
          </a:p>
        </p:txBody>
      </p:sp>
      <p:pic>
        <p:nvPicPr>
          <p:cNvPr id="5" name="Picture 4" descr="Bees working on a honeycomb">
            <a:extLst>
              <a:ext uri="{FF2B5EF4-FFF2-40B4-BE49-F238E27FC236}">
                <a16:creationId xmlns:a16="http://schemas.microsoft.com/office/drawing/2014/main" id="{7F94D825-0962-4236-9F48-2642F1FDF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r="9485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D664-D238-4C8D-8173-CAF68E100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949" y="3236181"/>
            <a:ext cx="3951227" cy="2807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Contact us at:</a:t>
            </a:r>
          </a:p>
          <a:p>
            <a:r>
              <a:rPr lang="en-US" sz="2000" dirty="0"/>
              <a:t>Margaret Heller </a:t>
            </a:r>
          </a:p>
          <a:p>
            <a:pPr lvl="1"/>
            <a:r>
              <a:rPr lang="en-US" sz="2000" dirty="0"/>
              <a:t>	@margaret_heller</a:t>
            </a:r>
          </a:p>
          <a:p>
            <a:pPr lvl="1"/>
            <a:r>
              <a:rPr lang="en-US" sz="2000" dirty="0"/>
              <a:t>	</a:t>
            </a:r>
            <a:r>
              <a:rPr lang="en-US" sz="2000" dirty="0">
                <a:hlinkClick r:id="rId4"/>
              </a:rPr>
              <a:t>mheller1@luc.edu</a:t>
            </a:r>
            <a:endParaRPr lang="en-US" sz="2000" dirty="0"/>
          </a:p>
          <a:p>
            <a:r>
              <a:rPr lang="en-US" sz="2000" dirty="0"/>
              <a:t>Greer Martin</a:t>
            </a:r>
          </a:p>
          <a:p>
            <a:pPr lvl="1"/>
            <a:r>
              <a:rPr lang="en-US" sz="2000" dirty="0"/>
              <a:t>@greermartin_</a:t>
            </a:r>
          </a:p>
          <a:p>
            <a:pPr lvl="1"/>
            <a:r>
              <a:rPr lang="en-US" sz="2000" dirty="0">
                <a:hlinkClick r:id="rId5"/>
              </a:rPr>
              <a:t>gmartin5@luc.edu</a:t>
            </a:r>
            <a:endParaRPr lang="en-US" sz="2000" dirty="0"/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62097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B9A24-823A-4E93-8ED4-C937DF8C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Digital Collections Aren’t Discovered in One Place</a:t>
            </a:r>
            <a:endParaRPr lang="en-US" sz="33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2E5F9BD-E188-40EE-A197-4B42A3E57871}"/>
              </a:ext>
            </a:extLst>
          </p:cNvPr>
          <p:cNvSpPr/>
          <p:nvPr/>
        </p:nvSpPr>
        <p:spPr>
          <a:xfrm>
            <a:off x="5509521" y="2286003"/>
            <a:ext cx="5663303" cy="43862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0868B-2AA1-44DF-9199-8C556B0E8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830" y="3256704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Where discovery happens</a:t>
            </a:r>
          </a:p>
          <a:p>
            <a:r>
              <a:rPr lang="en-US" dirty="0"/>
              <a:t>Drupal/T4</a:t>
            </a:r>
          </a:p>
          <a:p>
            <a:r>
              <a:rPr lang="en-US" dirty="0"/>
              <a:t>Primo</a:t>
            </a:r>
          </a:p>
          <a:p>
            <a:r>
              <a:rPr lang="en-US" dirty="0" err="1"/>
              <a:t>LibGuides</a:t>
            </a:r>
            <a:endParaRPr lang="en-US" dirty="0"/>
          </a:p>
          <a:p>
            <a:r>
              <a:rPr lang="en-US" dirty="0"/>
              <a:t>External research portals</a:t>
            </a:r>
          </a:p>
        </p:txBody>
      </p:sp>
    </p:spTree>
    <p:extLst>
      <p:ext uri="{BB962C8B-B14F-4D97-AF65-F5344CB8AC3E}">
        <p14:creationId xmlns:p14="http://schemas.microsoft.com/office/powerpoint/2010/main" val="677317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FFD466-EFDD-4E1D-8F76-0C7A2CCE2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2" y="112418"/>
            <a:ext cx="10725734" cy="67455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96005F-5BD7-431F-B283-E6C7FF7A6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5775325"/>
            <a:ext cx="10515600" cy="1325563"/>
          </a:xfrm>
        </p:spPr>
        <p:txBody>
          <a:bodyPr/>
          <a:lstStyle/>
          <a:p>
            <a:r>
              <a:rPr lang="en-US" dirty="0"/>
              <a:t>What this looks like in practice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EEDEB2-1E2B-4660-AB53-1D4C47F62A8F}"/>
              </a:ext>
            </a:extLst>
          </p:cNvPr>
          <p:cNvCxnSpPr>
            <a:cxnSpLocks/>
          </p:cNvCxnSpPr>
          <p:nvPr/>
        </p:nvCxnSpPr>
        <p:spPr>
          <a:xfrm flipH="1" flipV="1">
            <a:off x="2286000" y="4229101"/>
            <a:ext cx="5943600" cy="8858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Graphic 6" descr="Confused face outline">
            <a:extLst>
              <a:ext uri="{FF2B5EF4-FFF2-40B4-BE49-F238E27FC236}">
                <a16:creationId xmlns:a16="http://schemas.microsoft.com/office/drawing/2014/main" id="{3E4D0CE6-4723-4BE9-981F-3C31958C7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2963" y="42291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30E-4B1B-4D31-8820-FECD6D8279D7}"/>
              </a:ext>
            </a:extLst>
          </p:cNvPr>
          <p:cNvSpPr txBox="1">
            <a:spLocks/>
          </p:cNvSpPr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Primo Back Office Data Pipe Lifecycle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3F1F890-37E0-476D-A922-19F1DD7089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113207"/>
              </p:ext>
            </p:extLst>
          </p:nvPr>
        </p:nvGraphicFramePr>
        <p:xfrm>
          <a:off x="457200" y="1807536"/>
          <a:ext cx="11206716" cy="4540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5409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56565D-9656-4EDA-BA37-56A28643D3EE}"/>
              </a:ext>
            </a:extLst>
          </p:cNvPr>
          <p:cNvSpPr txBox="1">
            <a:spLocks/>
          </p:cNvSpPr>
          <p:nvPr/>
        </p:nvSpPr>
        <p:spPr>
          <a:xfrm>
            <a:off x="838200" y="557189"/>
            <a:ext cx="3374136" cy="556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Primo VE External Data Sources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2B7F50-84D5-4510-8BEB-B9326DAE55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901830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23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9246-210F-4219-AA5F-4E69AE4B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notes on vocabulary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EA859-63FC-4C79-A487-128A2710C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Primo Back Office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B2EF8-38BC-4B0D-A323-A1F1F49733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Data Sources</a:t>
            </a:r>
          </a:p>
          <a:p>
            <a:r>
              <a:rPr lang="en-US" dirty="0"/>
              <a:t>Normalization Rules Sets</a:t>
            </a:r>
          </a:p>
          <a:p>
            <a:r>
              <a:rPr lang="en-US" dirty="0"/>
              <a:t>Scope Values</a:t>
            </a:r>
          </a:p>
          <a:p>
            <a:r>
              <a:rPr lang="en-US" dirty="0"/>
              <a:t>Search Scopes</a:t>
            </a:r>
          </a:p>
          <a:p>
            <a:r>
              <a:rPr lang="en-US" dirty="0"/>
              <a:t>Tabs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C2E87-08FB-42A1-B8A0-24E1EEDB2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Primo 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DC69E-3535-4791-AA43-6BC537AFB67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Data Import Profiles</a:t>
            </a:r>
          </a:p>
          <a:p>
            <a:r>
              <a:rPr lang="en-US" dirty="0"/>
              <a:t>Normalization rules for External Data sources</a:t>
            </a:r>
          </a:p>
          <a:p>
            <a:r>
              <a:rPr lang="en-US" dirty="0"/>
              <a:t>Search Profiles</a:t>
            </a:r>
          </a:p>
          <a:p>
            <a:r>
              <a:rPr lang="en-US" dirty="0"/>
              <a:t>Search Profile Slots</a:t>
            </a:r>
          </a:p>
        </p:txBody>
      </p:sp>
    </p:spTree>
    <p:extLst>
      <p:ext uri="{BB962C8B-B14F-4D97-AF65-F5344CB8AC3E}">
        <p14:creationId xmlns:p14="http://schemas.microsoft.com/office/powerpoint/2010/main" val="63765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082F8-846B-4BAB-8DBF-BC4F7160A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7865" b="786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353CB-4A09-4603-ACAC-2E54850C7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Harvest and Metadata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136F7-5916-4686-8E68-B92ACDB94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The building blocks of discovery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081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780</Words>
  <Application>Microsoft Office PowerPoint</Application>
  <PresentationFormat>Widescreen</PresentationFormat>
  <Paragraphs>183</Paragraphs>
  <Slides>31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Digital Collection Data Across the Discovery Landscape</vt:lpstr>
      <vt:lpstr>Introduction</vt:lpstr>
      <vt:lpstr>Digital Collections Don’t Live in One Place</vt:lpstr>
      <vt:lpstr>Digital Collections Aren’t Discovered in One Place</vt:lpstr>
      <vt:lpstr>What this looks like in practice</vt:lpstr>
      <vt:lpstr>PowerPoint Presentation</vt:lpstr>
      <vt:lpstr>PowerPoint Presentation</vt:lpstr>
      <vt:lpstr>A few notes on vocabulary</vt:lpstr>
      <vt:lpstr>Harvest and Metadata</vt:lpstr>
      <vt:lpstr>OAI-PMH</vt:lpstr>
      <vt:lpstr>Configure Import Profile: LibGuides</vt:lpstr>
      <vt:lpstr>PowerPoint Presentation</vt:lpstr>
      <vt:lpstr>Configure Import Profile: Digital Commons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Normalization</vt:lpstr>
      <vt:lpstr>PowerPoint Presentation</vt:lpstr>
      <vt:lpstr>PowerPoint Presentation</vt:lpstr>
      <vt:lpstr>DROOLS</vt:lpstr>
      <vt:lpstr>PowerPoint Presentation</vt:lpstr>
      <vt:lpstr>Harvesting and Metadata Tips</vt:lpstr>
      <vt:lpstr>Changing Your Approach</vt:lpstr>
      <vt:lpstr>Testing and iteration</vt:lpstr>
      <vt:lpstr>Keeping up with Changes</vt:lpstr>
      <vt:lpstr>Should you change your approach with new tools?</vt:lpstr>
      <vt:lpstr>Alma Collections/Primo Collection Discovery</vt:lpstr>
      <vt:lpstr>Conclusion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Collection Data Across the Discovery Landscape</dc:title>
  <dc:creator>Heller, Margaret</dc:creator>
  <cp:lastModifiedBy>Heller, Margaret</cp:lastModifiedBy>
  <cp:revision>1</cp:revision>
  <dcterms:created xsi:type="dcterms:W3CDTF">2020-08-06T01:34:17Z</dcterms:created>
  <dcterms:modified xsi:type="dcterms:W3CDTF">2020-08-06T01:38:24Z</dcterms:modified>
</cp:coreProperties>
</file>