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Titillium Web" panose="020B0604020202020204" charset="0"/>
      <p:regular r:id="rId34"/>
      <p:bold r:id="rId35"/>
      <p:italic r:id="rId36"/>
      <p:boldItalic r:id="rId37"/>
    </p:embeddedFont>
    <p:embeddedFont>
      <p:font typeface="Titillium Web Light" panose="020B0604020202020204" charset="0"/>
      <p:regular r:id="rId38"/>
      <p:bold r:id="rId39"/>
      <p:italic r:id="rId40"/>
      <p:boldItalic r:id="rId41"/>
    </p:embeddedFont>
    <p:embeddedFont>
      <p:font typeface="Dosis ExtraLight" panose="020B0604020202020204" charset="0"/>
      <p:regular r:id="rId42"/>
      <p:bold r:id="rId43"/>
    </p:embeddedFont>
    <p:embeddedFont>
      <p:font typeface="Dosis" panose="020B060402020202020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3"/>
        <p:cNvGrpSpPr/>
        <p:nvPr/>
      </p:nvGrpSpPr>
      <p:grpSpPr>
        <a:xfrm>
          <a:off x="0" y="0"/>
          <a:ext cx="0" cy="0"/>
          <a:chOff x="0" y="0"/>
          <a:chExt cx="0" cy="0"/>
        </a:xfrm>
      </p:grpSpPr>
      <p:sp>
        <p:nvSpPr>
          <p:cNvPr id="3904" name="Google Shape;390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5" name="Google Shape;390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-issues with PWSafe as a base -lots of dupes entries, audit basically served as an audit of our admin database as well</a:t>
            </a:r>
            <a:endParaRPr/>
          </a:p>
          <a:p>
            <a:pPr marL="0" lvl="0" indent="0" algn="l" rtl="0">
              <a:spcBef>
                <a:spcPts val="0"/>
              </a:spcBef>
              <a:spcAft>
                <a:spcPts val="0"/>
              </a:spcAft>
              <a:buNone/>
            </a:pPr>
            <a:r>
              <a:rPr lang="en"/>
              <a:t>-terms developed as we found the different issues for the audit</a:t>
            </a:r>
            <a:endParaRPr/>
          </a:p>
          <a:p>
            <a:pPr marL="0" lvl="0" indent="0" algn="l" rtl="0">
              <a:spcBef>
                <a:spcPts val="0"/>
              </a:spcBef>
              <a:spcAft>
                <a:spcPts val="0"/>
              </a:spcAft>
              <a:buNone/>
            </a:pPr>
            <a:r>
              <a:rPr lang="en"/>
              <a:t>-ended up using the same spreadsheet for C5 transition, so terms were added there too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8ca66531c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8ca66531c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categories: audit status, Statistics Types, COUNTER version, Platform name (later addition), Action, Process notes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7"/>
        <p:cNvGrpSpPr/>
        <p:nvPr/>
      </p:nvGrpSpPr>
      <p:grpSpPr>
        <a:xfrm>
          <a:off x="0" y="0"/>
          <a:ext cx="0" cy="0"/>
          <a:chOff x="0" y="0"/>
          <a:chExt cx="0" cy="0"/>
        </a:xfrm>
      </p:grpSpPr>
      <p:sp>
        <p:nvSpPr>
          <p:cNvPr id="3918" name="Google Shape;3918;g8ca66531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9" name="Google Shape;3919;g8ca66531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dictionary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4"/>
        <p:cNvGrpSpPr/>
        <p:nvPr/>
      </p:nvGrpSpPr>
      <p:grpSpPr>
        <a:xfrm>
          <a:off x="0" y="0"/>
          <a:ext cx="0" cy="0"/>
          <a:chOff x="0" y="0"/>
          <a:chExt cx="0" cy="0"/>
        </a:xfrm>
      </p:grpSpPr>
      <p:sp>
        <p:nvSpPr>
          <p:cNvPr id="3925" name="Google Shape;392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6" name="Google Shape;392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0"/>
        <p:cNvGrpSpPr/>
        <p:nvPr/>
      </p:nvGrpSpPr>
      <p:grpSpPr>
        <a:xfrm>
          <a:off x="0" y="0"/>
          <a:ext cx="0" cy="0"/>
          <a:chOff x="0" y="0"/>
          <a:chExt cx="0" cy="0"/>
        </a:xfrm>
      </p:grpSpPr>
      <p:sp>
        <p:nvSpPr>
          <p:cNvPr id="3931" name="Google Shape;39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2" name="Google Shape;39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1"/>
        <p:cNvGrpSpPr/>
        <p:nvPr/>
      </p:nvGrpSpPr>
      <p:grpSpPr>
        <a:xfrm>
          <a:off x="0" y="0"/>
          <a:ext cx="0" cy="0"/>
          <a:chOff x="0" y="0"/>
          <a:chExt cx="0" cy="0"/>
        </a:xfrm>
      </p:grpSpPr>
      <p:sp>
        <p:nvSpPr>
          <p:cNvPr id="3942" name="Google Shape;3942;g8cbb7297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3" name="Google Shape;3943;g8cbb7297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monthly usage data screen within Alma does provide a quick view of where gaps might exist.  However, it suffers from data overload.  275 platforms, 70+ COUNTER formats, 2 subscribers- even the Excel import has over 3000 rows… and that’s just for a single year. (~2017)</a:t>
            </a:r>
            <a:br>
              <a:rPr lang="en"/>
            </a:br>
            <a:r>
              <a:rPr lang="en"/>
              <a:t>When we started this, there was no Excel import out of Alma.  To make even a facsimile of this, I did a copy and paste into Excel, and manually converted the icons into data… very tedious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8"/>
        <p:cNvGrpSpPr/>
        <p:nvPr/>
      </p:nvGrpSpPr>
      <p:grpSpPr>
        <a:xfrm>
          <a:off x="0" y="0"/>
          <a:ext cx="0" cy="0"/>
          <a:chOff x="0" y="0"/>
          <a:chExt cx="0" cy="0"/>
        </a:xfrm>
      </p:grpSpPr>
      <p:sp>
        <p:nvSpPr>
          <p:cNvPr id="3949" name="Google Shape;3949;g913488ad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0" name="Google Shape;3950;g913488ad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monthly usage data screen within Alma does provide a quick view of where gaps might exist.  However, it suffers from data overload.  275 platforms, 70+ COUNTER formats, 2 subscribers- even the Excel import has over 3000 rows… and that’s just for a single year. (~2017)</a:t>
            </a:r>
            <a:br>
              <a:rPr lang="en"/>
            </a:br>
            <a:r>
              <a:rPr lang="en"/>
              <a:t>When we started this, there was no Excel import out of Alma.  To make even a facsimile of this, I did a copy and paste into Excel, and manually converted the icons into data… very tedious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5"/>
        <p:cNvGrpSpPr/>
        <p:nvPr/>
      </p:nvGrpSpPr>
      <p:grpSpPr>
        <a:xfrm>
          <a:off x="0" y="0"/>
          <a:ext cx="0" cy="0"/>
          <a:chOff x="0" y="0"/>
          <a:chExt cx="0" cy="0"/>
        </a:xfrm>
      </p:grpSpPr>
      <p:sp>
        <p:nvSpPr>
          <p:cNvPr id="3956" name="Google Shape;3956;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7" name="Google Shape;3957;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first goal was to simply replicate the report displayed on the monthly data screen in Alma.  Already, there are advantages.  One- we can distinguish actual gaps (note- date for pre-alma)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3"/>
        <p:cNvGrpSpPr/>
        <p:nvPr/>
      </p:nvGrpSpPr>
      <p:grpSpPr>
        <a:xfrm>
          <a:off x="0" y="0"/>
          <a:ext cx="0" cy="0"/>
          <a:chOff x="0" y="0"/>
          <a:chExt cx="0" cy="0"/>
        </a:xfrm>
      </p:grpSpPr>
      <p:sp>
        <p:nvSpPr>
          <p:cNvPr id="3974" name="Google Shape;3974;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5" name="Google Shape;3975;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was an improvement, but we still wanted something that provided more information, without requiring the time it takes to run a report in Analytics.  This lead us to Tableau.  If we were going to pull data into Tableau, what were other elements we could add that might be useful.  (Some of this process was iterative along the way.)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1"/>
        <p:cNvGrpSpPr/>
        <p:nvPr/>
      </p:nvGrpSpPr>
      <p:grpSpPr>
        <a:xfrm>
          <a:off x="0" y="0"/>
          <a:ext cx="0" cy="0"/>
          <a:chOff x="0" y="0"/>
          <a:chExt cx="0" cy="0"/>
        </a:xfrm>
      </p:grpSpPr>
      <p:sp>
        <p:nvSpPr>
          <p:cNvPr id="3982" name="Google Shape;3982;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3" name="Google Shape;3983;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Weekly updates, loaded through Python to our local tabshare folder for ingestion into Tableau.  Incremental refresh based on Load File Upload Date.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4"/>
        <p:cNvGrpSpPr/>
        <p:nvPr/>
      </p:nvGrpSpPr>
      <p:grpSpPr>
        <a:xfrm>
          <a:off x="0" y="0"/>
          <a:ext cx="0" cy="0"/>
          <a:chOff x="0" y="0"/>
          <a:chExt cx="0" cy="0"/>
        </a:xfrm>
      </p:grpSpPr>
      <p:sp>
        <p:nvSpPr>
          <p:cNvPr id="3845" name="Google Shape;384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6" name="Google Shape;384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8"/>
        <p:cNvGrpSpPr/>
        <p:nvPr/>
      </p:nvGrpSpPr>
      <p:grpSpPr>
        <a:xfrm>
          <a:off x="0" y="0"/>
          <a:ext cx="0" cy="0"/>
          <a:chOff x="0" y="0"/>
          <a:chExt cx="0" cy="0"/>
        </a:xfrm>
      </p:grpSpPr>
      <p:sp>
        <p:nvSpPr>
          <p:cNvPr id="3989" name="Google Shape;3989;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0" name="Google Shape;3990;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6"/>
        <p:cNvGrpSpPr/>
        <p:nvPr/>
      </p:nvGrpSpPr>
      <p:grpSpPr>
        <a:xfrm>
          <a:off x="0" y="0"/>
          <a:ext cx="0" cy="0"/>
          <a:chOff x="0" y="0"/>
          <a:chExt cx="0" cy="0"/>
        </a:xfrm>
      </p:grpSpPr>
      <p:sp>
        <p:nvSpPr>
          <p:cNvPr id="3997" name="Google Shape;3997;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8" name="Google Shape;399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333333"/>
                </a:solidFill>
              </a:rPr>
              <a:t>Tooltip reference</a:t>
            </a:r>
            <a:r>
              <a:rPr lang="en" sz="1000">
                <a:solidFill>
                  <a:srgbClr val="787878"/>
                </a:solidFill>
              </a:rPr>
              <a:t>:&lt;Sheet name="Vendor Code" maxwidth="300" maxheight="300" filter="&lt;All Fields&gt;"&gt;  Do I dare mention the ZN() function?  Nah… too complex.</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2"/>
        <p:cNvGrpSpPr/>
        <p:nvPr/>
      </p:nvGrpSpPr>
      <p:grpSpPr>
        <a:xfrm>
          <a:off x="0" y="0"/>
          <a:ext cx="0" cy="0"/>
          <a:chOff x="0" y="0"/>
          <a:chExt cx="0" cy="0"/>
        </a:xfrm>
      </p:grpSpPr>
      <p:sp>
        <p:nvSpPr>
          <p:cNvPr id="4003" name="Google Shape;4003;g5316762110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4" name="Google Shape;4004;g5316762110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8"/>
        <p:cNvGrpSpPr/>
        <p:nvPr/>
      </p:nvGrpSpPr>
      <p:grpSpPr>
        <a:xfrm>
          <a:off x="0" y="0"/>
          <a:ext cx="0" cy="0"/>
          <a:chOff x="0" y="0"/>
          <a:chExt cx="0" cy="0"/>
        </a:xfrm>
      </p:grpSpPr>
      <p:sp>
        <p:nvSpPr>
          <p:cNvPr id="4009" name="Google Shape;4009;g8c51329f4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0" name="Google Shape;4010;g8c51329f4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5"/>
        <p:cNvGrpSpPr/>
        <p:nvPr/>
      </p:nvGrpSpPr>
      <p:grpSpPr>
        <a:xfrm>
          <a:off x="0" y="0"/>
          <a:ext cx="0" cy="0"/>
          <a:chOff x="0" y="0"/>
          <a:chExt cx="0" cy="0"/>
        </a:xfrm>
      </p:grpSpPr>
      <p:sp>
        <p:nvSpPr>
          <p:cNvPr id="4016" name="Google Shape;4016;g531676211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7" name="Google Shape;4017;g531676211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where the analytics is REALLY useful - fixing and assessing vendors who all use the same platform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2"/>
        <p:cNvGrpSpPr/>
        <p:nvPr/>
      </p:nvGrpSpPr>
      <p:grpSpPr>
        <a:xfrm>
          <a:off x="0" y="0"/>
          <a:ext cx="0" cy="0"/>
          <a:chOff x="0" y="0"/>
          <a:chExt cx="0" cy="0"/>
        </a:xfrm>
      </p:grpSpPr>
      <p:sp>
        <p:nvSpPr>
          <p:cNvPr id="4023" name="Google Shape;4023;g8c51329f4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4" name="Google Shape;4024;g8c51329f4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 status of the audit - about 96% done in some form</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1"/>
        <p:cNvGrpSpPr/>
        <p:nvPr/>
      </p:nvGrpSpPr>
      <p:grpSpPr>
        <a:xfrm>
          <a:off x="0" y="0"/>
          <a:ext cx="0" cy="0"/>
          <a:chOff x="0" y="0"/>
          <a:chExt cx="0" cy="0"/>
        </a:xfrm>
      </p:grpSpPr>
      <p:sp>
        <p:nvSpPr>
          <p:cNvPr id="4032" name="Google Shape;4032;g531676211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3" name="Google Shape;4033;g531676211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-about a quarter statistics aggregator</a:t>
            </a:r>
            <a:endParaRPr/>
          </a:p>
          <a:p>
            <a:pPr marL="0" lvl="0" indent="0" algn="l" rtl="0">
              <a:spcBef>
                <a:spcPts val="0"/>
              </a:spcBef>
              <a:spcAft>
                <a:spcPts val="0"/>
              </a:spcAft>
              <a:buNone/>
            </a:pPr>
            <a:r>
              <a:rPr lang="en"/>
              <a:t>118 COUNTER-SUSHI accounts</a:t>
            </a:r>
            <a:endParaRPr/>
          </a:p>
          <a:p>
            <a:pPr marL="0" lvl="0" indent="0" algn="l" rtl="0">
              <a:spcBef>
                <a:spcPts val="0"/>
              </a:spcBef>
              <a:spcAft>
                <a:spcPts val="0"/>
              </a:spcAft>
              <a:buNone/>
            </a:pPr>
            <a:r>
              <a:rPr lang="en"/>
              <a:t>-was able to convert some manual accounts over to SUSHI</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0"/>
        <p:cNvGrpSpPr/>
        <p:nvPr/>
      </p:nvGrpSpPr>
      <p:grpSpPr>
        <a:xfrm>
          <a:off x="0" y="0"/>
          <a:ext cx="0" cy="0"/>
          <a:chOff x="0" y="0"/>
          <a:chExt cx="0" cy="0"/>
        </a:xfrm>
      </p:grpSpPr>
      <p:sp>
        <p:nvSpPr>
          <p:cNvPr id="4041" name="Google Shape;4041;g8fb2394a3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2" name="Google Shape;4042;g8fb2394a3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6"/>
        <p:cNvGrpSpPr/>
        <p:nvPr/>
      </p:nvGrpSpPr>
      <p:grpSpPr>
        <a:xfrm>
          <a:off x="0" y="0"/>
          <a:ext cx="0" cy="0"/>
          <a:chOff x="0" y="0"/>
          <a:chExt cx="0" cy="0"/>
        </a:xfrm>
      </p:grpSpPr>
      <p:sp>
        <p:nvSpPr>
          <p:cNvPr id="4047" name="Google Shape;4047;g8fb2394a3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8" name="Google Shape;4048;g8fb2394a3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3"/>
        <p:cNvGrpSpPr/>
        <p:nvPr/>
      </p:nvGrpSpPr>
      <p:grpSpPr>
        <a:xfrm>
          <a:off x="0" y="0"/>
          <a:ext cx="0" cy="0"/>
          <a:chOff x="0" y="0"/>
          <a:chExt cx="0" cy="0"/>
        </a:xfrm>
      </p:grpSpPr>
      <p:sp>
        <p:nvSpPr>
          <p:cNvPr id="4054" name="Google Shape;4054;g90fc5f4b4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5" name="Google Shape;4055;g90fc5f4b4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2"/>
        <p:cNvGrpSpPr/>
        <p:nvPr/>
      </p:nvGrpSpPr>
      <p:grpSpPr>
        <a:xfrm>
          <a:off x="0" y="0"/>
          <a:ext cx="0" cy="0"/>
          <a:chOff x="0" y="0"/>
          <a:chExt cx="0" cy="0"/>
        </a:xfrm>
      </p:grpSpPr>
      <p:sp>
        <p:nvSpPr>
          <p:cNvPr id="3853" name="Google Shape;3853;g5316762110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4" name="Google Shape;3854;g5316762110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0"/>
        <p:cNvGrpSpPr/>
        <p:nvPr/>
      </p:nvGrpSpPr>
      <p:grpSpPr>
        <a:xfrm>
          <a:off x="0" y="0"/>
          <a:ext cx="0" cy="0"/>
          <a:chOff x="0" y="0"/>
          <a:chExt cx="0" cy="0"/>
        </a:xfrm>
      </p:grpSpPr>
      <p:sp>
        <p:nvSpPr>
          <p:cNvPr id="4061" name="Google Shape;4061;g8fb2394a3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2" name="Google Shape;4062;g8fb2394a3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7"/>
        <p:cNvGrpSpPr/>
        <p:nvPr/>
      </p:nvGrpSpPr>
      <p:grpSpPr>
        <a:xfrm>
          <a:off x="0" y="0"/>
          <a:ext cx="0" cy="0"/>
          <a:chOff x="0" y="0"/>
          <a:chExt cx="0" cy="0"/>
        </a:xfrm>
      </p:grpSpPr>
      <p:sp>
        <p:nvSpPr>
          <p:cNvPr id="4068" name="Google Shape;4068;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9" name="Google Shape;406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0"/>
        <p:cNvGrpSpPr/>
        <p:nvPr/>
      </p:nvGrpSpPr>
      <p:grpSpPr>
        <a:xfrm>
          <a:off x="0" y="0"/>
          <a:ext cx="0" cy="0"/>
          <a:chOff x="0" y="0"/>
          <a:chExt cx="0" cy="0"/>
        </a:xfrm>
      </p:grpSpPr>
      <p:sp>
        <p:nvSpPr>
          <p:cNvPr id="3861" name="Google Shape;3861;g5316762110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2" name="Google Shape;3862;g5316762110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8"/>
        <p:cNvGrpSpPr/>
        <p:nvPr/>
      </p:nvGrpSpPr>
      <p:grpSpPr>
        <a:xfrm>
          <a:off x="0" y="0"/>
          <a:ext cx="0" cy="0"/>
          <a:chOff x="0" y="0"/>
          <a:chExt cx="0" cy="0"/>
        </a:xfrm>
      </p:grpSpPr>
      <p:sp>
        <p:nvSpPr>
          <p:cNvPr id="3869" name="Google Shape;38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0" name="Google Shape;38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5"/>
        <p:cNvGrpSpPr/>
        <p:nvPr/>
      </p:nvGrpSpPr>
      <p:grpSpPr>
        <a:xfrm>
          <a:off x="0" y="0"/>
          <a:ext cx="0" cy="0"/>
          <a:chOff x="0" y="0"/>
          <a:chExt cx="0" cy="0"/>
        </a:xfrm>
      </p:grpSpPr>
      <p:sp>
        <p:nvSpPr>
          <p:cNvPr id="3876" name="Google Shape;387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7" name="Google Shape;387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2"/>
        <p:cNvGrpSpPr/>
        <p:nvPr/>
      </p:nvGrpSpPr>
      <p:grpSpPr>
        <a:xfrm>
          <a:off x="0" y="0"/>
          <a:ext cx="0" cy="0"/>
          <a:chOff x="0" y="0"/>
          <a:chExt cx="0" cy="0"/>
        </a:xfrm>
      </p:grpSpPr>
      <p:sp>
        <p:nvSpPr>
          <p:cNvPr id="3883" name="Google Shape;388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4" name="Google Shape;388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9"/>
        <p:cNvGrpSpPr/>
        <p:nvPr/>
      </p:nvGrpSpPr>
      <p:grpSpPr>
        <a:xfrm>
          <a:off x="0" y="0"/>
          <a:ext cx="0" cy="0"/>
          <a:chOff x="0" y="0"/>
          <a:chExt cx="0" cy="0"/>
        </a:xfrm>
      </p:grpSpPr>
      <p:sp>
        <p:nvSpPr>
          <p:cNvPr id="3890" name="Google Shape;3890;g8c51329f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1" name="Google Shape;3891;g8c51329f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5"/>
        <p:cNvGrpSpPr/>
        <p:nvPr/>
      </p:nvGrpSpPr>
      <p:grpSpPr>
        <a:xfrm>
          <a:off x="0" y="0"/>
          <a:ext cx="0" cy="0"/>
          <a:chOff x="0" y="0"/>
          <a:chExt cx="0" cy="0"/>
        </a:xfrm>
      </p:grpSpPr>
      <p:sp>
        <p:nvSpPr>
          <p:cNvPr id="3896" name="Google Shape;3896;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7" name="Google Shape;3897;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process may not work for everyone</a:t>
            </a:r>
            <a:endParaRPr/>
          </a:p>
          <a:p>
            <a:pPr marL="0" lvl="0" indent="0" algn="l" rtl="0">
              <a:spcBef>
                <a:spcPts val="0"/>
              </a:spcBef>
              <a:spcAft>
                <a:spcPts val="0"/>
              </a:spcAft>
              <a:buNone/>
            </a:pPr>
            <a:r>
              <a:rPr lang="en"/>
              <a:t>-the audit was something that developed as we started on it - methodology and terms grew out of working on it. That said, there are a few basic items that we need.</a:t>
            </a:r>
            <a:endParaRPr/>
          </a:p>
          <a:p>
            <a:pPr marL="0" lvl="0" indent="0" algn="l" rtl="0">
              <a:spcBef>
                <a:spcPts val="0"/>
              </a:spcBef>
              <a:spcAft>
                <a:spcPts val="0"/>
              </a:spcAft>
              <a:buNone/>
            </a:pPr>
            <a:r>
              <a:rPr lang="en"/>
              <a:t>-we need a baseline of information to audit - we used our PWSafe entries because that was the most comprehensive list of everything we had admin passwords to. This also gave us the admin passwords. Just under 800 entries when we started, 818 now</a:t>
            </a:r>
            <a:endParaRPr/>
          </a:p>
          <a:p>
            <a:pPr marL="0" lvl="0" indent="0" algn="l" rtl="0">
              <a:spcBef>
                <a:spcPts val="0"/>
              </a:spcBef>
              <a:spcAft>
                <a:spcPts val="0"/>
              </a:spcAft>
              <a:buNone/>
            </a:pPr>
            <a:r>
              <a:rPr lang="en"/>
              <a:t>-something to track and audit on (Google sheets; everyone had access)</a:t>
            </a:r>
            <a:endParaRPr/>
          </a:p>
          <a:p>
            <a:pPr marL="0" lvl="0" indent="0" algn="l" rtl="0">
              <a:spcBef>
                <a:spcPts val="0"/>
              </a:spcBef>
              <a:spcAft>
                <a:spcPts val="0"/>
              </a:spcAft>
              <a:buNone/>
            </a:pPr>
            <a:r>
              <a:rPr lang="en"/>
              <a:t>-Load usage data page in Alma to guess at what was missing or wasn’t working; this had a lot of issues (especially for shared platforms and ‘no usage’) and lagged badly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accent5"/>
        </a:solidFill>
        <a:effectLst/>
      </p:bgPr>
    </p:bg>
    <p:spTree>
      <p:nvGrpSpPr>
        <p:cNvPr id="1" name="Shape 3230"/>
        <p:cNvGrpSpPr/>
        <p:nvPr/>
      </p:nvGrpSpPr>
      <p:grpSpPr>
        <a:xfrm>
          <a:off x="0" y="0"/>
          <a:ext cx="0" cy="0"/>
          <a:chOff x="0" y="0"/>
          <a:chExt cx="0" cy="0"/>
        </a:xfrm>
      </p:grpSpPr>
      <p:grpSp>
        <p:nvGrpSpPr>
          <p:cNvPr id="3231" name="Google Shape;3231;p11"/>
          <p:cNvGrpSpPr/>
          <p:nvPr/>
        </p:nvGrpSpPr>
        <p:grpSpPr>
          <a:xfrm rot="10800000">
            <a:off x="8851487" y="28707"/>
            <a:ext cx="264012" cy="5086302"/>
            <a:chOff x="5307800" y="238125"/>
            <a:chExt cx="271925" cy="5238750"/>
          </a:xfrm>
        </p:grpSpPr>
        <p:sp>
          <p:nvSpPr>
            <p:cNvPr id="3232" name="Google Shape;3232;p11"/>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1"/>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1"/>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1"/>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1"/>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1"/>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1"/>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1"/>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1"/>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1"/>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1"/>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1"/>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1"/>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1"/>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1"/>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1"/>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1"/>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1"/>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1"/>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1"/>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1"/>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1"/>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1"/>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1"/>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1"/>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1"/>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1"/>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1"/>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1"/>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1"/>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1"/>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1"/>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1"/>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1"/>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1"/>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1"/>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1"/>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1"/>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1"/>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1"/>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1"/>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1"/>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1"/>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1"/>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1"/>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1"/>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1"/>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1"/>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1"/>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1"/>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1"/>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1"/>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1"/>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1"/>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1"/>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1"/>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1"/>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9" name="Google Shape;3289;p11"/>
          <p:cNvGrpSpPr/>
          <p:nvPr/>
        </p:nvGrpSpPr>
        <p:grpSpPr>
          <a:xfrm rot="10800000">
            <a:off x="7828571" y="28707"/>
            <a:ext cx="1140783" cy="5086302"/>
            <a:chOff x="5458325" y="238125"/>
            <a:chExt cx="1174975" cy="5238750"/>
          </a:xfrm>
        </p:grpSpPr>
        <p:sp>
          <p:nvSpPr>
            <p:cNvPr id="3290" name="Google Shape;3290;p11"/>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1"/>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1"/>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1"/>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1"/>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1"/>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1"/>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1"/>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1"/>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1"/>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1"/>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1"/>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1"/>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1"/>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1"/>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1"/>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1"/>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1"/>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1"/>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1"/>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1"/>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1"/>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1"/>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1"/>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1"/>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1"/>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1"/>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1"/>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1"/>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1"/>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1"/>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1"/>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1"/>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1"/>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1"/>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1"/>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1"/>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1"/>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1"/>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1"/>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1"/>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1"/>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1"/>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1"/>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1"/>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1"/>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1"/>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1"/>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1"/>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1"/>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1"/>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1"/>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1"/>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1"/>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1"/>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1"/>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1"/>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1"/>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1"/>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1"/>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1"/>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1"/>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2" name="Google Shape;3352;p11"/>
          <p:cNvGrpSpPr/>
          <p:nvPr/>
        </p:nvGrpSpPr>
        <p:grpSpPr>
          <a:xfrm rot="10800000">
            <a:off x="7682451" y="28707"/>
            <a:ext cx="994639" cy="4940182"/>
            <a:chOff x="5759350" y="388625"/>
            <a:chExt cx="1024450" cy="5088250"/>
          </a:xfrm>
        </p:grpSpPr>
        <p:sp>
          <p:nvSpPr>
            <p:cNvPr id="3353" name="Google Shape;3353;p11"/>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1"/>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1"/>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1"/>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1"/>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1"/>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1"/>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1"/>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1"/>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1"/>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1"/>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1"/>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1"/>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1"/>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1"/>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1"/>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1"/>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1"/>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1"/>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1"/>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1"/>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1"/>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1"/>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1"/>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1"/>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1"/>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1"/>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1"/>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1"/>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1"/>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1"/>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1"/>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1"/>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1"/>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1"/>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1"/>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1"/>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1"/>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1"/>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1"/>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1"/>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1"/>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1"/>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1"/>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1"/>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1"/>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1"/>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1"/>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1"/>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1"/>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1"/>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1"/>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1"/>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1"/>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1"/>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1"/>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1"/>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1"/>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1"/>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1"/>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1"/>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1"/>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1"/>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1"/>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1"/>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1"/>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1"/>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1"/>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1"/>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1"/>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1"/>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1"/>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1"/>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1"/>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1"/>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1"/>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1"/>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1"/>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1"/>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1"/>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1"/>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1"/>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1"/>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1"/>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1"/>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1"/>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1"/>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1"/>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1"/>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1"/>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1"/>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1"/>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1"/>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1"/>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1"/>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1"/>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1"/>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1"/>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1"/>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1"/>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1"/>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4" name="Google Shape;3454;p11"/>
          <p:cNvGrpSpPr/>
          <p:nvPr/>
        </p:nvGrpSpPr>
        <p:grpSpPr>
          <a:xfrm rot="10800000">
            <a:off x="7682451" y="28707"/>
            <a:ext cx="1140783" cy="5086302"/>
            <a:chOff x="5608825" y="238125"/>
            <a:chExt cx="1174975" cy="5238750"/>
          </a:xfrm>
        </p:grpSpPr>
        <p:sp>
          <p:nvSpPr>
            <p:cNvPr id="3455" name="Google Shape;3455;p11"/>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1"/>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1"/>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1"/>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1"/>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1"/>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1"/>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1"/>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1"/>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1"/>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1"/>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1"/>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1"/>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1"/>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1"/>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1"/>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1"/>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1"/>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1"/>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1"/>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1"/>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1"/>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1"/>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1"/>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1"/>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1"/>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1"/>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1"/>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1"/>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1"/>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1"/>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1"/>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1"/>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1"/>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1"/>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1"/>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1"/>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1"/>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1"/>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1"/>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1"/>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1"/>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1"/>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1"/>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1"/>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1"/>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1"/>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1"/>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1"/>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1"/>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5" name="Google Shape;3505;p11"/>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BLANK_1_1">
    <p:bg>
      <p:bgPr>
        <a:solidFill>
          <a:schemeClr val="accent6"/>
        </a:solidFill>
        <a:effectLst/>
      </p:bgPr>
    </p:bg>
    <p:spTree>
      <p:nvGrpSpPr>
        <p:cNvPr id="1" name="Shape 3506"/>
        <p:cNvGrpSpPr/>
        <p:nvPr/>
      </p:nvGrpSpPr>
      <p:grpSpPr>
        <a:xfrm>
          <a:off x="0" y="0"/>
          <a:ext cx="0" cy="0"/>
          <a:chOff x="0" y="0"/>
          <a:chExt cx="0" cy="0"/>
        </a:xfrm>
      </p:grpSpPr>
      <p:grpSp>
        <p:nvGrpSpPr>
          <p:cNvPr id="3507" name="Google Shape;3507;p12"/>
          <p:cNvGrpSpPr/>
          <p:nvPr/>
        </p:nvGrpSpPr>
        <p:grpSpPr>
          <a:xfrm>
            <a:off x="7828607" y="28698"/>
            <a:ext cx="1286904" cy="5086302"/>
            <a:chOff x="6367294" y="28698"/>
            <a:chExt cx="1286904" cy="5086302"/>
          </a:xfrm>
        </p:grpSpPr>
        <p:sp>
          <p:nvSpPr>
            <p:cNvPr id="3508" name="Google Shape;3508;p12"/>
            <p:cNvSpPr/>
            <p:nvPr/>
          </p:nvSpPr>
          <p:spPr>
            <a:xfrm rot="10800000">
              <a:off x="7536331" y="613204"/>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2"/>
            <p:cNvSpPr/>
            <p:nvPr/>
          </p:nvSpPr>
          <p:spPr>
            <a:xfrm rot="10800000">
              <a:off x="7244066" y="2659036"/>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2"/>
            <p:cNvSpPr/>
            <p:nvPr/>
          </p:nvSpPr>
          <p:spPr>
            <a:xfrm rot="10800000">
              <a:off x="7244066"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2"/>
            <p:cNvSpPr/>
            <p:nvPr/>
          </p:nvSpPr>
          <p:spPr>
            <a:xfrm rot="10800000">
              <a:off x="6659535" y="4266482"/>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2"/>
            <p:cNvSpPr/>
            <p:nvPr/>
          </p:nvSpPr>
          <p:spPr>
            <a:xfrm rot="10800000">
              <a:off x="7536331" y="4704867"/>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2"/>
            <p:cNvSpPr/>
            <p:nvPr/>
          </p:nvSpPr>
          <p:spPr>
            <a:xfrm rot="10800000">
              <a:off x="7536331" y="455874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2"/>
            <p:cNvSpPr/>
            <p:nvPr/>
          </p:nvSpPr>
          <p:spPr>
            <a:xfrm rot="10800000">
              <a:off x="7536331" y="4266482"/>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2"/>
            <p:cNvSpPr/>
            <p:nvPr/>
          </p:nvSpPr>
          <p:spPr>
            <a:xfrm rot="10800000">
              <a:off x="7536331"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2"/>
            <p:cNvSpPr/>
            <p:nvPr/>
          </p:nvSpPr>
          <p:spPr>
            <a:xfrm rot="10800000">
              <a:off x="7536331" y="3828096"/>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2"/>
            <p:cNvSpPr/>
            <p:nvPr/>
          </p:nvSpPr>
          <p:spPr>
            <a:xfrm rot="10800000">
              <a:off x="7536331" y="3681951"/>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2"/>
            <p:cNvSpPr/>
            <p:nvPr/>
          </p:nvSpPr>
          <p:spPr>
            <a:xfrm rot="10800000">
              <a:off x="7536331" y="3535831"/>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2"/>
            <p:cNvSpPr/>
            <p:nvPr/>
          </p:nvSpPr>
          <p:spPr>
            <a:xfrm rot="10800000">
              <a:off x="7536331" y="3097445"/>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2"/>
            <p:cNvSpPr/>
            <p:nvPr/>
          </p:nvSpPr>
          <p:spPr>
            <a:xfrm rot="10800000">
              <a:off x="7536331" y="2951301"/>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2"/>
            <p:cNvSpPr/>
            <p:nvPr/>
          </p:nvSpPr>
          <p:spPr>
            <a:xfrm rot="10800000">
              <a:off x="7536331"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2"/>
            <p:cNvSpPr/>
            <p:nvPr/>
          </p:nvSpPr>
          <p:spPr>
            <a:xfrm rot="10800000">
              <a:off x="7536331" y="2659036"/>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2"/>
            <p:cNvSpPr/>
            <p:nvPr/>
          </p:nvSpPr>
          <p:spPr>
            <a:xfrm rot="10800000">
              <a:off x="7536331" y="2512915"/>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2"/>
            <p:cNvSpPr/>
            <p:nvPr/>
          </p:nvSpPr>
          <p:spPr>
            <a:xfrm rot="10800000">
              <a:off x="7536331" y="2366770"/>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2"/>
            <p:cNvSpPr/>
            <p:nvPr/>
          </p:nvSpPr>
          <p:spPr>
            <a:xfrm rot="10800000">
              <a:off x="7536331" y="2220650"/>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2"/>
            <p:cNvSpPr/>
            <p:nvPr/>
          </p:nvSpPr>
          <p:spPr>
            <a:xfrm rot="10800000">
              <a:off x="7536331"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2"/>
            <p:cNvSpPr/>
            <p:nvPr/>
          </p:nvSpPr>
          <p:spPr>
            <a:xfrm rot="10800000">
              <a:off x="7536331" y="1928385"/>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2"/>
            <p:cNvSpPr/>
            <p:nvPr/>
          </p:nvSpPr>
          <p:spPr>
            <a:xfrm rot="10800000">
              <a:off x="7536331" y="1782264"/>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2"/>
            <p:cNvSpPr/>
            <p:nvPr/>
          </p:nvSpPr>
          <p:spPr>
            <a:xfrm rot="10800000">
              <a:off x="7536331" y="1489999"/>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2"/>
            <p:cNvSpPr/>
            <p:nvPr/>
          </p:nvSpPr>
          <p:spPr>
            <a:xfrm rot="10800000">
              <a:off x="7536331" y="1197734"/>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2"/>
            <p:cNvSpPr/>
            <p:nvPr/>
          </p:nvSpPr>
          <p:spPr>
            <a:xfrm rot="10800000">
              <a:off x="7536331" y="1051613"/>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2"/>
            <p:cNvSpPr/>
            <p:nvPr/>
          </p:nvSpPr>
          <p:spPr>
            <a:xfrm rot="10800000">
              <a:off x="7536331"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2"/>
            <p:cNvSpPr/>
            <p:nvPr/>
          </p:nvSpPr>
          <p:spPr>
            <a:xfrm rot="10800000">
              <a:off x="7536331" y="759348"/>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2"/>
            <p:cNvSpPr/>
            <p:nvPr/>
          </p:nvSpPr>
          <p:spPr>
            <a:xfrm rot="10800000">
              <a:off x="7536331" y="467083"/>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2"/>
            <p:cNvSpPr/>
            <p:nvPr/>
          </p:nvSpPr>
          <p:spPr>
            <a:xfrm rot="10800000">
              <a:off x="7536331" y="320938"/>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2"/>
            <p:cNvSpPr/>
            <p:nvPr/>
          </p:nvSpPr>
          <p:spPr>
            <a:xfrm rot="10800000">
              <a:off x="7536331"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2"/>
            <p:cNvSpPr/>
            <p:nvPr/>
          </p:nvSpPr>
          <p:spPr>
            <a:xfrm rot="10800000">
              <a:off x="7536331" y="28698"/>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2"/>
            <p:cNvSpPr/>
            <p:nvPr/>
          </p:nvSpPr>
          <p:spPr>
            <a:xfrm rot="10800000">
              <a:off x="7390210" y="4851012"/>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2"/>
            <p:cNvSpPr/>
            <p:nvPr/>
          </p:nvSpPr>
          <p:spPr>
            <a:xfrm rot="10800000">
              <a:off x="7390210"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2"/>
            <p:cNvSpPr/>
            <p:nvPr/>
          </p:nvSpPr>
          <p:spPr>
            <a:xfrm rot="10800000">
              <a:off x="7390210" y="4412627"/>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2"/>
            <p:cNvSpPr/>
            <p:nvPr/>
          </p:nvSpPr>
          <p:spPr>
            <a:xfrm rot="10800000">
              <a:off x="7390210" y="4266482"/>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2"/>
            <p:cNvSpPr/>
            <p:nvPr/>
          </p:nvSpPr>
          <p:spPr>
            <a:xfrm rot="10800000">
              <a:off x="7390210" y="4120361"/>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2"/>
            <p:cNvSpPr/>
            <p:nvPr/>
          </p:nvSpPr>
          <p:spPr>
            <a:xfrm rot="10800000">
              <a:off x="7390210" y="3828096"/>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2"/>
            <p:cNvSpPr/>
            <p:nvPr/>
          </p:nvSpPr>
          <p:spPr>
            <a:xfrm rot="10800000">
              <a:off x="7390210" y="3535831"/>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2"/>
            <p:cNvSpPr/>
            <p:nvPr/>
          </p:nvSpPr>
          <p:spPr>
            <a:xfrm rot="10800000">
              <a:off x="7390210" y="3389711"/>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2"/>
            <p:cNvSpPr/>
            <p:nvPr/>
          </p:nvSpPr>
          <p:spPr>
            <a:xfrm rot="10800000">
              <a:off x="7390210" y="3243566"/>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2"/>
            <p:cNvSpPr/>
            <p:nvPr/>
          </p:nvSpPr>
          <p:spPr>
            <a:xfrm rot="10800000">
              <a:off x="7390210" y="2951301"/>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2"/>
            <p:cNvSpPr/>
            <p:nvPr/>
          </p:nvSpPr>
          <p:spPr>
            <a:xfrm rot="10800000">
              <a:off x="7390210" y="2805180"/>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2"/>
            <p:cNvSpPr/>
            <p:nvPr/>
          </p:nvSpPr>
          <p:spPr>
            <a:xfrm rot="10800000">
              <a:off x="7390210"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2"/>
            <p:cNvSpPr/>
            <p:nvPr/>
          </p:nvSpPr>
          <p:spPr>
            <a:xfrm rot="10800000">
              <a:off x="7390210" y="2512915"/>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2"/>
            <p:cNvSpPr/>
            <p:nvPr/>
          </p:nvSpPr>
          <p:spPr>
            <a:xfrm rot="10800000">
              <a:off x="7390210" y="2366770"/>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2"/>
            <p:cNvSpPr/>
            <p:nvPr/>
          </p:nvSpPr>
          <p:spPr>
            <a:xfrm rot="10800000">
              <a:off x="7390210" y="2220650"/>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2"/>
            <p:cNvSpPr/>
            <p:nvPr/>
          </p:nvSpPr>
          <p:spPr>
            <a:xfrm rot="10800000">
              <a:off x="7390210" y="2074529"/>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2"/>
            <p:cNvSpPr/>
            <p:nvPr/>
          </p:nvSpPr>
          <p:spPr>
            <a:xfrm rot="10800000">
              <a:off x="7390210" y="1782264"/>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2"/>
            <p:cNvSpPr/>
            <p:nvPr/>
          </p:nvSpPr>
          <p:spPr>
            <a:xfrm rot="10800000">
              <a:off x="7390210" y="1489999"/>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2"/>
            <p:cNvSpPr/>
            <p:nvPr/>
          </p:nvSpPr>
          <p:spPr>
            <a:xfrm rot="10800000">
              <a:off x="7390210" y="1343854"/>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2"/>
            <p:cNvSpPr/>
            <p:nvPr/>
          </p:nvSpPr>
          <p:spPr>
            <a:xfrm rot="10800000">
              <a:off x="7390210" y="1197734"/>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2"/>
            <p:cNvSpPr/>
            <p:nvPr/>
          </p:nvSpPr>
          <p:spPr>
            <a:xfrm rot="10800000">
              <a:off x="7390210" y="105161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2"/>
            <p:cNvSpPr/>
            <p:nvPr/>
          </p:nvSpPr>
          <p:spPr>
            <a:xfrm rot="10800000">
              <a:off x="7390210" y="759348"/>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2"/>
            <p:cNvSpPr/>
            <p:nvPr/>
          </p:nvSpPr>
          <p:spPr>
            <a:xfrm rot="10800000">
              <a:off x="7390210" y="613204"/>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2"/>
            <p:cNvSpPr/>
            <p:nvPr/>
          </p:nvSpPr>
          <p:spPr>
            <a:xfrm rot="10800000">
              <a:off x="7390210" y="320938"/>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2"/>
            <p:cNvSpPr/>
            <p:nvPr/>
          </p:nvSpPr>
          <p:spPr>
            <a:xfrm rot="10800000">
              <a:off x="7390210" y="28698"/>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2"/>
            <p:cNvSpPr/>
            <p:nvPr/>
          </p:nvSpPr>
          <p:spPr>
            <a:xfrm rot="10800000">
              <a:off x="7244066" y="4704867"/>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2"/>
            <p:cNvSpPr/>
            <p:nvPr/>
          </p:nvSpPr>
          <p:spPr>
            <a:xfrm rot="10800000">
              <a:off x="7244066" y="4266482"/>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2"/>
            <p:cNvSpPr/>
            <p:nvPr/>
          </p:nvSpPr>
          <p:spPr>
            <a:xfrm rot="10800000">
              <a:off x="7244066" y="4120361"/>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2"/>
            <p:cNvSpPr/>
            <p:nvPr/>
          </p:nvSpPr>
          <p:spPr>
            <a:xfrm rot="10800000">
              <a:off x="7244066"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2"/>
            <p:cNvSpPr/>
            <p:nvPr/>
          </p:nvSpPr>
          <p:spPr>
            <a:xfrm rot="10800000">
              <a:off x="7244066" y="3681951"/>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2"/>
            <p:cNvSpPr/>
            <p:nvPr/>
          </p:nvSpPr>
          <p:spPr>
            <a:xfrm rot="10800000">
              <a:off x="7244066" y="3389711"/>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2"/>
            <p:cNvSpPr/>
            <p:nvPr/>
          </p:nvSpPr>
          <p:spPr>
            <a:xfrm rot="10800000">
              <a:off x="7244066" y="3243566"/>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2"/>
            <p:cNvSpPr/>
            <p:nvPr/>
          </p:nvSpPr>
          <p:spPr>
            <a:xfrm rot="10800000">
              <a:off x="7244066" y="3097445"/>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2"/>
            <p:cNvSpPr/>
            <p:nvPr/>
          </p:nvSpPr>
          <p:spPr>
            <a:xfrm rot="10800000">
              <a:off x="7244066"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2"/>
            <p:cNvSpPr/>
            <p:nvPr/>
          </p:nvSpPr>
          <p:spPr>
            <a:xfrm rot="10800000">
              <a:off x="7244066" y="2512915"/>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2"/>
            <p:cNvSpPr/>
            <p:nvPr/>
          </p:nvSpPr>
          <p:spPr>
            <a:xfrm rot="10800000">
              <a:off x="7244066" y="2220650"/>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2"/>
            <p:cNvSpPr/>
            <p:nvPr/>
          </p:nvSpPr>
          <p:spPr>
            <a:xfrm rot="10800000">
              <a:off x="7244066" y="1928385"/>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2"/>
            <p:cNvSpPr/>
            <p:nvPr/>
          </p:nvSpPr>
          <p:spPr>
            <a:xfrm rot="10800000">
              <a:off x="7244066" y="1782264"/>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2"/>
            <p:cNvSpPr/>
            <p:nvPr/>
          </p:nvSpPr>
          <p:spPr>
            <a:xfrm rot="10800000">
              <a:off x="7244066" y="1343854"/>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2"/>
            <p:cNvSpPr/>
            <p:nvPr/>
          </p:nvSpPr>
          <p:spPr>
            <a:xfrm rot="10800000">
              <a:off x="7244066" y="1197734"/>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2"/>
            <p:cNvSpPr/>
            <p:nvPr/>
          </p:nvSpPr>
          <p:spPr>
            <a:xfrm rot="10800000">
              <a:off x="7244066" y="1051613"/>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2"/>
            <p:cNvSpPr/>
            <p:nvPr/>
          </p:nvSpPr>
          <p:spPr>
            <a:xfrm rot="10800000">
              <a:off x="7244066"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2"/>
            <p:cNvSpPr/>
            <p:nvPr/>
          </p:nvSpPr>
          <p:spPr>
            <a:xfrm rot="10800000">
              <a:off x="7244066" y="759348"/>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2"/>
            <p:cNvSpPr/>
            <p:nvPr/>
          </p:nvSpPr>
          <p:spPr>
            <a:xfrm rot="10800000">
              <a:off x="7244066" y="467083"/>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2"/>
            <p:cNvSpPr/>
            <p:nvPr/>
          </p:nvSpPr>
          <p:spPr>
            <a:xfrm rot="10800000">
              <a:off x="7244066" y="320938"/>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2"/>
            <p:cNvSpPr/>
            <p:nvPr/>
          </p:nvSpPr>
          <p:spPr>
            <a:xfrm rot="10800000">
              <a:off x="7097945" y="4997133"/>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2"/>
            <p:cNvSpPr/>
            <p:nvPr/>
          </p:nvSpPr>
          <p:spPr>
            <a:xfrm rot="10800000">
              <a:off x="7097945"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2"/>
            <p:cNvSpPr/>
            <p:nvPr/>
          </p:nvSpPr>
          <p:spPr>
            <a:xfrm rot="10800000">
              <a:off x="7097945" y="4266482"/>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2"/>
            <p:cNvSpPr/>
            <p:nvPr/>
          </p:nvSpPr>
          <p:spPr>
            <a:xfrm rot="10800000">
              <a:off x="7097945" y="3828096"/>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2"/>
            <p:cNvSpPr/>
            <p:nvPr/>
          </p:nvSpPr>
          <p:spPr>
            <a:xfrm rot="10800000">
              <a:off x="7097945" y="3681951"/>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2"/>
            <p:cNvSpPr/>
            <p:nvPr/>
          </p:nvSpPr>
          <p:spPr>
            <a:xfrm rot="10800000">
              <a:off x="7097945" y="3097445"/>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2"/>
            <p:cNvSpPr/>
            <p:nvPr/>
          </p:nvSpPr>
          <p:spPr>
            <a:xfrm rot="10800000">
              <a:off x="7097945" y="2951301"/>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2"/>
            <p:cNvSpPr/>
            <p:nvPr/>
          </p:nvSpPr>
          <p:spPr>
            <a:xfrm rot="10800000">
              <a:off x="7097945"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2"/>
            <p:cNvSpPr/>
            <p:nvPr/>
          </p:nvSpPr>
          <p:spPr>
            <a:xfrm rot="10800000">
              <a:off x="7097945" y="2512915"/>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2"/>
            <p:cNvSpPr/>
            <p:nvPr/>
          </p:nvSpPr>
          <p:spPr>
            <a:xfrm rot="10800000">
              <a:off x="7097945" y="2366770"/>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2"/>
            <p:cNvSpPr/>
            <p:nvPr/>
          </p:nvSpPr>
          <p:spPr>
            <a:xfrm rot="10800000">
              <a:off x="7097945" y="2220650"/>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2"/>
            <p:cNvSpPr/>
            <p:nvPr/>
          </p:nvSpPr>
          <p:spPr>
            <a:xfrm rot="10800000">
              <a:off x="7097945" y="1782264"/>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2"/>
            <p:cNvSpPr/>
            <p:nvPr/>
          </p:nvSpPr>
          <p:spPr>
            <a:xfrm rot="10800000">
              <a:off x="7097945" y="1636120"/>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2"/>
            <p:cNvSpPr/>
            <p:nvPr/>
          </p:nvSpPr>
          <p:spPr>
            <a:xfrm rot="10800000">
              <a:off x="7097945" y="1489999"/>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2"/>
            <p:cNvSpPr/>
            <p:nvPr/>
          </p:nvSpPr>
          <p:spPr>
            <a:xfrm rot="10800000">
              <a:off x="7097945" y="1197734"/>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2"/>
            <p:cNvSpPr/>
            <p:nvPr/>
          </p:nvSpPr>
          <p:spPr>
            <a:xfrm rot="10800000">
              <a:off x="7097945"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2"/>
            <p:cNvSpPr/>
            <p:nvPr/>
          </p:nvSpPr>
          <p:spPr>
            <a:xfrm rot="10800000">
              <a:off x="7097945" y="174818"/>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2"/>
            <p:cNvSpPr/>
            <p:nvPr/>
          </p:nvSpPr>
          <p:spPr>
            <a:xfrm rot="10800000">
              <a:off x="7097945" y="28698"/>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2"/>
            <p:cNvSpPr/>
            <p:nvPr/>
          </p:nvSpPr>
          <p:spPr>
            <a:xfrm rot="10800000">
              <a:off x="6951800" y="4851012"/>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2"/>
            <p:cNvSpPr/>
            <p:nvPr/>
          </p:nvSpPr>
          <p:spPr>
            <a:xfrm rot="10800000">
              <a:off x="6951800" y="4704867"/>
              <a:ext cx="117892" cy="117892"/>
            </a:xfrm>
            <a:custGeom>
              <a:avLst/>
              <a:gdLst/>
              <a:ahLst/>
              <a:cxnLst/>
              <a:rect l="l" t="t" r="r" b="b"/>
              <a:pathLst>
                <a:path w="4857"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2"/>
            <p:cNvSpPr/>
            <p:nvPr/>
          </p:nvSpPr>
          <p:spPr>
            <a:xfrm rot="10800000">
              <a:off x="6951800" y="4266482"/>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2"/>
            <p:cNvSpPr/>
            <p:nvPr/>
          </p:nvSpPr>
          <p:spPr>
            <a:xfrm rot="10800000">
              <a:off x="6951800" y="3974217"/>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2"/>
            <p:cNvSpPr/>
            <p:nvPr/>
          </p:nvSpPr>
          <p:spPr>
            <a:xfrm rot="10800000">
              <a:off x="6951800" y="3681951"/>
              <a:ext cx="117892" cy="117892"/>
            </a:xfrm>
            <a:custGeom>
              <a:avLst/>
              <a:gdLst/>
              <a:ahLst/>
              <a:cxnLst/>
              <a:rect l="l" t="t" r="r" b="b"/>
              <a:pathLst>
                <a:path w="4857"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2"/>
            <p:cNvSpPr/>
            <p:nvPr/>
          </p:nvSpPr>
          <p:spPr>
            <a:xfrm rot="10800000">
              <a:off x="6951800" y="3243566"/>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2"/>
            <p:cNvSpPr/>
            <p:nvPr/>
          </p:nvSpPr>
          <p:spPr>
            <a:xfrm rot="10800000">
              <a:off x="6951800" y="2951301"/>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2"/>
            <p:cNvSpPr/>
            <p:nvPr/>
          </p:nvSpPr>
          <p:spPr>
            <a:xfrm rot="10800000">
              <a:off x="6951800" y="2512915"/>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2"/>
            <p:cNvSpPr/>
            <p:nvPr/>
          </p:nvSpPr>
          <p:spPr>
            <a:xfrm rot="10800000">
              <a:off x="6951800" y="2220650"/>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2"/>
            <p:cNvSpPr/>
            <p:nvPr/>
          </p:nvSpPr>
          <p:spPr>
            <a:xfrm rot="10800000">
              <a:off x="6951800" y="2074529"/>
              <a:ext cx="117892" cy="117867"/>
            </a:xfrm>
            <a:custGeom>
              <a:avLst/>
              <a:gdLst/>
              <a:ahLst/>
              <a:cxnLst/>
              <a:rect l="l" t="t" r="r" b="b"/>
              <a:pathLst>
                <a:path w="4857"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2"/>
            <p:cNvSpPr/>
            <p:nvPr/>
          </p:nvSpPr>
          <p:spPr>
            <a:xfrm rot="10800000">
              <a:off x="6951800" y="1782264"/>
              <a:ext cx="117892" cy="117867"/>
            </a:xfrm>
            <a:custGeom>
              <a:avLst/>
              <a:gdLst/>
              <a:ahLst/>
              <a:cxnLst/>
              <a:rect l="l" t="t" r="r" b="b"/>
              <a:pathLst>
                <a:path w="4857"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2"/>
            <p:cNvSpPr/>
            <p:nvPr/>
          </p:nvSpPr>
          <p:spPr>
            <a:xfrm rot="10800000">
              <a:off x="6951800" y="1636120"/>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2"/>
            <p:cNvSpPr/>
            <p:nvPr/>
          </p:nvSpPr>
          <p:spPr>
            <a:xfrm rot="10800000">
              <a:off x="6951800" y="1489999"/>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2"/>
            <p:cNvSpPr/>
            <p:nvPr/>
          </p:nvSpPr>
          <p:spPr>
            <a:xfrm rot="10800000">
              <a:off x="6951800" y="1197734"/>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2"/>
            <p:cNvSpPr/>
            <p:nvPr/>
          </p:nvSpPr>
          <p:spPr>
            <a:xfrm rot="10800000">
              <a:off x="6951800" y="1051613"/>
              <a:ext cx="117892" cy="117867"/>
            </a:xfrm>
            <a:custGeom>
              <a:avLst/>
              <a:gdLst/>
              <a:ahLst/>
              <a:cxnLst/>
              <a:rect l="l" t="t" r="r" b="b"/>
              <a:pathLst>
                <a:path w="4857"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2"/>
            <p:cNvSpPr/>
            <p:nvPr/>
          </p:nvSpPr>
          <p:spPr>
            <a:xfrm rot="10800000">
              <a:off x="6951800" y="613204"/>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2"/>
            <p:cNvSpPr/>
            <p:nvPr/>
          </p:nvSpPr>
          <p:spPr>
            <a:xfrm rot="10800000">
              <a:off x="6951800" y="320938"/>
              <a:ext cx="117892" cy="117892"/>
            </a:xfrm>
            <a:custGeom>
              <a:avLst/>
              <a:gdLst/>
              <a:ahLst/>
              <a:cxnLst/>
              <a:rect l="l" t="t" r="r" b="b"/>
              <a:pathLst>
                <a:path w="4857"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2"/>
            <p:cNvSpPr/>
            <p:nvPr/>
          </p:nvSpPr>
          <p:spPr>
            <a:xfrm rot="10800000">
              <a:off x="6951800" y="174818"/>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2"/>
            <p:cNvSpPr/>
            <p:nvPr/>
          </p:nvSpPr>
          <p:spPr>
            <a:xfrm rot="10800000">
              <a:off x="6805680" y="4997133"/>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2"/>
            <p:cNvSpPr/>
            <p:nvPr/>
          </p:nvSpPr>
          <p:spPr>
            <a:xfrm rot="10800000">
              <a:off x="6805680" y="4558747"/>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2"/>
            <p:cNvSpPr/>
            <p:nvPr/>
          </p:nvSpPr>
          <p:spPr>
            <a:xfrm rot="10800000">
              <a:off x="6805680" y="4120361"/>
              <a:ext cx="117867" cy="117867"/>
            </a:xfrm>
            <a:custGeom>
              <a:avLst/>
              <a:gdLst/>
              <a:ahLst/>
              <a:cxnLst/>
              <a:rect l="l" t="t" r="r" b="b"/>
              <a:pathLst>
                <a:path w="4856" h="4856" extrusionOk="0">
                  <a:moveTo>
                    <a:pt x="0" y="1"/>
                  </a:moveTo>
                  <a:lnTo>
                    <a:pt x="0"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2"/>
            <p:cNvSpPr/>
            <p:nvPr/>
          </p:nvSpPr>
          <p:spPr>
            <a:xfrm rot="10800000">
              <a:off x="6805680" y="3535831"/>
              <a:ext cx="117867" cy="117867"/>
            </a:xfrm>
            <a:custGeom>
              <a:avLst/>
              <a:gdLst/>
              <a:ahLst/>
              <a:cxnLst/>
              <a:rect l="l" t="t" r="r" b="b"/>
              <a:pathLst>
                <a:path w="4856" h="4856" extrusionOk="0">
                  <a:moveTo>
                    <a:pt x="0" y="0"/>
                  </a:moveTo>
                  <a:lnTo>
                    <a:pt x="0"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2"/>
            <p:cNvSpPr/>
            <p:nvPr/>
          </p:nvSpPr>
          <p:spPr>
            <a:xfrm rot="10800000">
              <a:off x="6805680" y="2951301"/>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2"/>
            <p:cNvSpPr/>
            <p:nvPr/>
          </p:nvSpPr>
          <p:spPr>
            <a:xfrm rot="10800000">
              <a:off x="6805680" y="2220650"/>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2"/>
            <p:cNvSpPr/>
            <p:nvPr/>
          </p:nvSpPr>
          <p:spPr>
            <a:xfrm rot="10800000">
              <a:off x="6805680" y="1051613"/>
              <a:ext cx="117867" cy="117867"/>
            </a:xfrm>
            <a:custGeom>
              <a:avLst/>
              <a:gdLst/>
              <a:ahLst/>
              <a:cxnLst/>
              <a:rect l="l" t="t" r="r" b="b"/>
              <a:pathLst>
                <a:path w="4856" h="4856" extrusionOk="0">
                  <a:moveTo>
                    <a:pt x="0" y="1"/>
                  </a:moveTo>
                  <a:lnTo>
                    <a:pt x="0"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2"/>
            <p:cNvSpPr/>
            <p:nvPr/>
          </p:nvSpPr>
          <p:spPr>
            <a:xfrm rot="10800000">
              <a:off x="6805680" y="905469"/>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2"/>
            <p:cNvSpPr/>
            <p:nvPr/>
          </p:nvSpPr>
          <p:spPr>
            <a:xfrm rot="10800000">
              <a:off x="6805680" y="28698"/>
              <a:ext cx="117867" cy="117867"/>
            </a:xfrm>
            <a:custGeom>
              <a:avLst/>
              <a:gdLst/>
              <a:ahLst/>
              <a:cxnLst/>
              <a:rect l="l" t="t" r="r" b="b"/>
              <a:pathLst>
                <a:path w="4856" h="4856" extrusionOk="0">
                  <a:moveTo>
                    <a:pt x="0" y="1"/>
                  </a:moveTo>
                  <a:lnTo>
                    <a:pt x="0"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2"/>
            <p:cNvSpPr/>
            <p:nvPr/>
          </p:nvSpPr>
          <p:spPr>
            <a:xfrm rot="10800000">
              <a:off x="6659535" y="4851012"/>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2"/>
            <p:cNvSpPr/>
            <p:nvPr/>
          </p:nvSpPr>
          <p:spPr>
            <a:xfrm rot="10800000">
              <a:off x="6659535" y="3974217"/>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2"/>
            <p:cNvSpPr/>
            <p:nvPr/>
          </p:nvSpPr>
          <p:spPr>
            <a:xfrm rot="10800000">
              <a:off x="6659535" y="3243566"/>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2"/>
            <p:cNvSpPr/>
            <p:nvPr/>
          </p:nvSpPr>
          <p:spPr>
            <a:xfrm rot="10800000">
              <a:off x="6659535" y="2512915"/>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2"/>
            <p:cNvSpPr/>
            <p:nvPr/>
          </p:nvSpPr>
          <p:spPr>
            <a:xfrm rot="10800000">
              <a:off x="6659535" y="1636120"/>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2"/>
            <p:cNvSpPr/>
            <p:nvPr/>
          </p:nvSpPr>
          <p:spPr>
            <a:xfrm rot="10800000">
              <a:off x="6659535" y="905469"/>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2"/>
            <p:cNvSpPr/>
            <p:nvPr/>
          </p:nvSpPr>
          <p:spPr>
            <a:xfrm rot="10800000">
              <a:off x="6659535" y="759348"/>
              <a:ext cx="117892" cy="117867"/>
            </a:xfrm>
            <a:custGeom>
              <a:avLst/>
              <a:gdLst/>
              <a:ahLst/>
              <a:cxnLst/>
              <a:rect l="l" t="t" r="r" b="b"/>
              <a:pathLst>
                <a:path w="4857"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2"/>
            <p:cNvSpPr/>
            <p:nvPr/>
          </p:nvSpPr>
          <p:spPr>
            <a:xfrm rot="10800000">
              <a:off x="6659535" y="174818"/>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2"/>
            <p:cNvSpPr/>
            <p:nvPr/>
          </p:nvSpPr>
          <p:spPr>
            <a:xfrm rot="10800000">
              <a:off x="6513415"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2"/>
            <p:cNvSpPr/>
            <p:nvPr/>
          </p:nvSpPr>
          <p:spPr>
            <a:xfrm rot="10800000">
              <a:off x="6513415"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2"/>
            <p:cNvSpPr/>
            <p:nvPr/>
          </p:nvSpPr>
          <p:spPr>
            <a:xfrm rot="10800000">
              <a:off x="6513415"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2"/>
            <p:cNvSpPr/>
            <p:nvPr/>
          </p:nvSpPr>
          <p:spPr>
            <a:xfrm rot="10800000">
              <a:off x="6513415" y="1489999"/>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2"/>
            <p:cNvSpPr/>
            <p:nvPr/>
          </p:nvSpPr>
          <p:spPr>
            <a:xfrm rot="10800000">
              <a:off x="6513415"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2"/>
            <p:cNvSpPr/>
            <p:nvPr/>
          </p:nvSpPr>
          <p:spPr>
            <a:xfrm rot="10800000">
              <a:off x="6513415"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2"/>
            <p:cNvSpPr/>
            <p:nvPr/>
          </p:nvSpPr>
          <p:spPr>
            <a:xfrm rot="10800000">
              <a:off x="6367294"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2"/>
            <p:cNvSpPr/>
            <p:nvPr/>
          </p:nvSpPr>
          <p:spPr>
            <a:xfrm rot="10800000">
              <a:off x="6367294" y="3681951"/>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2"/>
            <p:cNvSpPr/>
            <p:nvPr/>
          </p:nvSpPr>
          <p:spPr>
            <a:xfrm rot="10800000">
              <a:off x="6367294"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2"/>
            <p:cNvSpPr/>
            <p:nvPr/>
          </p:nvSpPr>
          <p:spPr>
            <a:xfrm rot="10800000">
              <a:off x="7536331"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2"/>
            <p:cNvSpPr/>
            <p:nvPr/>
          </p:nvSpPr>
          <p:spPr>
            <a:xfrm rot="10800000">
              <a:off x="7536331" y="4851012"/>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2"/>
            <p:cNvSpPr/>
            <p:nvPr/>
          </p:nvSpPr>
          <p:spPr>
            <a:xfrm rot="10800000">
              <a:off x="7536331" y="4412627"/>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2"/>
            <p:cNvSpPr/>
            <p:nvPr/>
          </p:nvSpPr>
          <p:spPr>
            <a:xfrm rot="10800000">
              <a:off x="7536331" y="4120361"/>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2"/>
            <p:cNvSpPr/>
            <p:nvPr/>
          </p:nvSpPr>
          <p:spPr>
            <a:xfrm rot="10800000">
              <a:off x="7536331" y="3389711"/>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2"/>
            <p:cNvSpPr/>
            <p:nvPr/>
          </p:nvSpPr>
          <p:spPr>
            <a:xfrm rot="10800000">
              <a:off x="7536331" y="3243566"/>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2"/>
            <p:cNvSpPr/>
            <p:nvPr/>
          </p:nvSpPr>
          <p:spPr>
            <a:xfrm rot="10800000">
              <a:off x="7536331" y="1636120"/>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2"/>
            <p:cNvSpPr/>
            <p:nvPr/>
          </p:nvSpPr>
          <p:spPr>
            <a:xfrm rot="10800000">
              <a:off x="7536331" y="1343854"/>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2"/>
            <p:cNvSpPr/>
            <p:nvPr/>
          </p:nvSpPr>
          <p:spPr>
            <a:xfrm rot="10800000">
              <a:off x="7390210" y="4997133"/>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2"/>
            <p:cNvSpPr/>
            <p:nvPr/>
          </p:nvSpPr>
          <p:spPr>
            <a:xfrm rot="10800000">
              <a:off x="7390210" y="3974217"/>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2"/>
            <p:cNvSpPr/>
            <p:nvPr/>
          </p:nvSpPr>
          <p:spPr>
            <a:xfrm rot="10800000">
              <a:off x="7390210" y="3097445"/>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2"/>
            <p:cNvSpPr/>
            <p:nvPr/>
          </p:nvSpPr>
          <p:spPr>
            <a:xfrm rot="10800000">
              <a:off x="7390210" y="1636120"/>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2"/>
            <p:cNvSpPr/>
            <p:nvPr/>
          </p:nvSpPr>
          <p:spPr>
            <a:xfrm rot="10800000">
              <a:off x="7390210"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2"/>
            <p:cNvSpPr/>
            <p:nvPr/>
          </p:nvSpPr>
          <p:spPr>
            <a:xfrm rot="10800000">
              <a:off x="7244066"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2"/>
            <p:cNvSpPr/>
            <p:nvPr/>
          </p:nvSpPr>
          <p:spPr>
            <a:xfrm rot="10800000">
              <a:off x="7244066" y="455874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2"/>
            <p:cNvSpPr/>
            <p:nvPr/>
          </p:nvSpPr>
          <p:spPr>
            <a:xfrm rot="10800000">
              <a:off x="7244066" y="2951301"/>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2"/>
            <p:cNvSpPr/>
            <p:nvPr/>
          </p:nvSpPr>
          <p:spPr>
            <a:xfrm rot="10800000">
              <a:off x="7244066"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2"/>
            <p:cNvSpPr/>
            <p:nvPr/>
          </p:nvSpPr>
          <p:spPr>
            <a:xfrm rot="10800000">
              <a:off x="7244066" y="1636120"/>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2"/>
            <p:cNvSpPr/>
            <p:nvPr/>
          </p:nvSpPr>
          <p:spPr>
            <a:xfrm rot="10800000">
              <a:off x="7097945" y="105161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2"/>
            <p:cNvSpPr/>
            <p:nvPr/>
          </p:nvSpPr>
          <p:spPr>
            <a:xfrm rot="10800000">
              <a:off x="6951800" y="3828096"/>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2"/>
            <p:cNvSpPr/>
            <p:nvPr/>
          </p:nvSpPr>
          <p:spPr>
            <a:xfrm rot="10800000">
              <a:off x="6951800" y="2659036"/>
              <a:ext cx="117892" cy="117892"/>
            </a:xfrm>
            <a:custGeom>
              <a:avLst/>
              <a:gdLst/>
              <a:ahLst/>
              <a:cxnLst/>
              <a:rect l="l" t="t" r="r" b="b"/>
              <a:pathLst>
                <a:path w="4857"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2"/>
            <p:cNvSpPr/>
            <p:nvPr/>
          </p:nvSpPr>
          <p:spPr>
            <a:xfrm rot="10800000">
              <a:off x="6805680" y="320938"/>
              <a:ext cx="117867" cy="117892"/>
            </a:xfrm>
            <a:custGeom>
              <a:avLst/>
              <a:gdLst/>
              <a:ahLst/>
              <a:cxnLst/>
              <a:rect l="l" t="t" r="r" b="b"/>
              <a:pathLst>
                <a:path w="4856" h="4857" extrusionOk="0">
                  <a:moveTo>
                    <a:pt x="0" y="1"/>
                  </a:moveTo>
                  <a:lnTo>
                    <a:pt x="0"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2"/>
            <p:cNvSpPr/>
            <p:nvPr/>
          </p:nvSpPr>
          <p:spPr>
            <a:xfrm rot="10800000">
              <a:off x="6513415"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2"/>
            <p:cNvSpPr/>
            <p:nvPr/>
          </p:nvSpPr>
          <p:spPr>
            <a:xfrm rot="10800000">
              <a:off x="6367294"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9" name="Google Shape;3669;p12"/>
          <p:cNvGrpSpPr/>
          <p:nvPr/>
        </p:nvGrpSpPr>
        <p:grpSpPr>
          <a:xfrm rot="10800000">
            <a:off x="28739" y="28698"/>
            <a:ext cx="1286904" cy="5086302"/>
            <a:chOff x="6367294" y="28698"/>
            <a:chExt cx="1286904" cy="5086302"/>
          </a:xfrm>
        </p:grpSpPr>
        <p:sp>
          <p:nvSpPr>
            <p:cNvPr id="3670" name="Google Shape;3670;p12"/>
            <p:cNvSpPr/>
            <p:nvPr/>
          </p:nvSpPr>
          <p:spPr>
            <a:xfrm rot="10800000">
              <a:off x="7536331" y="613204"/>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2"/>
            <p:cNvSpPr/>
            <p:nvPr/>
          </p:nvSpPr>
          <p:spPr>
            <a:xfrm rot="10800000">
              <a:off x="7244066" y="2659036"/>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2"/>
            <p:cNvSpPr/>
            <p:nvPr/>
          </p:nvSpPr>
          <p:spPr>
            <a:xfrm rot="10800000">
              <a:off x="7244066"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2"/>
            <p:cNvSpPr/>
            <p:nvPr/>
          </p:nvSpPr>
          <p:spPr>
            <a:xfrm rot="10800000">
              <a:off x="6659535" y="4266482"/>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2"/>
            <p:cNvSpPr/>
            <p:nvPr/>
          </p:nvSpPr>
          <p:spPr>
            <a:xfrm rot="10800000">
              <a:off x="7536331" y="4704867"/>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2"/>
            <p:cNvSpPr/>
            <p:nvPr/>
          </p:nvSpPr>
          <p:spPr>
            <a:xfrm rot="10800000">
              <a:off x="7536331" y="455874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2"/>
            <p:cNvSpPr/>
            <p:nvPr/>
          </p:nvSpPr>
          <p:spPr>
            <a:xfrm rot="10800000">
              <a:off x="7536331" y="4266482"/>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2"/>
            <p:cNvSpPr/>
            <p:nvPr/>
          </p:nvSpPr>
          <p:spPr>
            <a:xfrm rot="10800000">
              <a:off x="7536331"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2"/>
            <p:cNvSpPr/>
            <p:nvPr/>
          </p:nvSpPr>
          <p:spPr>
            <a:xfrm rot="10800000">
              <a:off x="7536331" y="3828096"/>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2"/>
            <p:cNvSpPr/>
            <p:nvPr/>
          </p:nvSpPr>
          <p:spPr>
            <a:xfrm rot="10800000">
              <a:off x="7536331" y="3681951"/>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2"/>
            <p:cNvSpPr/>
            <p:nvPr/>
          </p:nvSpPr>
          <p:spPr>
            <a:xfrm rot="10800000">
              <a:off x="7536331" y="3535831"/>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2"/>
            <p:cNvSpPr/>
            <p:nvPr/>
          </p:nvSpPr>
          <p:spPr>
            <a:xfrm rot="10800000">
              <a:off x="7536331" y="3097445"/>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2"/>
            <p:cNvSpPr/>
            <p:nvPr/>
          </p:nvSpPr>
          <p:spPr>
            <a:xfrm rot="10800000">
              <a:off x="7536331" y="2951301"/>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2"/>
            <p:cNvSpPr/>
            <p:nvPr/>
          </p:nvSpPr>
          <p:spPr>
            <a:xfrm rot="10800000">
              <a:off x="7536331"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2"/>
            <p:cNvSpPr/>
            <p:nvPr/>
          </p:nvSpPr>
          <p:spPr>
            <a:xfrm rot="10800000">
              <a:off x="7536331" y="2659036"/>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2"/>
            <p:cNvSpPr/>
            <p:nvPr/>
          </p:nvSpPr>
          <p:spPr>
            <a:xfrm rot="10800000">
              <a:off x="7536331" y="2512915"/>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2"/>
            <p:cNvSpPr/>
            <p:nvPr/>
          </p:nvSpPr>
          <p:spPr>
            <a:xfrm rot="10800000">
              <a:off x="7536331" y="2366770"/>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2"/>
            <p:cNvSpPr/>
            <p:nvPr/>
          </p:nvSpPr>
          <p:spPr>
            <a:xfrm rot="10800000">
              <a:off x="7536331" y="2220650"/>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2"/>
            <p:cNvSpPr/>
            <p:nvPr/>
          </p:nvSpPr>
          <p:spPr>
            <a:xfrm rot="10800000">
              <a:off x="7536331"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2"/>
            <p:cNvSpPr/>
            <p:nvPr/>
          </p:nvSpPr>
          <p:spPr>
            <a:xfrm rot="10800000">
              <a:off x="7536331" y="1928385"/>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2"/>
            <p:cNvSpPr/>
            <p:nvPr/>
          </p:nvSpPr>
          <p:spPr>
            <a:xfrm rot="10800000">
              <a:off x="7536331" y="1782264"/>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2"/>
            <p:cNvSpPr/>
            <p:nvPr/>
          </p:nvSpPr>
          <p:spPr>
            <a:xfrm rot="10800000">
              <a:off x="7536331" y="1489999"/>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2"/>
            <p:cNvSpPr/>
            <p:nvPr/>
          </p:nvSpPr>
          <p:spPr>
            <a:xfrm rot="10800000">
              <a:off x="7536331" y="1197734"/>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2"/>
            <p:cNvSpPr/>
            <p:nvPr/>
          </p:nvSpPr>
          <p:spPr>
            <a:xfrm rot="10800000">
              <a:off x="7536331" y="1051613"/>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2"/>
            <p:cNvSpPr/>
            <p:nvPr/>
          </p:nvSpPr>
          <p:spPr>
            <a:xfrm rot="10800000">
              <a:off x="7536331"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2"/>
            <p:cNvSpPr/>
            <p:nvPr/>
          </p:nvSpPr>
          <p:spPr>
            <a:xfrm rot="10800000">
              <a:off x="7536331" y="759348"/>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2"/>
            <p:cNvSpPr/>
            <p:nvPr/>
          </p:nvSpPr>
          <p:spPr>
            <a:xfrm rot="10800000">
              <a:off x="7536331" y="467083"/>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2"/>
            <p:cNvSpPr/>
            <p:nvPr/>
          </p:nvSpPr>
          <p:spPr>
            <a:xfrm rot="10800000">
              <a:off x="7536331" y="320938"/>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2"/>
            <p:cNvSpPr/>
            <p:nvPr/>
          </p:nvSpPr>
          <p:spPr>
            <a:xfrm rot="10800000">
              <a:off x="7536331"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2"/>
            <p:cNvSpPr/>
            <p:nvPr/>
          </p:nvSpPr>
          <p:spPr>
            <a:xfrm rot="10800000">
              <a:off x="7536331" y="28698"/>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2"/>
            <p:cNvSpPr/>
            <p:nvPr/>
          </p:nvSpPr>
          <p:spPr>
            <a:xfrm rot="10800000">
              <a:off x="7390210" y="4851012"/>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2"/>
            <p:cNvSpPr/>
            <p:nvPr/>
          </p:nvSpPr>
          <p:spPr>
            <a:xfrm rot="10800000">
              <a:off x="7390210"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2"/>
            <p:cNvSpPr/>
            <p:nvPr/>
          </p:nvSpPr>
          <p:spPr>
            <a:xfrm rot="10800000">
              <a:off x="7390210" y="4412627"/>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2"/>
            <p:cNvSpPr/>
            <p:nvPr/>
          </p:nvSpPr>
          <p:spPr>
            <a:xfrm rot="10800000">
              <a:off x="7390210" y="4266482"/>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2"/>
            <p:cNvSpPr/>
            <p:nvPr/>
          </p:nvSpPr>
          <p:spPr>
            <a:xfrm rot="10800000">
              <a:off x="7390210" y="4120361"/>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2"/>
            <p:cNvSpPr/>
            <p:nvPr/>
          </p:nvSpPr>
          <p:spPr>
            <a:xfrm rot="10800000">
              <a:off x="7390210" y="3828096"/>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2"/>
            <p:cNvSpPr/>
            <p:nvPr/>
          </p:nvSpPr>
          <p:spPr>
            <a:xfrm rot="10800000">
              <a:off x="7390210" y="3535831"/>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2"/>
            <p:cNvSpPr/>
            <p:nvPr/>
          </p:nvSpPr>
          <p:spPr>
            <a:xfrm rot="10800000">
              <a:off x="7390210" y="3389711"/>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2"/>
            <p:cNvSpPr/>
            <p:nvPr/>
          </p:nvSpPr>
          <p:spPr>
            <a:xfrm rot="10800000">
              <a:off x="7390210" y="3243566"/>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2"/>
            <p:cNvSpPr/>
            <p:nvPr/>
          </p:nvSpPr>
          <p:spPr>
            <a:xfrm rot="10800000">
              <a:off x="7390210" y="2951301"/>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2"/>
            <p:cNvSpPr/>
            <p:nvPr/>
          </p:nvSpPr>
          <p:spPr>
            <a:xfrm rot="10800000">
              <a:off x="7390210" y="2805180"/>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2"/>
            <p:cNvSpPr/>
            <p:nvPr/>
          </p:nvSpPr>
          <p:spPr>
            <a:xfrm rot="10800000">
              <a:off x="7390210"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2"/>
            <p:cNvSpPr/>
            <p:nvPr/>
          </p:nvSpPr>
          <p:spPr>
            <a:xfrm rot="10800000">
              <a:off x="7390210" y="2512915"/>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2"/>
            <p:cNvSpPr/>
            <p:nvPr/>
          </p:nvSpPr>
          <p:spPr>
            <a:xfrm rot="10800000">
              <a:off x="7390210" y="2366770"/>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2"/>
            <p:cNvSpPr/>
            <p:nvPr/>
          </p:nvSpPr>
          <p:spPr>
            <a:xfrm rot="10800000">
              <a:off x="7390210" y="2220650"/>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2"/>
            <p:cNvSpPr/>
            <p:nvPr/>
          </p:nvSpPr>
          <p:spPr>
            <a:xfrm rot="10800000">
              <a:off x="7390210" y="2074529"/>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2"/>
            <p:cNvSpPr/>
            <p:nvPr/>
          </p:nvSpPr>
          <p:spPr>
            <a:xfrm rot="10800000">
              <a:off x="7390210" y="1782264"/>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2"/>
            <p:cNvSpPr/>
            <p:nvPr/>
          </p:nvSpPr>
          <p:spPr>
            <a:xfrm rot="10800000">
              <a:off x="7390210" y="1489999"/>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2"/>
            <p:cNvSpPr/>
            <p:nvPr/>
          </p:nvSpPr>
          <p:spPr>
            <a:xfrm rot="10800000">
              <a:off x="7390210" y="1343854"/>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2"/>
            <p:cNvSpPr/>
            <p:nvPr/>
          </p:nvSpPr>
          <p:spPr>
            <a:xfrm rot="10800000">
              <a:off x="7390210" y="1197734"/>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2"/>
            <p:cNvSpPr/>
            <p:nvPr/>
          </p:nvSpPr>
          <p:spPr>
            <a:xfrm rot="10800000">
              <a:off x="7390210" y="105161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2"/>
            <p:cNvSpPr/>
            <p:nvPr/>
          </p:nvSpPr>
          <p:spPr>
            <a:xfrm rot="10800000">
              <a:off x="7390210" y="759348"/>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2"/>
            <p:cNvSpPr/>
            <p:nvPr/>
          </p:nvSpPr>
          <p:spPr>
            <a:xfrm rot="10800000">
              <a:off x="7390210" y="613204"/>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2"/>
            <p:cNvSpPr/>
            <p:nvPr/>
          </p:nvSpPr>
          <p:spPr>
            <a:xfrm rot="10800000">
              <a:off x="7390210" y="320938"/>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2"/>
            <p:cNvSpPr/>
            <p:nvPr/>
          </p:nvSpPr>
          <p:spPr>
            <a:xfrm rot="10800000">
              <a:off x="7390210" y="28698"/>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2"/>
            <p:cNvSpPr/>
            <p:nvPr/>
          </p:nvSpPr>
          <p:spPr>
            <a:xfrm rot="10800000">
              <a:off x="7244066" y="4704867"/>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2"/>
            <p:cNvSpPr/>
            <p:nvPr/>
          </p:nvSpPr>
          <p:spPr>
            <a:xfrm rot="10800000">
              <a:off x="7244066" y="4266482"/>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2"/>
            <p:cNvSpPr/>
            <p:nvPr/>
          </p:nvSpPr>
          <p:spPr>
            <a:xfrm rot="10800000">
              <a:off x="7244066" y="4120361"/>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2"/>
            <p:cNvSpPr/>
            <p:nvPr/>
          </p:nvSpPr>
          <p:spPr>
            <a:xfrm rot="10800000">
              <a:off x="7244066"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2"/>
            <p:cNvSpPr/>
            <p:nvPr/>
          </p:nvSpPr>
          <p:spPr>
            <a:xfrm rot="10800000">
              <a:off x="7244066" y="3681951"/>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2"/>
            <p:cNvSpPr/>
            <p:nvPr/>
          </p:nvSpPr>
          <p:spPr>
            <a:xfrm rot="10800000">
              <a:off x="7244066" y="3389711"/>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2"/>
            <p:cNvSpPr/>
            <p:nvPr/>
          </p:nvSpPr>
          <p:spPr>
            <a:xfrm rot="10800000">
              <a:off x="7244066" y="3243566"/>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2"/>
            <p:cNvSpPr/>
            <p:nvPr/>
          </p:nvSpPr>
          <p:spPr>
            <a:xfrm rot="10800000">
              <a:off x="7244066" y="3097445"/>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2"/>
            <p:cNvSpPr/>
            <p:nvPr/>
          </p:nvSpPr>
          <p:spPr>
            <a:xfrm rot="10800000">
              <a:off x="7244066"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2"/>
            <p:cNvSpPr/>
            <p:nvPr/>
          </p:nvSpPr>
          <p:spPr>
            <a:xfrm rot="10800000">
              <a:off x="7244066" y="2512915"/>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2"/>
            <p:cNvSpPr/>
            <p:nvPr/>
          </p:nvSpPr>
          <p:spPr>
            <a:xfrm rot="10800000">
              <a:off x="7244066" y="2220650"/>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2"/>
            <p:cNvSpPr/>
            <p:nvPr/>
          </p:nvSpPr>
          <p:spPr>
            <a:xfrm rot="10800000">
              <a:off x="7244066" y="1928385"/>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2"/>
            <p:cNvSpPr/>
            <p:nvPr/>
          </p:nvSpPr>
          <p:spPr>
            <a:xfrm rot="10800000">
              <a:off x="7244066" y="1782264"/>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2"/>
            <p:cNvSpPr/>
            <p:nvPr/>
          </p:nvSpPr>
          <p:spPr>
            <a:xfrm rot="10800000">
              <a:off x="7244066" y="1343854"/>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2"/>
            <p:cNvSpPr/>
            <p:nvPr/>
          </p:nvSpPr>
          <p:spPr>
            <a:xfrm rot="10800000">
              <a:off x="7244066" y="1197734"/>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2"/>
            <p:cNvSpPr/>
            <p:nvPr/>
          </p:nvSpPr>
          <p:spPr>
            <a:xfrm rot="10800000">
              <a:off x="7244066" y="1051613"/>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2"/>
            <p:cNvSpPr/>
            <p:nvPr/>
          </p:nvSpPr>
          <p:spPr>
            <a:xfrm rot="10800000">
              <a:off x="7244066"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2"/>
            <p:cNvSpPr/>
            <p:nvPr/>
          </p:nvSpPr>
          <p:spPr>
            <a:xfrm rot="10800000">
              <a:off x="7244066" y="759348"/>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2"/>
            <p:cNvSpPr/>
            <p:nvPr/>
          </p:nvSpPr>
          <p:spPr>
            <a:xfrm rot="10800000">
              <a:off x="7244066" y="467083"/>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2"/>
            <p:cNvSpPr/>
            <p:nvPr/>
          </p:nvSpPr>
          <p:spPr>
            <a:xfrm rot="10800000">
              <a:off x="7244066" y="320938"/>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2"/>
            <p:cNvSpPr/>
            <p:nvPr/>
          </p:nvSpPr>
          <p:spPr>
            <a:xfrm rot="10800000">
              <a:off x="7097945" y="4997133"/>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2"/>
            <p:cNvSpPr/>
            <p:nvPr/>
          </p:nvSpPr>
          <p:spPr>
            <a:xfrm rot="10800000">
              <a:off x="7097945"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2"/>
            <p:cNvSpPr/>
            <p:nvPr/>
          </p:nvSpPr>
          <p:spPr>
            <a:xfrm rot="10800000">
              <a:off x="7097945" y="4266482"/>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2"/>
            <p:cNvSpPr/>
            <p:nvPr/>
          </p:nvSpPr>
          <p:spPr>
            <a:xfrm rot="10800000">
              <a:off x="7097945" y="3828096"/>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2"/>
            <p:cNvSpPr/>
            <p:nvPr/>
          </p:nvSpPr>
          <p:spPr>
            <a:xfrm rot="10800000">
              <a:off x="7097945" y="3681951"/>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2"/>
            <p:cNvSpPr/>
            <p:nvPr/>
          </p:nvSpPr>
          <p:spPr>
            <a:xfrm rot="10800000">
              <a:off x="7097945" y="3097445"/>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2"/>
            <p:cNvSpPr/>
            <p:nvPr/>
          </p:nvSpPr>
          <p:spPr>
            <a:xfrm rot="10800000">
              <a:off x="7097945" y="2951301"/>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2"/>
            <p:cNvSpPr/>
            <p:nvPr/>
          </p:nvSpPr>
          <p:spPr>
            <a:xfrm rot="10800000">
              <a:off x="7097945"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2"/>
            <p:cNvSpPr/>
            <p:nvPr/>
          </p:nvSpPr>
          <p:spPr>
            <a:xfrm rot="10800000">
              <a:off x="7097945" y="2512915"/>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2"/>
            <p:cNvSpPr/>
            <p:nvPr/>
          </p:nvSpPr>
          <p:spPr>
            <a:xfrm rot="10800000">
              <a:off x="7097945" y="2366770"/>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2"/>
            <p:cNvSpPr/>
            <p:nvPr/>
          </p:nvSpPr>
          <p:spPr>
            <a:xfrm rot="10800000">
              <a:off x="7097945" y="2220650"/>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2"/>
            <p:cNvSpPr/>
            <p:nvPr/>
          </p:nvSpPr>
          <p:spPr>
            <a:xfrm rot="10800000">
              <a:off x="7097945" y="1782264"/>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2"/>
            <p:cNvSpPr/>
            <p:nvPr/>
          </p:nvSpPr>
          <p:spPr>
            <a:xfrm rot="10800000">
              <a:off x="7097945" y="1636120"/>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2"/>
            <p:cNvSpPr/>
            <p:nvPr/>
          </p:nvSpPr>
          <p:spPr>
            <a:xfrm rot="10800000">
              <a:off x="7097945" y="1489999"/>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2"/>
            <p:cNvSpPr/>
            <p:nvPr/>
          </p:nvSpPr>
          <p:spPr>
            <a:xfrm rot="10800000">
              <a:off x="7097945" y="1197734"/>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2"/>
            <p:cNvSpPr/>
            <p:nvPr/>
          </p:nvSpPr>
          <p:spPr>
            <a:xfrm rot="10800000">
              <a:off x="7097945"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2"/>
            <p:cNvSpPr/>
            <p:nvPr/>
          </p:nvSpPr>
          <p:spPr>
            <a:xfrm rot="10800000">
              <a:off x="7097945" y="174818"/>
              <a:ext cx="117867" cy="117867"/>
            </a:xfrm>
            <a:custGeom>
              <a:avLst/>
              <a:gdLst/>
              <a:ahLst/>
              <a:cxnLst/>
              <a:rect l="l" t="t" r="r" b="b"/>
              <a:pathLst>
                <a:path w="4856"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2"/>
            <p:cNvSpPr/>
            <p:nvPr/>
          </p:nvSpPr>
          <p:spPr>
            <a:xfrm rot="10800000">
              <a:off x="7097945" y="28698"/>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2"/>
            <p:cNvSpPr/>
            <p:nvPr/>
          </p:nvSpPr>
          <p:spPr>
            <a:xfrm rot="10800000">
              <a:off x="6951800" y="4851012"/>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2"/>
            <p:cNvSpPr/>
            <p:nvPr/>
          </p:nvSpPr>
          <p:spPr>
            <a:xfrm rot="10800000">
              <a:off x="6951800" y="4704867"/>
              <a:ext cx="117892" cy="117892"/>
            </a:xfrm>
            <a:custGeom>
              <a:avLst/>
              <a:gdLst/>
              <a:ahLst/>
              <a:cxnLst/>
              <a:rect l="l" t="t" r="r" b="b"/>
              <a:pathLst>
                <a:path w="4857"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2"/>
            <p:cNvSpPr/>
            <p:nvPr/>
          </p:nvSpPr>
          <p:spPr>
            <a:xfrm rot="10800000">
              <a:off x="6951800" y="4266482"/>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2"/>
            <p:cNvSpPr/>
            <p:nvPr/>
          </p:nvSpPr>
          <p:spPr>
            <a:xfrm rot="10800000">
              <a:off x="6951800" y="3974217"/>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2"/>
            <p:cNvSpPr/>
            <p:nvPr/>
          </p:nvSpPr>
          <p:spPr>
            <a:xfrm rot="10800000">
              <a:off x="6951800" y="3681951"/>
              <a:ext cx="117892" cy="117892"/>
            </a:xfrm>
            <a:custGeom>
              <a:avLst/>
              <a:gdLst/>
              <a:ahLst/>
              <a:cxnLst/>
              <a:rect l="l" t="t" r="r" b="b"/>
              <a:pathLst>
                <a:path w="4857"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2"/>
            <p:cNvSpPr/>
            <p:nvPr/>
          </p:nvSpPr>
          <p:spPr>
            <a:xfrm rot="10800000">
              <a:off x="6951800" y="3243566"/>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2"/>
            <p:cNvSpPr/>
            <p:nvPr/>
          </p:nvSpPr>
          <p:spPr>
            <a:xfrm rot="10800000">
              <a:off x="6951800" y="2951301"/>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2"/>
            <p:cNvSpPr/>
            <p:nvPr/>
          </p:nvSpPr>
          <p:spPr>
            <a:xfrm rot="10800000">
              <a:off x="6951800" y="2512915"/>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2"/>
            <p:cNvSpPr/>
            <p:nvPr/>
          </p:nvSpPr>
          <p:spPr>
            <a:xfrm rot="10800000">
              <a:off x="6951800" y="2220650"/>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2"/>
            <p:cNvSpPr/>
            <p:nvPr/>
          </p:nvSpPr>
          <p:spPr>
            <a:xfrm rot="10800000">
              <a:off x="6951800" y="2074529"/>
              <a:ext cx="117892" cy="117867"/>
            </a:xfrm>
            <a:custGeom>
              <a:avLst/>
              <a:gdLst/>
              <a:ahLst/>
              <a:cxnLst/>
              <a:rect l="l" t="t" r="r" b="b"/>
              <a:pathLst>
                <a:path w="4857"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2"/>
            <p:cNvSpPr/>
            <p:nvPr/>
          </p:nvSpPr>
          <p:spPr>
            <a:xfrm rot="10800000">
              <a:off x="6951800" y="1782264"/>
              <a:ext cx="117892" cy="117867"/>
            </a:xfrm>
            <a:custGeom>
              <a:avLst/>
              <a:gdLst/>
              <a:ahLst/>
              <a:cxnLst/>
              <a:rect l="l" t="t" r="r" b="b"/>
              <a:pathLst>
                <a:path w="4857"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2"/>
            <p:cNvSpPr/>
            <p:nvPr/>
          </p:nvSpPr>
          <p:spPr>
            <a:xfrm rot="10800000">
              <a:off x="6951800" y="1636120"/>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2"/>
            <p:cNvSpPr/>
            <p:nvPr/>
          </p:nvSpPr>
          <p:spPr>
            <a:xfrm rot="10800000">
              <a:off x="6951800" y="1489999"/>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2"/>
            <p:cNvSpPr/>
            <p:nvPr/>
          </p:nvSpPr>
          <p:spPr>
            <a:xfrm rot="10800000">
              <a:off x="6951800" y="1197734"/>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2"/>
            <p:cNvSpPr/>
            <p:nvPr/>
          </p:nvSpPr>
          <p:spPr>
            <a:xfrm rot="10800000">
              <a:off x="6951800" y="1051613"/>
              <a:ext cx="117892" cy="117867"/>
            </a:xfrm>
            <a:custGeom>
              <a:avLst/>
              <a:gdLst/>
              <a:ahLst/>
              <a:cxnLst/>
              <a:rect l="l" t="t" r="r" b="b"/>
              <a:pathLst>
                <a:path w="4857"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2"/>
            <p:cNvSpPr/>
            <p:nvPr/>
          </p:nvSpPr>
          <p:spPr>
            <a:xfrm rot="10800000">
              <a:off x="6951800" y="613204"/>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2"/>
            <p:cNvSpPr/>
            <p:nvPr/>
          </p:nvSpPr>
          <p:spPr>
            <a:xfrm rot="10800000">
              <a:off x="6951800" y="320938"/>
              <a:ext cx="117892" cy="117892"/>
            </a:xfrm>
            <a:custGeom>
              <a:avLst/>
              <a:gdLst/>
              <a:ahLst/>
              <a:cxnLst/>
              <a:rect l="l" t="t" r="r" b="b"/>
              <a:pathLst>
                <a:path w="4857"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2"/>
            <p:cNvSpPr/>
            <p:nvPr/>
          </p:nvSpPr>
          <p:spPr>
            <a:xfrm rot="10800000">
              <a:off x="6951800" y="174818"/>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2"/>
            <p:cNvSpPr/>
            <p:nvPr/>
          </p:nvSpPr>
          <p:spPr>
            <a:xfrm rot="10800000">
              <a:off x="6805680" y="4997133"/>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2"/>
            <p:cNvSpPr/>
            <p:nvPr/>
          </p:nvSpPr>
          <p:spPr>
            <a:xfrm rot="10800000">
              <a:off x="6805680" y="4558747"/>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2"/>
            <p:cNvSpPr/>
            <p:nvPr/>
          </p:nvSpPr>
          <p:spPr>
            <a:xfrm rot="10800000">
              <a:off x="6805680" y="4120361"/>
              <a:ext cx="117867" cy="117867"/>
            </a:xfrm>
            <a:custGeom>
              <a:avLst/>
              <a:gdLst/>
              <a:ahLst/>
              <a:cxnLst/>
              <a:rect l="l" t="t" r="r" b="b"/>
              <a:pathLst>
                <a:path w="4856" h="4856" extrusionOk="0">
                  <a:moveTo>
                    <a:pt x="0" y="1"/>
                  </a:moveTo>
                  <a:lnTo>
                    <a:pt x="0"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2"/>
            <p:cNvSpPr/>
            <p:nvPr/>
          </p:nvSpPr>
          <p:spPr>
            <a:xfrm rot="10800000">
              <a:off x="6805680" y="3535831"/>
              <a:ext cx="117867" cy="117867"/>
            </a:xfrm>
            <a:custGeom>
              <a:avLst/>
              <a:gdLst/>
              <a:ahLst/>
              <a:cxnLst/>
              <a:rect l="l" t="t" r="r" b="b"/>
              <a:pathLst>
                <a:path w="4856" h="4856" extrusionOk="0">
                  <a:moveTo>
                    <a:pt x="0" y="0"/>
                  </a:moveTo>
                  <a:lnTo>
                    <a:pt x="0"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2"/>
            <p:cNvSpPr/>
            <p:nvPr/>
          </p:nvSpPr>
          <p:spPr>
            <a:xfrm rot="10800000">
              <a:off x="6805680" y="2951301"/>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2"/>
            <p:cNvSpPr/>
            <p:nvPr/>
          </p:nvSpPr>
          <p:spPr>
            <a:xfrm rot="10800000">
              <a:off x="6805680" y="2220650"/>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2"/>
            <p:cNvSpPr/>
            <p:nvPr/>
          </p:nvSpPr>
          <p:spPr>
            <a:xfrm rot="10800000">
              <a:off x="6805680" y="1051613"/>
              <a:ext cx="117867" cy="117867"/>
            </a:xfrm>
            <a:custGeom>
              <a:avLst/>
              <a:gdLst/>
              <a:ahLst/>
              <a:cxnLst/>
              <a:rect l="l" t="t" r="r" b="b"/>
              <a:pathLst>
                <a:path w="4856" h="4856" extrusionOk="0">
                  <a:moveTo>
                    <a:pt x="0" y="1"/>
                  </a:moveTo>
                  <a:lnTo>
                    <a:pt x="0"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2"/>
            <p:cNvSpPr/>
            <p:nvPr/>
          </p:nvSpPr>
          <p:spPr>
            <a:xfrm rot="10800000">
              <a:off x="6805680" y="905469"/>
              <a:ext cx="117867" cy="117867"/>
            </a:xfrm>
            <a:custGeom>
              <a:avLst/>
              <a:gdLst/>
              <a:ahLst/>
              <a:cxnLst/>
              <a:rect l="l" t="t" r="r" b="b"/>
              <a:pathLst>
                <a:path w="4856" h="4856" extrusionOk="0">
                  <a:moveTo>
                    <a:pt x="0" y="0"/>
                  </a:moveTo>
                  <a:lnTo>
                    <a:pt x="0"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2"/>
            <p:cNvSpPr/>
            <p:nvPr/>
          </p:nvSpPr>
          <p:spPr>
            <a:xfrm rot="10800000">
              <a:off x="6805680" y="28698"/>
              <a:ext cx="117867" cy="117867"/>
            </a:xfrm>
            <a:custGeom>
              <a:avLst/>
              <a:gdLst/>
              <a:ahLst/>
              <a:cxnLst/>
              <a:rect l="l" t="t" r="r" b="b"/>
              <a:pathLst>
                <a:path w="4856" h="4856" extrusionOk="0">
                  <a:moveTo>
                    <a:pt x="0" y="1"/>
                  </a:moveTo>
                  <a:lnTo>
                    <a:pt x="0"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2"/>
            <p:cNvSpPr/>
            <p:nvPr/>
          </p:nvSpPr>
          <p:spPr>
            <a:xfrm rot="10800000">
              <a:off x="6659535" y="4851012"/>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2"/>
            <p:cNvSpPr/>
            <p:nvPr/>
          </p:nvSpPr>
          <p:spPr>
            <a:xfrm rot="10800000">
              <a:off x="6659535" y="3974217"/>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2"/>
            <p:cNvSpPr/>
            <p:nvPr/>
          </p:nvSpPr>
          <p:spPr>
            <a:xfrm rot="10800000">
              <a:off x="6659535" y="3243566"/>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2"/>
            <p:cNvSpPr/>
            <p:nvPr/>
          </p:nvSpPr>
          <p:spPr>
            <a:xfrm rot="10800000">
              <a:off x="6659535" y="2512915"/>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2"/>
            <p:cNvSpPr/>
            <p:nvPr/>
          </p:nvSpPr>
          <p:spPr>
            <a:xfrm rot="10800000">
              <a:off x="6659535" y="1636120"/>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2"/>
            <p:cNvSpPr/>
            <p:nvPr/>
          </p:nvSpPr>
          <p:spPr>
            <a:xfrm rot="10800000">
              <a:off x="6659535" y="905469"/>
              <a:ext cx="117892" cy="117867"/>
            </a:xfrm>
            <a:custGeom>
              <a:avLst/>
              <a:gdLst/>
              <a:ahLst/>
              <a:cxnLst/>
              <a:rect l="l" t="t" r="r" b="b"/>
              <a:pathLst>
                <a:path w="4857"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2"/>
            <p:cNvSpPr/>
            <p:nvPr/>
          </p:nvSpPr>
          <p:spPr>
            <a:xfrm rot="10800000">
              <a:off x="6659535" y="759348"/>
              <a:ext cx="117892" cy="117867"/>
            </a:xfrm>
            <a:custGeom>
              <a:avLst/>
              <a:gdLst/>
              <a:ahLst/>
              <a:cxnLst/>
              <a:rect l="l" t="t" r="r" b="b"/>
              <a:pathLst>
                <a:path w="4857"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2"/>
            <p:cNvSpPr/>
            <p:nvPr/>
          </p:nvSpPr>
          <p:spPr>
            <a:xfrm rot="10800000">
              <a:off x="6659535" y="174818"/>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2"/>
            <p:cNvSpPr/>
            <p:nvPr/>
          </p:nvSpPr>
          <p:spPr>
            <a:xfrm rot="10800000">
              <a:off x="6513415"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2"/>
            <p:cNvSpPr/>
            <p:nvPr/>
          </p:nvSpPr>
          <p:spPr>
            <a:xfrm rot="10800000">
              <a:off x="6513415"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2"/>
            <p:cNvSpPr/>
            <p:nvPr/>
          </p:nvSpPr>
          <p:spPr>
            <a:xfrm rot="10800000">
              <a:off x="6513415"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2"/>
            <p:cNvSpPr/>
            <p:nvPr/>
          </p:nvSpPr>
          <p:spPr>
            <a:xfrm rot="10800000">
              <a:off x="6513415" y="1489999"/>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2"/>
            <p:cNvSpPr/>
            <p:nvPr/>
          </p:nvSpPr>
          <p:spPr>
            <a:xfrm rot="10800000">
              <a:off x="6513415"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2"/>
            <p:cNvSpPr/>
            <p:nvPr/>
          </p:nvSpPr>
          <p:spPr>
            <a:xfrm rot="10800000">
              <a:off x="6513415"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2"/>
            <p:cNvSpPr/>
            <p:nvPr/>
          </p:nvSpPr>
          <p:spPr>
            <a:xfrm rot="10800000">
              <a:off x="6367294"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2"/>
            <p:cNvSpPr/>
            <p:nvPr/>
          </p:nvSpPr>
          <p:spPr>
            <a:xfrm rot="10800000">
              <a:off x="6367294" y="3681951"/>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2"/>
            <p:cNvSpPr/>
            <p:nvPr/>
          </p:nvSpPr>
          <p:spPr>
            <a:xfrm rot="10800000">
              <a:off x="6367294"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2"/>
            <p:cNvSpPr/>
            <p:nvPr/>
          </p:nvSpPr>
          <p:spPr>
            <a:xfrm rot="10800000">
              <a:off x="7536331"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2"/>
            <p:cNvSpPr/>
            <p:nvPr/>
          </p:nvSpPr>
          <p:spPr>
            <a:xfrm rot="10800000">
              <a:off x="7536331" y="4851012"/>
              <a:ext cx="117867" cy="117867"/>
            </a:xfrm>
            <a:custGeom>
              <a:avLst/>
              <a:gdLst/>
              <a:ahLst/>
              <a:cxnLst/>
              <a:rect l="l" t="t" r="r" b="b"/>
              <a:pathLst>
                <a:path w="4856" h="4856" extrusionOk="0">
                  <a:moveTo>
                    <a:pt x="0" y="0"/>
                  </a:moveTo>
                  <a:lnTo>
                    <a:pt x="0" y="4856"/>
                  </a:lnTo>
                  <a:lnTo>
                    <a:pt x="4855" y="4856"/>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2"/>
            <p:cNvSpPr/>
            <p:nvPr/>
          </p:nvSpPr>
          <p:spPr>
            <a:xfrm rot="10800000">
              <a:off x="7536331" y="4412627"/>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2"/>
            <p:cNvSpPr/>
            <p:nvPr/>
          </p:nvSpPr>
          <p:spPr>
            <a:xfrm rot="10800000">
              <a:off x="7536331" y="4120361"/>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2"/>
            <p:cNvSpPr/>
            <p:nvPr/>
          </p:nvSpPr>
          <p:spPr>
            <a:xfrm rot="10800000">
              <a:off x="7536331" y="3389711"/>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2"/>
            <p:cNvSpPr/>
            <p:nvPr/>
          </p:nvSpPr>
          <p:spPr>
            <a:xfrm rot="10800000">
              <a:off x="7536331" y="3243566"/>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2"/>
            <p:cNvSpPr/>
            <p:nvPr/>
          </p:nvSpPr>
          <p:spPr>
            <a:xfrm rot="10800000">
              <a:off x="7536331" y="1636120"/>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2"/>
            <p:cNvSpPr/>
            <p:nvPr/>
          </p:nvSpPr>
          <p:spPr>
            <a:xfrm rot="10800000">
              <a:off x="7536331" y="1343854"/>
              <a:ext cx="117867" cy="117892"/>
            </a:xfrm>
            <a:custGeom>
              <a:avLst/>
              <a:gdLst/>
              <a:ahLst/>
              <a:cxnLst/>
              <a:rect l="l" t="t" r="r" b="b"/>
              <a:pathLst>
                <a:path w="4856" h="4857"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2"/>
            <p:cNvSpPr/>
            <p:nvPr/>
          </p:nvSpPr>
          <p:spPr>
            <a:xfrm rot="10800000">
              <a:off x="7390210" y="4997133"/>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2"/>
            <p:cNvSpPr/>
            <p:nvPr/>
          </p:nvSpPr>
          <p:spPr>
            <a:xfrm rot="10800000">
              <a:off x="7390210" y="3974217"/>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2"/>
            <p:cNvSpPr/>
            <p:nvPr/>
          </p:nvSpPr>
          <p:spPr>
            <a:xfrm rot="10800000">
              <a:off x="7390210" y="3097445"/>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2"/>
            <p:cNvSpPr/>
            <p:nvPr/>
          </p:nvSpPr>
          <p:spPr>
            <a:xfrm rot="10800000">
              <a:off x="7390210" y="1636120"/>
              <a:ext cx="117867" cy="117867"/>
            </a:xfrm>
            <a:custGeom>
              <a:avLst/>
              <a:gdLst/>
              <a:ahLst/>
              <a:cxnLst/>
              <a:rect l="l" t="t" r="r" b="b"/>
              <a:pathLst>
                <a:path w="4856" h="4856" extrusionOk="0">
                  <a:moveTo>
                    <a:pt x="1" y="0"/>
                  </a:moveTo>
                  <a:lnTo>
                    <a:pt x="1" y="4855"/>
                  </a:lnTo>
                  <a:lnTo>
                    <a:pt x="4856" y="4855"/>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2"/>
            <p:cNvSpPr/>
            <p:nvPr/>
          </p:nvSpPr>
          <p:spPr>
            <a:xfrm rot="10800000">
              <a:off x="7390210"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2"/>
            <p:cNvSpPr/>
            <p:nvPr/>
          </p:nvSpPr>
          <p:spPr>
            <a:xfrm rot="10800000">
              <a:off x="7244066"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2"/>
            <p:cNvSpPr/>
            <p:nvPr/>
          </p:nvSpPr>
          <p:spPr>
            <a:xfrm rot="10800000">
              <a:off x="7244066" y="4558747"/>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2"/>
            <p:cNvSpPr/>
            <p:nvPr/>
          </p:nvSpPr>
          <p:spPr>
            <a:xfrm rot="10800000">
              <a:off x="7244066" y="2951301"/>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2"/>
            <p:cNvSpPr/>
            <p:nvPr/>
          </p:nvSpPr>
          <p:spPr>
            <a:xfrm rot="10800000">
              <a:off x="7244066"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2"/>
            <p:cNvSpPr/>
            <p:nvPr/>
          </p:nvSpPr>
          <p:spPr>
            <a:xfrm rot="10800000">
              <a:off x="7244066" y="1636120"/>
              <a:ext cx="117867" cy="117867"/>
            </a:xfrm>
            <a:custGeom>
              <a:avLst/>
              <a:gdLst/>
              <a:ahLst/>
              <a:cxnLst/>
              <a:rect l="l" t="t" r="r" b="b"/>
              <a:pathLst>
                <a:path w="4856" h="4856" extrusionOk="0">
                  <a:moveTo>
                    <a:pt x="0" y="0"/>
                  </a:moveTo>
                  <a:lnTo>
                    <a:pt x="0" y="4855"/>
                  </a:lnTo>
                  <a:lnTo>
                    <a:pt x="4855" y="4855"/>
                  </a:lnTo>
                  <a:lnTo>
                    <a:pt x="4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2"/>
            <p:cNvSpPr/>
            <p:nvPr/>
          </p:nvSpPr>
          <p:spPr>
            <a:xfrm rot="10800000">
              <a:off x="7097945" y="105161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2"/>
            <p:cNvSpPr/>
            <p:nvPr/>
          </p:nvSpPr>
          <p:spPr>
            <a:xfrm rot="10800000">
              <a:off x="6951800" y="3828096"/>
              <a:ext cx="117892" cy="117867"/>
            </a:xfrm>
            <a:custGeom>
              <a:avLst/>
              <a:gdLst/>
              <a:ahLst/>
              <a:cxnLst/>
              <a:rect l="l" t="t" r="r" b="b"/>
              <a:pathLst>
                <a:path w="4857" h="4856" extrusionOk="0">
                  <a:moveTo>
                    <a:pt x="1" y="0"/>
                  </a:moveTo>
                  <a:lnTo>
                    <a:pt x="1" y="4856"/>
                  </a:lnTo>
                  <a:lnTo>
                    <a:pt x="4856" y="4856"/>
                  </a:lnTo>
                  <a:lnTo>
                    <a:pt x="4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2"/>
            <p:cNvSpPr/>
            <p:nvPr/>
          </p:nvSpPr>
          <p:spPr>
            <a:xfrm rot="10800000">
              <a:off x="6951800" y="2659036"/>
              <a:ext cx="117892" cy="117892"/>
            </a:xfrm>
            <a:custGeom>
              <a:avLst/>
              <a:gdLst/>
              <a:ahLst/>
              <a:cxnLst/>
              <a:rect l="l" t="t" r="r" b="b"/>
              <a:pathLst>
                <a:path w="4857" h="4857"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2"/>
            <p:cNvSpPr/>
            <p:nvPr/>
          </p:nvSpPr>
          <p:spPr>
            <a:xfrm rot="10800000">
              <a:off x="6805680" y="320938"/>
              <a:ext cx="117867" cy="117892"/>
            </a:xfrm>
            <a:custGeom>
              <a:avLst/>
              <a:gdLst/>
              <a:ahLst/>
              <a:cxnLst/>
              <a:rect l="l" t="t" r="r" b="b"/>
              <a:pathLst>
                <a:path w="4856" h="4857" extrusionOk="0">
                  <a:moveTo>
                    <a:pt x="0" y="1"/>
                  </a:moveTo>
                  <a:lnTo>
                    <a:pt x="0"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2"/>
            <p:cNvSpPr/>
            <p:nvPr/>
          </p:nvSpPr>
          <p:spPr>
            <a:xfrm rot="10800000">
              <a:off x="6513415"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2"/>
            <p:cNvSpPr/>
            <p:nvPr/>
          </p:nvSpPr>
          <p:spPr>
            <a:xfrm rot="10800000">
              <a:off x="6367294"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1" name="Google Shape;3831;p1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400"/>
              <a:buNone/>
              <a:defRPr>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endParaRPr/>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3"/>
        </a:solidFill>
        <a:effectLst/>
      </p:bgPr>
    </p:bg>
    <p:spTree>
      <p:nvGrpSpPr>
        <p:cNvPr id="1" name="Shape 1044"/>
        <p:cNvGrpSpPr/>
        <p:nvPr/>
      </p:nvGrpSpPr>
      <p:grpSpPr>
        <a:xfrm>
          <a:off x="0" y="0"/>
          <a:ext cx="0" cy="0"/>
          <a:chOff x="0" y="0"/>
          <a:chExt cx="0" cy="0"/>
        </a:xfrm>
      </p:grpSpPr>
      <p:sp>
        <p:nvSpPr>
          <p:cNvPr id="1045" name="Google Shape;1045;p4"/>
          <p:cNvSpPr txBox="1">
            <a:spLocks noGrp="1"/>
          </p:cNvSpPr>
          <p:nvPr>
            <p:ph type="body" idx="1"/>
          </p:nvPr>
        </p:nvSpPr>
        <p:spPr>
          <a:xfrm>
            <a:off x="1278575" y="739550"/>
            <a:ext cx="4281000" cy="36924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chemeClr val="lt1"/>
              </a:buClr>
              <a:buSzPts val="3000"/>
              <a:buChar char="▪"/>
              <a:defRPr sz="3000" i="1">
                <a:solidFill>
                  <a:schemeClr val="lt1"/>
                </a:solidFill>
              </a:defRPr>
            </a:lvl1pPr>
            <a:lvl2pPr marL="914400" lvl="1" indent="-419100" rtl="0">
              <a:spcBef>
                <a:spcPts val="0"/>
              </a:spcBef>
              <a:spcAft>
                <a:spcPts val="0"/>
              </a:spcAft>
              <a:buClr>
                <a:schemeClr val="lt1"/>
              </a:buClr>
              <a:buSzPts val="3000"/>
              <a:buChar char="▫"/>
              <a:defRPr sz="3000" i="1">
                <a:solidFill>
                  <a:schemeClr val="lt1"/>
                </a:solidFill>
              </a:defRPr>
            </a:lvl2pPr>
            <a:lvl3pPr marL="1371600" lvl="2" indent="-419100" rtl="0">
              <a:spcBef>
                <a:spcPts val="0"/>
              </a:spcBef>
              <a:spcAft>
                <a:spcPts val="0"/>
              </a:spcAft>
              <a:buClr>
                <a:schemeClr val="lt1"/>
              </a:buClr>
              <a:buSzPts val="3000"/>
              <a:buChar char="▫"/>
              <a:defRPr sz="3000" i="1">
                <a:solidFill>
                  <a:schemeClr val="lt1"/>
                </a:solidFill>
              </a:defRPr>
            </a:lvl3pPr>
            <a:lvl4pPr marL="1828800" lvl="3" indent="-419100" rtl="0">
              <a:spcBef>
                <a:spcPts val="0"/>
              </a:spcBef>
              <a:spcAft>
                <a:spcPts val="0"/>
              </a:spcAft>
              <a:buClr>
                <a:schemeClr val="lt1"/>
              </a:buClr>
              <a:buSzPts val="3000"/>
              <a:buChar char="▫"/>
              <a:defRPr sz="3000" i="1">
                <a:solidFill>
                  <a:schemeClr val="lt1"/>
                </a:solidFill>
              </a:defRPr>
            </a:lvl4pPr>
            <a:lvl5pPr marL="2286000" lvl="4" indent="-419100" rtl="0">
              <a:spcBef>
                <a:spcPts val="0"/>
              </a:spcBef>
              <a:spcAft>
                <a:spcPts val="0"/>
              </a:spcAft>
              <a:buClr>
                <a:schemeClr val="lt1"/>
              </a:buClr>
              <a:buSzPts val="3000"/>
              <a:buChar char="▫"/>
              <a:defRPr sz="3000" i="1">
                <a:solidFill>
                  <a:schemeClr val="lt1"/>
                </a:solidFill>
              </a:defRPr>
            </a:lvl5pPr>
            <a:lvl6pPr marL="2743200" lvl="5" indent="-419100" rtl="0">
              <a:spcBef>
                <a:spcPts val="0"/>
              </a:spcBef>
              <a:spcAft>
                <a:spcPts val="0"/>
              </a:spcAft>
              <a:buClr>
                <a:schemeClr val="lt1"/>
              </a:buClr>
              <a:buSzPts val="3000"/>
              <a:buChar char="▫"/>
              <a:defRPr sz="3000" i="1">
                <a:solidFill>
                  <a:schemeClr val="lt1"/>
                </a:solidFill>
              </a:defRPr>
            </a:lvl6pPr>
            <a:lvl7pPr marL="3200400" lvl="6" indent="-419100" rtl="0">
              <a:spcBef>
                <a:spcPts val="0"/>
              </a:spcBef>
              <a:spcAft>
                <a:spcPts val="0"/>
              </a:spcAft>
              <a:buClr>
                <a:schemeClr val="lt1"/>
              </a:buClr>
              <a:buSzPts val="3000"/>
              <a:buChar char="●"/>
              <a:defRPr sz="3000" i="1">
                <a:solidFill>
                  <a:schemeClr val="lt1"/>
                </a:solidFill>
              </a:defRPr>
            </a:lvl7pPr>
            <a:lvl8pPr marL="3657600" lvl="7" indent="-419100" rtl="0">
              <a:spcBef>
                <a:spcPts val="0"/>
              </a:spcBef>
              <a:spcAft>
                <a:spcPts val="0"/>
              </a:spcAft>
              <a:buClr>
                <a:schemeClr val="lt1"/>
              </a:buClr>
              <a:buSzPts val="3000"/>
              <a:buChar char="○"/>
              <a:defRPr sz="3000" i="1">
                <a:solidFill>
                  <a:schemeClr val="lt1"/>
                </a:solidFill>
              </a:defRPr>
            </a:lvl8pPr>
            <a:lvl9pPr marL="4114800" lvl="8" indent="-419100">
              <a:spcBef>
                <a:spcPts val="0"/>
              </a:spcBef>
              <a:spcAft>
                <a:spcPts val="0"/>
              </a:spcAft>
              <a:buClr>
                <a:schemeClr val="lt1"/>
              </a:buClr>
              <a:buSzPts val="3000"/>
              <a:buChar char="■"/>
              <a:defRPr sz="3000" i="1">
                <a:solidFill>
                  <a:schemeClr val="lt1"/>
                </a:solidFill>
              </a:defRPr>
            </a:lvl9pPr>
          </a:lstStyle>
          <a:p>
            <a:endParaRPr/>
          </a:p>
        </p:txBody>
      </p:sp>
      <p:sp>
        <p:nvSpPr>
          <p:cNvPr id="1046" name="Google Shape;1046;p4"/>
          <p:cNvSpPr txBox="1"/>
          <p:nvPr/>
        </p:nvSpPr>
        <p:spPr>
          <a:xfrm>
            <a:off x="659925" y="414075"/>
            <a:ext cx="7524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chemeClr val="accent1"/>
                </a:solidFill>
                <a:latin typeface="Dosis"/>
                <a:ea typeface="Dosis"/>
                <a:cs typeface="Dosis"/>
                <a:sym typeface="Dosis"/>
              </a:rPr>
              <a:t>“</a:t>
            </a:r>
            <a:endParaRPr sz="12000">
              <a:solidFill>
                <a:schemeClr val="accent1"/>
              </a:solidFill>
              <a:latin typeface="Dosis"/>
              <a:ea typeface="Dosis"/>
              <a:cs typeface="Dosis"/>
              <a:sym typeface="Dosis"/>
            </a:endParaRPr>
          </a:p>
        </p:txBody>
      </p:sp>
      <p:sp>
        <p:nvSpPr>
          <p:cNvPr id="1047" name="Google Shape;1047;p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grpSp>
        <p:nvGrpSpPr>
          <p:cNvPr id="1048" name="Google Shape;1048;p4"/>
          <p:cNvGrpSpPr/>
          <p:nvPr/>
        </p:nvGrpSpPr>
        <p:grpSpPr>
          <a:xfrm rot="10800000">
            <a:off x="8705367" y="28698"/>
            <a:ext cx="410132" cy="5086302"/>
            <a:chOff x="836200" y="238125"/>
            <a:chExt cx="422425" cy="5238750"/>
          </a:xfrm>
        </p:grpSpPr>
        <p:sp>
          <p:nvSpPr>
            <p:cNvPr id="1049" name="Google Shape;1049;p4"/>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4"/>
          <p:cNvGrpSpPr/>
          <p:nvPr/>
        </p:nvGrpSpPr>
        <p:grpSpPr>
          <a:xfrm rot="10800000">
            <a:off x="6659535" y="28698"/>
            <a:ext cx="2309844" cy="5086302"/>
            <a:chOff x="986700" y="238125"/>
            <a:chExt cx="2379075" cy="5238750"/>
          </a:xfrm>
        </p:grpSpPr>
        <p:sp>
          <p:nvSpPr>
            <p:cNvPr id="1130" name="Google Shape;1130;p4"/>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9" name="Google Shape;1249;p4"/>
          <p:cNvGrpSpPr/>
          <p:nvPr/>
        </p:nvGrpSpPr>
        <p:grpSpPr>
          <a:xfrm rot="10800000">
            <a:off x="6367294" y="28698"/>
            <a:ext cx="2017554" cy="5086302"/>
            <a:chOff x="1588750" y="238125"/>
            <a:chExt cx="2078025" cy="5238750"/>
          </a:xfrm>
        </p:grpSpPr>
        <p:sp>
          <p:nvSpPr>
            <p:cNvPr id="1250" name="Google Shape;1250;p4"/>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4"/>
          <p:cNvGrpSpPr/>
          <p:nvPr/>
        </p:nvGrpSpPr>
        <p:grpSpPr>
          <a:xfrm rot="10800000">
            <a:off x="6367294" y="28698"/>
            <a:ext cx="2309820" cy="5086302"/>
            <a:chOff x="1287725" y="238125"/>
            <a:chExt cx="2379050" cy="5238750"/>
          </a:xfrm>
        </p:grpSpPr>
        <p:sp>
          <p:nvSpPr>
            <p:cNvPr id="1460" name="Google Shape;1460;p4"/>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253100" y="3316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399450" y="1226525"/>
            <a:ext cx="6761100" cy="29805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273975" y="268950"/>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5" name="Google Shape;1845;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846" name="Google Shape;1846;p6"/>
          <p:cNvGrpSpPr/>
          <p:nvPr/>
        </p:nvGrpSpPr>
        <p:grpSpPr>
          <a:xfrm rot="10800000">
            <a:off x="8851487" y="28707"/>
            <a:ext cx="264012" cy="5086302"/>
            <a:chOff x="5307800" y="238125"/>
            <a:chExt cx="271925" cy="5238750"/>
          </a:xfrm>
        </p:grpSpPr>
        <p:sp>
          <p:nvSpPr>
            <p:cNvPr id="1847" name="Google Shape;1847;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4" name="Google Shape;1904;p6"/>
          <p:cNvGrpSpPr/>
          <p:nvPr/>
        </p:nvGrpSpPr>
        <p:grpSpPr>
          <a:xfrm rot="10800000">
            <a:off x="7828571" y="28707"/>
            <a:ext cx="1140783" cy="5086302"/>
            <a:chOff x="5458325" y="238125"/>
            <a:chExt cx="1174975" cy="5238750"/>
          </a:xfrm>
        </p:grpSpPr>
        <p:sp>
          <p:nvSpPr>
            <p:cNvPr id="1905" name="Google Shape;1905;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7" name="Google Shape;1967;p6"/>
          <p:cNvGrpSpPr/>
          <p:nvPr/>
        </p:nvGrpSpPr>
        <p:grpSpPr>
          <a:xfrm rot="10800000">
            <a:off x="7682451" y="28707"/>
            <a:ext cx="994639" cy="4940182"/>
            <a:chOff x="5759350" y="388625"/>
            <a:chExt cx="1024450" cy="5088250"/>
          </a:xfrm>
        </p:grpSpPr>
        <p:sp>
          <p:nvSpPr>
            <p:cNvPr id="1968" name="Google Shape;1968;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6"/>
          <p:cNvGrpSpPr/>
          <p:nvPr/>
        </p:nvGrpSpPr>
        <p:grpSpPr>
          <a:xfrm rot="10800000">
            <a:off x="7682451" y="28707"/>
            <a:ext cx="1140783" cy="5086302"/>
            <a:chOff x="5608825" y="238125"/>
            <a:chExt cx="1174975" cy="5238750"/>
          </a:xfrm>
        </p:grpSpPr>
        <p:sp>
          <p:nvSpPr>
            <p:cNvPr id="2070" name="Google Shape;2070;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120"/>
        <p:cNvGrpSpPr/>
        <p:nvPr/>
      </p:nvGrpSpPr>
      <p:grpSpPr>
        <a:xfrm>
          <a:off x="0" y="0"/>
          <a:ext cx="0" cy="0"/>
          <a:chOff x="0" y="0"/>
          <a:chExt cx="0" cy="0"/>
        </a:xfrm>
      </p:grpSpPr>
      <p:sp>
        <p:nvSpPr>
          <p:cNvPr id="2121" name="Google Shape;2121;p7"/>
          <p:cNvSpPr txBox="1">
            <a:spLocks noGrp="1"/>
          </p:cNvSpPr>
          <p:nvPr>
            <p:ph type="title"/>
          </p:nvPr>
        </p:nvSpPr>
        <p:spPr>
          <a:xfrm>
            <a:off x="273975" y="268950"/>
            <a:ext cx="67611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122" name="Google Shape;2122;p7"/>
          <p:cNvSpPr txBox="1">
            <a:spLocks noGrp="1"/>
          </p:cNvSpPr>
          <p:nvPr>
            <p:ph type="body" idx="1"/>
          </p:nvPr>
        </p:nvSpPr>
        <p:spPr>
          <a:xfrm>
            <a:off x="718300" y="1755475"/>
            <a:ext cx="2179200" cy="3094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123" name="Google Shape;2123;p7"/>
          <p:cNvSpPr txBox="1">
            <a:spLocks noGrp="1"/>
          </p:cNvSpPr>
          <p:nvPr>
            <p:ph type="body" idx="2"/>
          </p:nvPr>
        </p:nvSpPr>
        <p:spPr>
          <a:xfrm>
            <a:off x="3009263" y="1755475"/>
            <a:ext cx="2179200" cy="3094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124" name="Google Shape;2124;p7"/>
          <p:cNvSpPr txBox="1">
            <a:spLocks noGrp="1"/>
          </p:cNvSpPr>
          <p:nvPr>
            <p:ph type="body" idx="3"/>
          </p:nvPr>
        </p:nvSpPr>
        <p:spPr>
          <a:xfrm>
            <a:off x="5300226" y="1755475"/>
            <a:ext cx="2179200" cy="3094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125" name="Google Shape;2125;p7"/>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2126" name="Google Shape;2126;p7"/>
          <p:cNvGrpSpPr/>
          <p:nvPr/>
        </p:nvGrpSpPr>
        <p:grpSpPr>
          <a:xfrm rot="10800000">
            <a:off x="8851487" y="28707"/>
            <a:ext cx="264012" cy="5086302"/>
            <a:chOff x="5307800" y="238125"/>
            <a:chExt cx="271925" cy="5238750"/>
          </a:xfrm>
        </p:grpSpPr>
        <p:sp>
          <p:nvSpPr>
            <p:cNvPr id="2127" name="Google Shape;2127;p7"/>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4" name="Google Shape;2184;p7"/>
          <p:cNvGrpSpPr/>
          <p:nvPr/>
        </p:nvGrpSpPr>
        <p:grpSpPr>
          <a:xfrm rot="10800000">
            <a:off x="7828571" y="28707"/>
            <a:ext cx="1140783" cy="5086302"/>
            <a:chOff x="5458325" y="238125"/>
            <a:chExt cx="1174975" cy="5238750"/>
          </a:xfrm>
        </p:grpSpPr>
        <p:sp>
          <p:nvSpPr>
            <p:cNvPr id="2185" name="Google Shape;2185;p7"/>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7" name="Google Shape;2247;p7"/>
          <p:cNvGrpSpPr/>
          <p:nvPr/>
        </p:nvGrpSpPr>
        <p:grpSpPr>
          <a:xfrm rot="10800000">
            <a:off x="7682451" y="28707"/>
            <a:ext cx="994639" cy="4940182"/>
            <a:chOff x="5759350" y="388625"/>
            <a:chExt cx="1024450" cy="5088250"/>
          </a:xfrm>
        </p:grpSpPr>
        <p:sp>
          <p:nvSpPr>
            <p:cNvPr id="2248" name="Google Shape;2248;p7"/>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9" name="Google Shape;2349;p7"/>
          <p:cNvGrpSpPr/>
          <p:nvPr/>
        </p:nvGrpSpPr>
        <p:grpSpPr>
          <a:xfrm rot="10800000">
            <a:off x="7682451" y="28707"/>
            <a:ext cx="1140783" cy="5086302"/>
            <a:chOff x="5608825" y="238125"/>
            <a:chExt cx="1174975" cy="5238750"/>
          </a:xfrm>
        </p:grpSpPr>
        <p:sp>
          <p:nvSpPr>
            <p:cNvPr id="2350" name="Google Shape;2350;p7"/>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7"/>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7"/>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00"/>
        <p:cNvGrpSpPr/>
        <p:nvPr/>
      </p:nvGrpSpPr>
      <p:grpSpPr>
        <a:xfrm>
          <a:off x="0" y="0"/>
          <a:ext cx="0" cy="0"/>
          <a:chOff x="0" y="0"/>
          <a:chExt cx="0" cy="0"/>
        </a:xfrm>
      </p:grpSpPr>
      <p:sp>
        <p:nvSpPr>
          <p:cNvPr id="2401" name="Google Shape;2401;p8"/>
          <p:cNvSpPr txBox="1">
            <a:spLocks noGrp="1"/>
          </p:cNvSpPr>
          <p:nvPr>
            <p:ph type="title"/>
          </p:nvPr>
        </p:nvSpPr>
        <p:spPr>
          <a:xfrm>
            <a:off x="273975" y="268950"/>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02" name="Google Shape;2402;p8"/>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2403" name="Google Shape;2403;p8"/>
          <p:cNvGrpSpPr/>
          <p:nvPr/>
        </p:nvGrpSpPr>
        <p:grpSpPr>
          <a:xfrm rot="10800000">
            <a:off x="8851487" y="28707"/>
            <a:ext cx="264012" cy="5086302"/>
            <a:chOff x="5307800" y="238125"/>
            <a:chExt cx="271925" cy="5238750"/>
          </a:xfrm>
        </p:grpSpPr>
        <p:sp>
          <p:nvSpPr>
            <p:cNvPr id="2404" name="Google Shape;2404;p8"/>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8"/>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8"/>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1" name="Google Shape;2461;p8"/>
          <p:cNvGrpSpPr/>
          <p:nvPr/>
        </p:nvGrpSpPr>
        <p:grpSpPr>
          <a:xfrm rot="10800000">
            <a:off x="7828571" y="28707"/>
            <a:ext cx="1140783" cy="5086302"/>
            <a:chOff x="5458325" y="238125"/>
            <a:chExt cx="1174975" cy="5238750"/>
          </a:xfrm>
        </p:grpSpPr>
        <p:sp>
          <p:nvSpPr>
            <p:cNvPr id="2462" name="Google Shape;2462;p8"/>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8"/>
          <p:cNvGrpSpPr/>
          <p:nvPr/>
        </p:nvGrpSpPr>
        <p:grpSpPr>
          <a:xfrm rot="10800000">
            <a:off x="7682451" y="28707"/>
            <a:ext cx="994639" cy="4940182"/>
            <a:chOff x="5759350" y="388625"/>
            <a:chExt cx="1024450" cy="5088250"/>
          </a:xfrm>
        </p:grpSpPr>
        <p:sp>
          <p:nvSpPr>
            <p:cNvPr id="2525" name="Google Shape;2525;p8"/>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6" name="Google Shape;2626;p8"/>
          <p:cNvGrpSpPr/>
          <p:nvPr/>
        </p:nvGrpSpPr>
        <p:grpSpPr>
          <a:xfrm rot="10800000">
            <a:off x="7682451" y="28707"/>
            <a:ext cx="1140783" cy="5086302"/>
            <a:chOff x="5608825" y="238125"/>
            <a:chExt cx="1174975" cy="5238750"/>
          </a:xfrm>
        </p:grpSpPr>
        <p:sp>
          <p:nvSpPr>
            <p:cNvPr id="2627" name="Google Shape;2627;p8"/>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77"/>
        <p:cNvGrpSpPr/>
        <p:nvPr/>
      </p:nvGrpSpPr>
      <p:grpSpPr>
        <a:xfrm>
          <a:off x="0" y="0"/>
          <a:ext cx="0" cy="0"/>
          <a:chOff x="0" y="0"/>
          <a:chExt cx="0" cy="0"/>
        </a:xfrm>
      </p:grpSpPr>
      <p:sp>
        <p:nvSpPr>
          <p:cNvPr id="2678" name="Google Shape;2678;p9"/>
          <p:cNvSpPr txBox="1">
            <a:spLocks noGrp="1"/>
          </p:cNvSpPr>
          <p:nvPr>
            <p:ph type="body" idx="1"/>
          </p:nvPr>
        </p:nvSpPr>
        <p:spPr>
          <a:xfrm>
            <a:off x="624925" y="4177700"/>
            <a:ext cx="67593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SzPts val="1800"/>
              <a:buNone/>
              <a:defRPr sz="1800"/>
            </a:lvl1pPr>
          </a:lstStyle>
          <a:p>
            <a:endParaRPr/>
          </a:p>
        </p:txBody>
      </p:sp>
      <p:sp>
        <p:nvSpPr>
          <p:cNvPr id="2679" name="Google Shape;2679;p9"/>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2680" name="Google Shape;2680;p9"/>
          <p:cNvGrpSpPr/>
          <p:nvPr/>
        </p:nvGrpSpPr>
        <p:grpSpPr>
          <a:xfrm rot="10800000">
            <a:off x="8851487" y="28707"/>
            <a:ext cx="264012" cy="5086302"/>
            <a:chOff x="5307800" y="238125"/>
            <a:chExt cx="271925" cy="5238750"/>
          </a:xfrm>
        </p:grpSpPr>
        <p:sp>
          <p:nvSpPr>
            <p:cNvPr id="2681" name="Google Shape;2681;p9"/>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9"/>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9"/>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9"/>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9"/>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9"/>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9"/>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9"/>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9"/>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9"/>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9"/>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9"/>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9"/>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9"/>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9"/>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9"/>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9"/>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9"/>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9"/>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9"/>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9"/>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9"/>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9"/>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9"/>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9"/>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9"/>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9"/>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9"/>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9"/>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9"/>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9"/>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9"/>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9"/>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9"/>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9"/>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9"/>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9"/>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9"/>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9"/>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9"/>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9"/>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9"/>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9"/>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9"/>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9"/>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9"/>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9"/>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9"/>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9"/>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9"/>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9"/>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9"/>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9"/>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9"/>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9"/>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9"/>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8" name="Google Shape;2738;p9"/>
          <p:cNvGrpSpPr/>
          <p:nvPr/>
        </p:nvGrpSpPr>
        <p:grpSpPr>
          <a:xfrm rot="10800000">
            <a:off x="7828571" y="28707"/>
            <a:ext cx="1140783" cy="5086302"/>
            <a:chOff x="5458325" y="238125"/>
            <a:chExt cx="1174975" cy="5238750"/>
          </a:xfrm>
        </p:grpSpPr>
        <p:sp>
          <p:nvSpPr>
            <p:cNvPr id="2739" name="Google Shape;2739;p9"/>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9"/>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9"/>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9"/>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9"/>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9"/>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9"/>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9"/>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9"/>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9"/>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9"/>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9"/>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9"/>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9"/>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9"/>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9"/>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9"/>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9"/>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9"/>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9"/>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9"/>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9"/>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9"/>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9"/>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9"/>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9"/>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9"/>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9"/>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9"/>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9"/>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9"/>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9"/>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9"/>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9"/>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9"/>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9"/>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9"/>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9"/>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9"/>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9"/>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9"/>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9"/>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9"/>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9"/>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1" name="Google Shape;2801;p9"/>
          <p:cNvGrpSpPr/>
          <p:nvPr/>
        </p:nvGrpSpPr>
        <p:grpSpPr>
          <a:xfrm rot="10800000">
            <a:off x="7682451" y="28707"/>
            <a:ext cx="994639" cy="4940182"/>
            <a:chOff x="5759350" y="388625"/>
            <a:chExt cx="1024450" cy="5088250"/>
          </a:xfrm>
        </p:grpSpPr>
        <p:sp>
          <p:nvSpPr>
            <p:cNvPr id="2802" name="Google Shape;2802;p9"/>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9"/>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9"/>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9"/>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9"/>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9"/>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9"/>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9"/>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9"/>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9"/>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9"/>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9"/>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9"/>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9"/>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9"/>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9"/>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9"/>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9"/>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9"/>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9"/>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9"/>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9"/>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9"/>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9"/>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9"/>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9"/>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9"/>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9"/>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9"/>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9"/>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9"/>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9"/>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9"/>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9"/>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9"/>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9"/>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9"/>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9"/>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9"/>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9"/>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9"/>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9"/>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9"/>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9"/>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9"/>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9"/>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9"/>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9"/>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9"/>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9"/>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9"/>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9"/>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9"/>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9"/>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9"/>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9"/>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9"/>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9"/>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9"/>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9"/>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9"/>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9"/>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9"/>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9"/>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9"/>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9"/>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9"/>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9"/>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9"/>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9"/>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9"/>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9"/>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9"/>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9"/>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9"/>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9"/>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3" name="Google Shape;2903;p9"/>
          <p:cNvGrpSpPr/>
          <p:nvPr/>
        </p:nvGrpSpPr>
        <p:grpSpPr>
          <a:xfrm rot="10800000">
            <a:off x="7682451" y="28707"/>
            <a:ext cx="1140783" cy="5086302"/>
            <a:chOff x="5608825" y="238125"/>
            <a:chExt cx="1174975" cy="5238750"/>
          </a:xfrm>
        </p:grpSpPr>
        <p:sp>
          <p:nvSpPr>
            <p:cNvPr id="2904" name="Google Shape;2904;p9"/>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9"/>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9"/>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9"/>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9"/>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9"/>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9"/>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9"/>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9"/>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9"/>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9"/>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9"/>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9"/>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9"/>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9"/>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9"/>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9"/>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9"/>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9"/>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9"/>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9"/>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9"/>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9"/>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9"/>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9"/>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9"/>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9"/>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9"/>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9"/>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9"/>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9"/>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9"/>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9"/>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9"/>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9"/>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9"/>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9"/>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9"/>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9"/>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9"/>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9"/>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9"/>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9"/>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9"/>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9"/>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9"/>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4"/>
        <p:cNvGrpSpPr/>
        <p:nvPr/>
      </p:nvGrpSpPr>
      <p:grpSpPr>
        <a:xfrm>
          <a:off x="0" y="0"/>
          <a:ext cx="0" cy="0"/>
          <a:chOff x="0" y="0"/>
          <a:chExt cx="0" cy="0"/>
        </a:xfrm>
      </p:grpSpPr>
      <p:sp>
        <p:nvSpPr>
          <p:cNvPr id="2955" name="Google Shape;2955;p1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2956" name="Google Shape;2956;p10"/>
          <p:cNvGrpSpPr/>
          <p:nvPr/>
        </p:nvGrpSpPr>
        <p:grpSpPr>
          <a:xfrm rot="10800000">
            <a:off x="8851487" y="28707"/>
            <a:ext cx="264012" cy="5086302"/>
            <a:chOff x="5307800" y="238125"/>
            <a:chExt cx="271925" cy="5238750"/>
          </a:xfrm>
        </p:grpSpPr>
        <p:sp>
          <p:nvSpPr>
            <p:cNvPr id="2957" name="Google Shape;2957;p10"/>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0"/>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0"/>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0"/>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0"/>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4" name="Google Shape;3014;p10"/>
          <p:cNvGrpSpPr/>
          <p:nvPr/>
        </p:nvGrpSpPr>
        <p:grpSpPr>
          <a:xfrm rot="10800000">
            <a:off x="7828571" y="28707"/>
            <a:ext cx="1140783" cy="5086302"/>
            <a:chOff x="5458325" y="238125"/>
            <a:chExt cx="1174975" cy="5238750"/>
          </a:xfrm>
        </p:grpSpPr>
        <p:sp>
          <p:nvSpPr>
            <p:cNvPr id="3015" name="Google Shape;3015;p10"/>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0"/>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0"/>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0"/>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0"/>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0"/>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0"/>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0"/>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0"/>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0"/>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0"/>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0"/>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0"/>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0"/>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0"/>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0"/>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0"/>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0"/>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0"/>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0"/>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0"/>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0"/>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0"/>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0"/>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0"/>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0"/>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0"/>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0"/>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0"/>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0"/>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0"/>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0"/>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0"/>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0"/>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0"/>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0"/>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0"/>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0"/>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0"/>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0"/>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0"/>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0"/>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0"/>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0"/>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7" name="Google Shape;3077;p10"/>
          <p:cNvGrpSpPr/>
          <p:nvPr/>
        </p:nvGrpSpPr>
        <p:grpSpPr>
          <a:xfrm rot="10800000">
            <a:off x="7682451" y="28707"/>
            <a:ext cx="994639" cy="4940182"/>
            <a:chOff x="5759350" y="388625"/>
            <a:chExt cx="1024450" cy="5088250"/>
          </a:xfrm>
        </p:grpSpPr>
        <p:sp>
          <p:nvSpPr>
            <p:cNvPr id="3078" name="Google Shape;3078;p10"/>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0"/>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0"/>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0"/>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0"/>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0"/>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0"/>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0"/>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0"/>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0"/>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0"/>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0"/>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0"/>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0"/>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0"/>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0"/>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0"/>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0"/>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0"/>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0"/>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0"/>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0"/>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0"/>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0"/>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0"/>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0"/>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0"/>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0"/>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0"/>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0"/>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0"/>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0"/>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0"/>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0"/>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0"/>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0"/>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0"/>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0"/>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0"/>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0"/>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0"/>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0"/>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0"/>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0"/>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0"/>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0"/>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0"/>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0"/>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0"/>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0"/>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0"/>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0"/>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0"/>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0"/>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0"/>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0"/>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0"/>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0"/>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0"/>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10"/>
          <p:cNvGrpSpPr/>
          <p:nvPr/>
        </p:nvGrpSpPr>
        <p:grpSpPr>
          <a:xfrm rot="10800000">
            <a:off x="7682451" y="28707"/>
            <a:ext cx="1140783" cy="5086302"/>
            <a:chOff x="5608825" y="238125"/>
            <a:chExt cx="1174975" cy="5238750"/>
          </a:xfrm>
        </p:grpSpPr>
        <p:sp>
          <p:nvSpPr>
            <p:cNvPr id="3180" name="Google Shape;3180;p10"/>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73975" y="268950"/>
            <a:ext cx="67611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1pPr>
            <a:lvl2pPr lvl="1">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2pPr>
            <a:lvl3pPr lvl="2">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3pPr>
            <a:lvl4pPr lvl="3">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4pPr>
            <a:lvl5pPr lvl="4">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5pPr>
            <a:lvl6pPr lvl="5">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6pPr>
            <a:lvl7pPr lvl="6">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7pPr>
            <a:lvl8pPr lvl="7">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8pPr>
            <a:lvl9pPr lvl="8">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9pPr>
          </a:lstStyle>
          <a:p>
            <a:endParaRPr/>
          </a:p>
        </p:txBody>
      </p:sp>
      <p:sp>
        <p:nvSpPr>
          <p:cNvPr id="7" name="Google Shape;7;p1"/>
          <p:cNvSpPr txBox="1">
            <a:spLocks noGrp="1"/>
          </p:cNvSpPr>
          <p:nvPr>
            <p:ph type="body" idx="1"/>
          </p:nvPr>
        </p:nvSpPr>
        <p:spPr>
          <a:xfrm>
            <a:off x="399450" y="1226525"/>
            <a:ext cx="6761100" cy="29805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1pPr>
            <a:lvl2pPr marL="914400" lvl="1"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chemeClr val="dk2"/>
                </a:solidFill>
                <a:latin typeface="Dosis ExtraLight"/>
                <a:ea typeface="Dosis ExtraLight"/>
                <a:cs typeface="Dosis ExtraLight"/>
                <a:sym typeface="Dosis ExtraLight"/>
              </a:defRPr>
            </a:lvl1pPr>
            <a:lvl2pPr lvl="1">
              <a:buNone/>
              <a:defRPr sz="1200">
                <a:solidFill>
                  <a:schemeClr val="dk2"/>
                </a:solidFill>
                <a:latin typeface="Dosis ExtraLight"/>
                <a:ea typeface="Dosis ExtraLight"/>
                <a:cs typeface="Dosis ExtraLight"/>
                <a:sym typeface="Dosis ExtraLight"/>
              </a:defRPr>
            </a:lvl2pPr>
            <a:lvl3pPr lvl="2">
              <a:buNone/>
              <a:defRPr sz="1200">
                <a:solidFill>
                  <a:schemeClr val="dk2"/>
                </a:solidFill>
                <a:latin typeface="Dosis ExtraLight"/>
                <a:ea typeface="Dosis ExtraLight"/>
                <a:cs typeface="Dosis ExtraLight"/>
                <a:sym typeface="Dosis ExtraLight"/>
              </a:defRPr>
            </a:lvl3pPr>
            <a:lvl4pPr lvl="3">
              <a:buNone/>
              <a:defRPr sz="1200">
                <a:solidFill>
                  <a:schemeClr val="dk2"/>
                </a:solidFill>
                <a:latin typeface="Dosis ExtraLight"/>
                <a:ea typeface="Dosis ExtraLight"/>
                <a:cs typeface="Dosis ExtraLight"/>
                <a:sym typeface="Dosis ExtraLight"/>
              </a:defRPr>
            </a:lvl4pPr>
            <a:lvl5pPr lvl="4">
              <a:buNone/>
              <a:defRPr sz="1200">
                <a:solidFill>
                  <a:schemeClr val="dk2"/>
                </a:solidFill>
                <a:latin typeface="Dosis ExtraLight"/>
                <a:ea typeface="Dosis ExtraLight"/>
                <a:cs typeface="Dosis ExtraLight"/>
                <a:sym typeface="Dosis ExtraLight"/>
              </a:defRPr>
            </a:lvl5pPr>
            <a:lvl6pPr lvl="5">
              <a:buNone/>
              <a:defRPr sz="1200">
                <a:solidFill>
                  <a:schemeClr val="dk2"/>
                </a:solidFill>
                <a:latin typeface="Dosis ExtraLight"/>
                <a:ea typeface="Dosis ExtraLight"/>
                <a:cs typeface="Dosis ExtraLight"/>
                <a:sym typeface="Dosis ExtraLight"/>
              </a:defRPr>
            </a:lvl6pPr>
            <a:lvl7pPr lvl="6">
              <a:buNone/>
              <a:defRPr sz="1200">
                <a:solidFill>
                  <a:schemeClr val="dk2"/>
                </a:solidFill>
                <a:latin typeface="Dosis ExtraLight"/>
                <a:ea typeface="Dosis ExtraLight"/>
                <a:cs typeface="Dosis ExtraLight"/>
                <a:sym typeface="Dosis ExtraLight"/>
              </a:defRPr>
            </a:lvl7pPr>
            <a:lvl8pPr lvl="7">
              <a:buNone/>
              <a:defRPr sz="1200">
                <a:solidFill>
                  <a:schemeClr val="dk2"/>
                </a:solidFill>
                <a:latin typeface="Dosis ExtraLight"/>
                <a:ea typeface="Dosis ExtraLight"/>
                <a:cs typeface="Dosis ExtraLight"/>
                <a:sym typeface="Dosis ExtraLight"/>
              </a:defRPr>
            </a:lvl8pPr>
            <a:lvl9pPr lvl="8">
              <a:buNone/>
              <a:defRPr sz="1200">
                <a:solidFill>
                  <a:schemeClr val="dk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Google Shape;3836;p13"/>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Auditing Usage Statistics or: What To Do When You Don’t Have Other Work</a:t>
            </a:r>
            <a:endParaRPr sz="4000"/>
          </a:p>
        </p:txBody>
      </p:sp>
      <p:grpSp>
        <p:nvGrpSpPr>
          <p:cNvPr id="3837" name="Google Shape;3837;p13"/>
          <p:cNvGrpSpPr/>
          <p:nvPr/>
        </p:nvGrpSpPr>
        <p:grpSpPr>
          <a:xfrm>
            <a:off x="872675" y="2692525"/>
            <a:ext cx="4532363" cy="2287625"/>
            <a:chOff x="170275" y="2742300"/>
            <a:chExt cx="4532363" cy="2287625"/>
          </a:xfrm>
        </p:grpSpPr>
        <p:pic>
          <p:nvPicPr>
            <p:cNvPr id="3838" name="Google Shape;3838;p13"/>
            <p:cNvPicPr preferRelativeResize="0"/>
            <p:nvPr/>
          </p:nvPicPr>
          <p:blipFill>
            <a:blip r:embed="rId3">
              <a:alphaModFix/>
            </a:blip>
            <a:stretch>
              <a:fillRect/>
            </a:stretch>
          </p:blipFill>
          <p:spPr>
            <a:xfrm>
              <a:off x="170325" y="2935375"/>
              <a:ext cx="1351375" cy="1351375"/>
            </a:xfrm>
            <a:prstGeom prst="rect">
              <a:avLst/>
            </a:prstGeom>
            <a:noFill/>
            <a:ln>
              <a:noFill/>
            </a:ln>
          </p:spPr>
        </p:pic>
        <p:pic>
          <p:nvPicPr>
            <p:cNvPr id="3839" name="Google Shape;3839;p13"/>
            <p:cNvPicPr preferRelativeResize="0"/>
            <p:nvPr/>
          </p:nvPicPr>
          <p:blipFill>
            <a:blip r:embed="rId4">
              <a:alphaModFix/>
            </a:blip>
            <a:stretch>
              <a:fillRect/>
            </a:stretch>
          </p:blipFill>
          <p:spPr>
            <a:xfrm>
              <a:off x="3321813" y="2905925"/>
              <a:ext cx="1380825" cy="1380825"/>
            </a:xfrm>
            <a:prstGeom prst="rect">
              <a:avLst/>
            </a:prstGeom>
            <a:noFill/>
            <a:ln>
              <a:noFill/>
            </a:ln>
          </p:spPr>
        </p:pic>
        <p:sp>
          <p:nvSpPr>
            <p:cNvPr id="3840" name="Google Shape;3840;p13"/>
            <p:cNvSpPr txBox="1"/>
            <p:nvPr/>
          </p:nvSpPr>
          <p:spPr>
            <a:xfrm>
              <a:off x="170275" y="4444025"/>
              <a:ext cx="1351500" cy="5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Titillium Web Light"/>
                  <a:ea typeface="Titillium Web Light"/>
                  <a:cs typeface="Titillium Web Light"/>
                  <a:sym typeface="Titillium Web Light"/>
                </a:rPr>
                <a:t>Sunshine </a:t>
              </a:r>
              <a:br>
                <a:rPr lang="en">
                  <a:solidFill>
                    <a:schemeClr val="accent2"/>
                  </a:solidFill>
                  <a:latin typeface="Titillium Web Light"/>
                  <a:ea typeface="Titillium Web Light"/>
                  <a:cs typeface="Titillium Web Light"/>
                  <a:sym typeface="Titillium Web Light"/>
                </a:rPr>
              </a:br>
              <a:r>
                <a:rPr lang="en">
                  <a:solidFill>
                    <a:schemeClr val="accent2"/>
                  </a:solidFill>
                  <a:latin typeface="Titillium Web Light"/>
                  <a:ea typeface="Titillium Web Light"/>
                  <a:cs typeface="Titillium Web Light"/>
                  <a:sym typeface="Titillium Web Light"/>
                </a:rPr>
                <a:t>Carter</a:t>
              </a:r>
              <a:endParaRPr>
                <a:solidFill>
                  <a:schemeClr val="accent2"/>
                </a:solidFill>
                <a:latin typeface="Titillium Web Light"/>
                <a:ea typeface="Titillium Web Light"/>
                <a:cs typeface="Titillium Web Light"/>
                <a:sym typeface="Titillium Web Light"/>
              </a:endParaRPr>
            </a:p>
          </p:txBody>
        </p:sp>
        <p:sp>
          <p:nvSpPr>
            <p:cNvPr id="3841" name="Google Shape;3841;p13"/>
            <p:cNvSpPr txBox="1"/>
            <p:nvPr/>
          </p:nvSpPr>
          <p:spPr>
            <a:xfrm>
              <a:off x="1727638" y="4384825"/>
              <a:ext cx="1351500" cy="5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Titillium Web Light"/>
                  <a:ea typeface="Titillium Web Light"/>
                  <a:cs typeface="Titillium Web Light"/>
                  <a:sym typeface="Titillium Web Light"/>
                </a:rPr>
                <a:t>Grace</a:t>
              </a:r>
              <a:br>
                <a:rPr lang="en">
                  <a:solidFill>
                    <a:schemeClr val="accent2"/>
                  </a:solidFill>
                  <a:latin typeface="Titillium Web Light"/>
                  <a:ea typeface="Titillium Web Light"/>
                  <a:cs typeface="Titillium Web Light"/>
                  <a:sym typeface="Titillium Web Light"/>
                </a:rPr>
              </a:br>
              <a:r>
                <a:rPr lang="en">
                  <a:solidFill>
                    <a:schemeClr val="accent2"/>
                  </a:solidFill>
                  <a:latin typeface="Titillium Web Light"/>
                  <a:ea typeface="Titillium Web Light"/>
                  <a:cs typeface="Titillium Web Light"/>
                  <a:sym typeface="Titillium Web Light"/>
                </a:rPr>
                <a:t>Lilyerd</a:t>
              </a:r>
              <a:endParaRPr>
                <a:solidFill>
                  <a:schemeClr val="accent2"/>
                </a:solidFill>
                <a:latin typeface="Titillium Web Light"/>
                <a:ea typeface="Titillium Web Light"/>
                <a:cs typeface="Titillium Web Light"/>
                <a:sym typeface="Titillium Web Light"/>
              </a:endParaRPr>
            </a:p>
          </p:txBody>
        </p:sp>
        <p:sp>
          <p:nvSpPr>
            <p:cNvPr id="3842" name="Google Shape;3842;p13"/>
            <p:cNvSpPr txBox="1"/>
            <p:nvPr/>
          </p:nvSpPr>
          <p:spPr>
            <a:xfrm>
              <a:off x="3336488" y="4384825"/>
              <a:ext cx="1351500" cy="5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Titillium Web Light"/>
                  <a:ea typeface="Titillium Web Light"/>
                  <a:cs typeface="Titillium Web Light"/>
                  <a:sym typeface="Titillium Web Light"/>
                </a:rPr>
                <a:t>Michael</a:t>
              </a:r>
              <a:br>
                <a:rPr lang="en">
                  <a:solidFill>
                    <a:schemeClr val="accent2"/>
                  </a:solidFill>
                  <a:latin typeface="Titillium Web Light"/>
                  <a:ea typeface="Titillium Web Light"/>
                  <a:cs typeface="Titillium Web Light"/>
                  <a:sym typeface="Titillium Web Light"/>
                </a:rPr>
              </a:br>
              <a:r>
                <a:rPr lang="en">
                  <a:solidFill>
                    <a:schemeClr val="accent2"/>
                  </a:solidFill>
                  <a:latin typeface="Titillium Web Light"/>
                  <a:ea typeface="Titillium Web Light"/>
                  <a:cs typeface="Titillium Web Light"/>
                  <a:sym typeface="Titillium Web Light"/>
                </a:rPr>
                <a:t>Johnson</a:t>
              </a:r>
              <a:endParaRPr>
                <a:solidFill>
                  <a:schemeClr val="accent2"/>
                </a:solidFill>
                <a:latin typeface="Titillium Web Light"/>
                <a:ea typeface="Titillium Web Light"/>
                <a:cs typeface="Titillium Web Light"/>
                <a:sym typeface="Titillium Web Light"/>
              </a:endParaRPr>
            </a:p>
          </p:txBody>
        </p:sp>
        <p:pic>
          <p:nvPicPr>
            <p:cNvPr id="3843" name="Google Shape;3843;p13"/>
            <p:cNvPicPr preferRelativeResize="0"/>
            <p:nvPr/>
          </p:nvPicPr>
          <p:blipFill rotWithShape="1">
            <a:blip r:embed="rId5">
              <a:alphaModFix/>
            </a:blip>
            <a:srcRect t="-10124" b="20686"/>
            <a:stretch/>
          </p:blipFill>
          <p:spPr>
            <a:xfrm>
              <a:off x="1764375" y="2742300"/>
              <a:ext cx="1314774" cy="1544449"/>
            </a:xfrm>
            <a:prstGeom prst="rect">
              <a:avLst/>
            </a:prstGeom>
            <a:noFill/>
            <a:ln>
              <a:noFill/>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6"/>
        <p:cNvGrpSpPr/>
        <p:nvPr/>
      </p:nvGrpSpPr>
      <p:grpSpPr>
        <a:xfrm>
          <a:off x="0" y="0"/>
          <a:ext cx="0" cy="0"/>
          <a:chOff x="0" y="0"/>
          <a:chExt cx="0" cy="0"/>
        </a:xfrm>
      </p:grpSpPr>
      <p:sp>
        <p:nvSpPr>
          <p:cNvPr id="3907" name="Google Shape;3907;p22"/>
          <p:cNvSpPr txBox="1">
            <a:spLocks noGrp="1"/>
          </p:cNvSpPr>
          <p:nvPr>
            <p:ph type="title"/>
          </p:nvPr>
        </p:nvSpPr>
        <p:spPr>
          <a:xfrm>
            <a:off x="273975" y="268950"/>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audit</a:t>
            </a:r>
            <a:endParaRPr/>
          </a:p>
        </p:txBody>
      </p:sp>
      <p:sp>
        <p:nvSpPr>
          <p:cNvPr id="3908" name="Google Shape;3908;p2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
        <p:nvSpPr>
          <p:cNvPr id="3909" name="Google Shape;3909;p22"/>
          <p:cNvSpPr txBox="1"/>
          <p:nvPr/>
        </p:nvSpPr>
        <p:spPr>
          <a:xfrm>
            <a:off x="640225" y="1185900"/>
            <a:ext cx="6705900" cy="2771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itillium Web Light"/>
              <a:buChar char="●"/>
            </a:pPr>
            <a:r>
              <a:rPr lang="en" sz="2400">
                <a:latin typeface="Titillium Web Light"/>
                <a:ea typeface="Titillium Web Light"/>
                <a:cs typeface="Titillium Web Light"/>
                <a:sym typeface="Titillium Web Light"/>
              </a:rPr>
              <a:t>Jumping into the deep end</a:t>
            </a:r>
            <a:endParaRPr sz="2400">
              <a:latin typeface="Titillium Web Light"/>
              <a:ea typeface="Titillium Web Light"/>
              <a:cs typeface="Titillium Web Light"/>
              <a:sym typeface="Titillium Web Light"/>
            </a:endParaRPr>
          </a:p>
          <a:p>
            <a:pPr marL="457200" lvl="0" indent="-381000" algn="l" rtl="0">
              <a:spcBef>
                <a:spcPts val="0"/>
              </a:spcBef>
              <a:spcAft>
                <a:spcPts val="0"/>
              </a:spcAft>
              <a:buSzPts val="2400"/>
              <a:buFont typeface="Titillium Web Light"/>
              <a:buChar char="●"/>
            </a:pPr>
            <a:r>
              <a:rPr lang="en" sz="2400">
                <a:latin typeface="Titillium Web Light"/>
                <a:ea typeface="Titillium Web Light"/>
                <a:cs typeface="Titillium Web Light"/>
                <a:sym typeface="Titillium Web Light"/>
              </a:rPr>
              <a:t>Data dictionary</a:t>
            </a:r>
            <a:endParaRPr sz="2400">
              <a:latin typeface="Titillium Web Light"/>
              <a:ea typeface="Titillium Web Light"/>
              <a:cs typeface="Titillium Web Light"/>
              <a:sym typeface="Titillium Web Light"/>
            </a:endParaRPr>
          </a:p>
          <a:p>
            <a:pPr marL="914400" lvl="1" indent="-381000" algn="l" rtl="0">
              <a:spcBef>
                <a:spcPts val="0"/>
              </a:spcBef>
              <a:spcAft>
                <a:spcPts val="0"/>
              </a:spcAft>
              <a:buSzPts val="2400"/>
              <a:buFont typeface="Titillium Web Light"/>
              <a:buChar char="○"/>
            </a:pPr>
            <a:r>
              <a:rPr lang="en" sz="2400">
                <a:latin typeface="Titillium Web Light"/>
                <a:ea typeface="Titillium Web Light"/>
                <a:cs typeface="Titillium Web Light"/>
                <a:sym typeface="Titillium Web Light"/>
              </a:rPr>
              <a:t>Terms developed as we worked</a:t>
            </a:r>
            <a:endParaRPr sz="2400">
              <a:latin typeface="Titillium Web Light"/>
              <a:ea typeface="Titillium Web Light"/>
              <a:cs typeface="Titillium Web Light"/>
              <a:sym typeface="Titillium Web Light"/>
            </a:endParaRPr>
          </a:p>
          <a:p>
            <a:pPr marL="914400" lvl="1" indent="-381000" algn="l" rtl="0">
              <a:spcBef>
                <a:spcPts val="0"/>
              </a:spcBef>
              <a:spcAft>
                <a:spcPts val="0"/>
              </a:spcAft>
              <a:buSzPts val="2400"/>
              <a:buFont typeface="Titillium Web Light"/>
              <a:buChar char="○"/>
            </a:pPr>
            <a:r>
              <a:rPr lang="en" sz="2400">
                <a:latin typeface="Titillium Web Light"/>
                <a:ea typeface="Titillium Web Light"/>
                <a:cs typeface="Titillium Web Light"/>
                <a:sym typeface="Titillium Web Light"/>
              </a:rPr>
              <a:t>Standardized definitions</a:t>
            </a:r>
            <a:endParaRPr sz="2400">
              <a:latin typeface="Titillium Web Light"/>
              <a:ea typeface="Titillium Web Light"/>
              <a:cs typeface="Titillium Web Light"/>
              <a:sym typeface="Titillium Web Light"/>
            </a:endParaRPr>
          </a:p>
          <a:p>
            <a:pPr marL="457200" lvl="0" indent="-381000" algn="l" rtl="0">
              <a:spcBef>
                <a:spcPts val="0"/>
              </a:spcBef>
              <a:spcAft>
                <a:spcPts val="0"/>
              </a:spcAft>
              <a:buSzPts val="2400"/>
              <a:buFont typeface="Titillium Web Light"/>
              <a:buChar char="●"/>
            </a:pPr>
            <a:r>
              <a:rPr lang="en" sz="2400">
                <a:latin typeface="Titillium Web Light"/>
                <a:ea typeface="Titillium Web Light"/>
                <a:cs typeface="Titillium Web Light"/>
                <a:sym typeface="Titillium Web Light"/>
              </a:rPr>
              <a:t>COUNTER 5 transition</a:t>
            </a:r>
            <a:endParaRPr sz="2400">
              <a:latin typeface="Titillium Web Light"/>
              <a:ea typeface="Titillium Web Light"/>
              <a:cs typeface="Titillium Web Light"/>
              <a:sym typeface="Titillium Web Light"/>
            </a:endParaRPr>
          </a:p>
          <a:p>
            <a:pPr marL="914400" lvl="1" indent="-381000" algn="l" rtl="0">
              <a:spcBef>
                <a:spcPts val="0"/>
              </a:spcBef>
              <a:spcAft>
                <a:spcPts val="0"/>
              </a:spcAft>
              <a:buSzPts val="2400"/>
              <a:buFont typeface="Titillium Web Light"/>
              <a:buChar char="○"/>
            </a:pPr>
            <a:r>
              <a:rPr lang="en" sz="2400">
                <a:latin typeface="Titillium Web Light"/>
                <a:ea typeface="Titillium Web Light"/>
                <a:cs typeface="Titillium Web Light"/>
                <a:sym typeface="Titillium Web Light"/>
              </a:rPr>
              <a:t>Used the audit as the base for transition</a:t>
            </a:r>
            <a:endParaRPr sz="2400">
              <a:latin typeface="Titillium Web Light"/>
              <a:ea typeface="Titillium Web Light"/>
              <a:cs typeface="Titillium Web Light"/>
              <a:sym typeface="Titillium Web Light"/>
            </a:endParaRPr>
          </a:p>
          <a:p>
            <a:pPr marL="914400" lvl="1" indent="-381000" algn="l" rtl="0">
              <a:spcBef>
                <a:spcPts val="0"/>
              </a:spcBef>
              <a:spcAft>
                <a:spcPts val="0"/>
              </a:spcAft>
              <a:buSzPts val="2400"/>
              <a:buFont typeface="Titillium Web Light"/>
              <a:buChar char="○"/>
            </a:pPr>
            <a:r>
              <a:rPr lang="en" sz="2400">
                <a:latin typeface="Titillium Web Light"/>
                <a:ea typeface="Titillium Web Light"/>
                <a:cs typeface="Titillium Web Light"/>
                <a:sym typeface="Titillium Web Light"/>
              </a:rPr>
              <a:t>Added fields (platform) and terms </a:t>
            </a:r>
            <a:endParaRPr sz="2400">
              <a:latin typeface="Titillium Web Light"/>
              <a:ea typeface="Titillium Web Light"/>
              <a:cs typeface="Titillium Web Light"/>
              <a:sym typeface="Titillium Web Light"/>
            </a:endParaRPr>
          </a:p>
          <a:p>
            <a:pPr marL="0" lvl="0" indent="0" algn="l" rtl="0">
              <a:spcBef>
                <a:spcPts val="0"/>
              </a:spcBef>
              <a:spcAft>
                <a:spcPts val="0"/>
              </a:spcAft>
              <a:buNone/>
            </a:pPr>
            <a:endParaRPr sz="2400">
              <a:latin typeface="Titillium Web Light"/>
              <a:ea typeface="Titillium Web Light"/>
              <a:cs typeface="Titillium Web Light"/>
              <a:sym typeface="Titillium Web Light"/>
            </a:endParaRPr>
          </a:p>
          <a:p>
            <a:pPr marL="0" lvl="0" indent="0" algn="l" rtl="0">
              <a:spcBef>
                <a:spcPts val="0"/>
              </a:spcBef>
              <a:spcAft>
                <a:spcPts val="0"/>
              </a:spcAft>
              <a:buNone/>
            </a:pPr>
            <a:endParaRPr sz="2400">
              <a:latin typeface="Titillium Web Light"/>
              <a:ea typeface="Titillium Web Light"/>
              <a:cs typeface="Titillium Web Light"/>
              <a:sym typeface="Titillium Web Ligh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913"/>
        <p:cNvGrpSpPr/>
        <p:nvPr/>
      </p:nvGrpSpPr>
      <p:grpSpPr>
        <a:xfrm>
          <a:off x="0" y="0"/>
          <a:ext cx="0" cy="0"/>
          <a:chOff x="0" y="0"/>
          <a:chExt cx="0" cy="0"/>
        </a:xfrm>
      </p:grpSpPr>
      <p:sp>
        <p:nvSpPr>
          <p:cNvPr id="3914" name="Google Shape;3914;p23"/>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a:p>
        </p:txBody>
      </p:sp>
      <p:sp>
        <p:nvSpPr>
          <p:cNvPr id="3915" name="Google Shape;3915;p23"/>
          <p:cNvSpPr txBox="1">
            <a:spLocks noGrp="1"/>
          </p:cNvSpPr>
          <p:nvPr>
            <p:ph type="title"/>
          </p:nvPr>
        </p:nvSpPr>
        <p:spPr>
          <a:xfrm>
            <a:off x="250425" y="87875"/>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spreadsheet</a:t>
            </a:r>
            <a:endParaRPr/>
          </a:p>
        </p:txBody>
      </p:sp>
      <p:pic>
        <p:nvPicPr>
          <p:cNvPr id="3916" name="Google Shape;3916;p23"/>
          <p:cNvPicPr preferRelativeResize="0"/>
          <p:nvPr/>
        </p:nvPicPr>
        <p:blipFill>
          <a:blip r:embed="rId3">
            <a:alphaModFix/>
          </a:blip>
          <a:stretch>
            <a:fillRect/>
          </a:stretch>
        </p:blipFill>
        <p:spPr>
          <a:xfrm>
            <a:off x="250425" y="945275"/>
            <a:ext cx="8636402" cy="369257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920"/>
        <p:cNvGrpSpPr/>
        <p:nvPr/>
      </p:nvGrpSpPr>
      <p:grpSpPr>
        <a:xfrm>
          <a:off x="0" y="0"/>
          <a:ext cx="0" cy="0"/>
          <a:chOff x="0" y="0"/>
          <a:chExt cx="0" cy="0"/>
        </a:xfrm>
      </p:grpSpPr>
      <p:sp>
        <p:nvSpPr>
          <p:cNvPr id="3921" name="Google Shape;3921;p2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
        <p:nvSpPr>
          <p:cNvPr id="3922" name="Google Shape;3922;p24"/>
          <p:cNvSpPr txBox="1"/>
          <p:nvPr/>
        </p:nvSpPr>
        <p:spPr>
          <a:xfrm>
            <a:off x="1433700" y="87775"/>
            <a:ext cx="6276600" cy="96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latin typeface="Titillium Web Light"/>
                <a:ea typeface="Titillium Web Light"/>
                <a:cs typeface="Titillium Web Light"/>
                <a:sym typeface="Titillium Web Light"/>
              </a:rPr>
              <a:t>Data Dictionary</a:t>
            </a:r>
            <a:endParaRPr sz="2600">
              <a:latin typeface="Titillium Web Light"/>
              <a:ea typeface="Titillium Web Light"/>
              <a:cs typeface="Titillium Web Light"/>
              <a:sym typeface="Titillium Web Light"/>
            </a:endParaRPr>
          </a:p>
        </p:txBody>
      </p:sp>
      <p:pic>
        <p:nvPicPr>
          <p:cNvPr id="3923" name="Google Shape;3923;p24"/>
          <p:cNvPicPr preferRelativeResize="0"/>
          <p:nvPr/>
        </p:nvPicPr>
        <p:blipFill>
          <a:blip r:embed="rId3">
            <a:alphaModFix/>
          </a:blip>
          <a:stretch>
            <a:fillRect/>
          </a:stretch>
        </p:blipFill>
        <p:spPr>
          <a:xfrm>
            <a:off x="1481250" y="641675"/>
            <a:ext cx="6181508" cy="4316399"/>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7"/>
        <p:cNvGrpSpPr/>
        <p:nvPr/>
      </p:nvGrpSpPr>
      <p:grpSpPr>
        <a:xfrm>
          <a:off x="0" y="0"/>
          <a:ext cx="0" cy="0"/>
          <a:chOff x="0" y="0"/>
          <a:chExt cx="0" cy="0"/>
        </a:xfrm>
      </p:grpSpPr>
      <p:sp>
        <p:nvSpPr>
          <p:cNvPr id="3928" name="Google Shape;3928;p25"/>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t>Analytics Need</a:t>
            </a:r>
            <a:endParaRPr sz="6000"/>
          </a:p>
        </p:txBody>
      </p:sp>
      <p:sp>
        <p:nvSpPr>
          <p:cNvPr id="3929" name="Google Shape;3929;p25"/>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3"/>
        <p:cNvGrpSpPr/>
        <p:nvPr/>
      </p:nvGrpSpPr>
      <p:grpSpPr>
        <a:xfrm>
          <a:off x="0" y="0"/>
          <a:ext cx="0" cy="0"/>
          <a:chOff x="0" y="0"/>
          <a:chExt cx="0" cy="0"/>
        </a:xfrm>
      </p:grpSpPr>
      <p:sp>
        <p:nvSpPr>
          <p:cNvPr id="3934" name="Google Shape;3934;p26"/>
          <p:cNvSpPr txBox="1">
            <a:spLocks noGrp="1"/>
          </p:cNvSpPr>
          <p:nvPr>
            <p:ph type="title"/>
          </p:nvPr>
        </p:nvSpPr>
        <p:spPr>
          <a:xfrm>
            <a:off x="273975" y="268950"/>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Load Usage Data issues</a:t>
            </a:r>
            <a:endParaRPr/>
          </a:p>
        </p:txBody>
      </p:sp>
      <p:sp>
        <p:nvSpPr>
          <p:cNvPr id="3935" name="Google Shape;3935;p26"/>
          <p:cNvSpPr/>
          <p:nvPr/>
        </p:nvSpPr>
        <p:spPr>
          <a:xfrm>
            <a:off x="863800" y="2266950"/>
            <a:ext cx="1562700" cy="1538700"/>
          </a:xfrm>
          <a:prstGeom prst="rect">
            <a:avLst/>
          </a:prstGeom>
          <a:noFill/>
          <a:ln w="76200" cap="flat" cmpd="sng">
            <a:solidFill>
              <a:srgbClr val="D3EBD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003B55"/>
                </a:solidFill>
                <a:latin typeface="Titillium Web Light"/>
                <a:ea typeface="Titillium Web Light"/>
                <a:cs typeface="Titillium Web Light"/>
                <a:sym typeface="Titillium Web Light"/>
              </a:rPr>
              <a:t>Where are there gaps in our data?	</a:t>
            </a:r>
            <a:endParaRPr sz="1800">
              <a:solidFill>
                <a:srgbClr val="003B55"/>
              </a:solidFill>
              <a:latin typeface="Titillium Web Light"/>
              <a:ea typeface="Titillium Web Light"/>
              <a:cs typeface="Titillium Web Light"/>
              <a:sym typeface="Titillium Web Light"/>
            </a:endParaRPr>
          </a:p>
        </p:txBody>
      </p:sp>
      <p:sp>
        <p:nvSpPr>
          <p:cNvPr id="3936" name="Google Shape;3936;p26"/>
          <p:cNvSpPr/>
          <p:nvPr/>
        </p:nvSpPr>
        <p:spPr>
          <a:xfrm>
            <a:off x="5350300" y="2266952"/>
            <a:ext cx="1562700" cy="1538700"/>
          </a:xfrm>
          <a:prstGeom prst="rect">
            <a:avLst/>
          </a:prstGeom>
          <a:noFill/>
          <a:ln w="76200" cap="flat" cmpd="sng">
            <a:solidFill>
              <a:srgbClr val="0B87A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3B55"/>
                </a:solidFill>
                <a:latin typeface="Titillium Web Light"/>
                <a:ea typeface="Titillium Web Light"/>
                <a:cs typeface="Titillium Web Light"/>
                <a:sym typeface="Titillium Web Light"/>
              </a:rPr>
              <a:t>Continuity through name changes</a:t>
            </a:r>
            <a:endParaRPr sz="1800">
              <a:solidFill>
                <a:srgbClr val="003B55"/>
              </a:solidFill>
              <a:latin typeface="Titillium Web Light"/>
              <a:ea typeface="Titillium Web Light"/>
              <a:cs typeface="Titillium Web Light"/>
              <a:sym typeface="Titillium Web Light"/>
            </a:endParaRPr>
          </a:p>
        </p:txBody>
      </p:sp>
      <p:sp>
        <p:nvSpPr>
          <p:cNvPr id="3937" name="Google Shape;3937;p26"/>
          <p:cNvSpPr/>
          <p:nvPr/>
        </p:nvSpPr>
        <p:spPr>
          <a:xfrm>
            <a:off x="3107050" y="2266953"/>
            <a:ext cx="1562700" cy="1538700"/>
          </a:xfrm>
          <a:prstGeom prst="rect">
            <a:avLst/>
          </a:prstGeom>
          <a:noFill/>
          <a:ln w="76200" cap="flat" cmpd="sng">
            <a:solidFill>
              <a:srgbClr val="80BFB7"/>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3B55"/>
                </a:solidFill>
                <a:latin typeface="Titillium Web Light"/>
                <a:ea typeface="Titillium Web Light"/>
                <a:cs typeface="Titillium Web Light"/>
                <a:sym typeface="Titillium Web Light"/>
              </a:rPr>
              <a:t>What formats are provided by platforms?</a:t>
            </a:r>
            <a:endParaRPr sz="1800">
              <a:solidFill>
                <a:srgbClr val="003B55"/>
              </a:solidFill>
              <a:latin typeface="Titillium Web Light"/>
              <a:ea typeface="Titillium Web Light"/>
              <a:cs typeface="Titillium Web Light"/>
              <a:sym typeface="Titillium Web Light"/>
            </a:endParaRPr>
          </a:p>
        </p:txBody>
      </p:sp>
      <p:cxnSp>
        <p:nvCxnSpPr>
          <p:cNvPr id="3938" name="Google Shape;3938;p26"/>
          <p:cNvCxnSpPr>
            <a:stCxn id="3935" idx="3"/>
            <a:endCxn id="3937" idx="1"/>
          </p:cNvCxnSpPr>
          <p:nvPr/>
        </p:nvCxnSpPr>
        <p:spPr>
          <a:xfrm>
            <a:off x="2426500" y="3036300"/>
            <a:ext cx="680700" cy="0"/>
          </a:xfrm>
          <a:prstGeom prst="straightConnector1">
            <a:avLst/>
          </a:prstGeom>
          <a:noFill/>
          <a:ln w="38100" cap="flat" cmpd="sng">
            <a:solidFill>
              <a:srgbClr val="D3EBD5"/>
            </a:solidFill>
            <a:prstDash val="solid"/>
            <a:round/>
            <a:headEnd type="diamond" w="sm" len="sm"/>
            <a:tailEnd type="diamond" w="sm" len="sm"/>
          </a:ln>
        </p:spPr>
      </p:cxnSp>
      <p:cxnSp>
        <p:nvCxnSpPr>
          <p:cNvPr id="3939" name="Google Shape;3939;p26"/>
          <p:cNvCxnSpPr>
            <a:stCxn id="3937" idx="3"/>
            <a:endCxn id="3936" idx="1"/>
          </p:cNvCxnSpPr>
          <p:nvPr/>
        </p:nvCxnSpPr>
        <p:spPr>
          <a:xfrm>
            <a:off x="4669750" y="3036303"/>
            <a:ext cx="680700" cy="0"/>
          </a:xfrm>
          <a:prstGeom prst="straightConnector1">
            <a:avLst/>
          </a:prstGeom>
          <a:noFill/>
          <a:ln w="38100" cap="flat" cmpd="sng">
            <a:solidFill>
              <a:srgbClr val="80BFB7"/>
            </a:solidFill>
            <a:prstDash val="solid"/>
            <a:round/>
            <a:headEnd type="diamond" w="sm" len="sm"/>
            <a:tailEnd type="diamond" w="sm" len="sm"/>
          </a:ln>
        </p:spPr>
      </p:cxnSp>
      <p:sp>
        <p:nvSpPr>
          <p:cNvPr id="3940" name="Google Shape;3940;p2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4"/>
        <p:cNvGrpSpPr/>
        <p:nvPr/>
      </p:nvGrpSpPr>
      <p:grpSpPr>
        <a:xfrm>
          <a:off x="0" y="0"/>
          <a:ext cx="0" cy="0"/>
          <a:chOff x="0" y="0"/>
          <a:chExt cx="0" cy="0"/>
        </a:xfrm>
      </p:grpSpPr>
      <p:sp>
        <p:nvSpPr>
          <p:cNvPr id="3945" name="Google Shape;3945;p27"/>
          <p:cNvSpPr txBox="1">
            <a:spLocks noGrp="1"/>
          </p:cNvSpPr>
          <p:nvPr>
            <p:ph type="title"/>
          </p:nvPr>
        </p:nvSpPr>
        <p:spPr>
          <a:xfrm>
            <a:off x="640225" y="139025"/>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Monthly usage data (pre-July 2018)</a:t>
            </a:r>
            <a:endParaRPr/>
          </a:p>
        </p:txBody>
      </p:sp>
      <p:sp>
        <p:nvSpPr>
          <p:cNvPr id="3946" name="Google Shape;3946;p27"/>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15</a:t>
            </a:fld>
            <a:endParaRPr/>
          </a:p>
        </p:txBody>
      </p:sp>
      <p:pic>
        <p:nvPicPr>
          <p:cNvPr id="3947" name="Google Shape;3947;p27"/>
          <p:cNvPicPr preferRelativeResize="0"/>
          <p:nvPr/>
        </p:nvPicPr>
        <p:blipFill rotWithShape="1">
          <a:blip r:embed="rId3">
            <a:alphaModFix/>
          </a:blip>
          <a:srcRect t="6311" b="27322"/>
          <a:stretch/>
        </p:blipFill>
        <p:spPr>
          <a:xfrm>
            <a:off x="640225" y="996425"/>
            <a:ext cx="6481241" cy="384755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1"/>
        <p:cNvGrpSpPr/>
        <p:nvPr/>
      </p:nvGrpSpPr>
      <p:grpSpPr>
        <a:xfrm>
          <a:off x="0" y="0"/>
          <a:ext cx="0" cy="0"/>
          <a:chOff x="0" y="0"/>
          <a:chExt cx="0" cy="0"/>
        </a:xfrm>
      </p:grpSpPr>
      <p:sp>
        <p:nvSpPr>
          <p:cNvPr id="3952" name="Google Shape;3952;p28"/>
          <p:cNvSpPr txBox="1">
            <a:spLocks noGrp="1"/>
          </p:cNvSpPr>
          <p:nvPr>
            <p:ph type="title"/>
          </p:nvPr>
        </p:nvSpPr>
        <p:spPr>
          <a:xfrm>
            <a:off x="640225" y="139025"/>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Monthly usage data (Alma, present)</a:t>
            </a:r>
            <a:endParaRPr/>
          </a:p>
        </p:txBody>
      </p:sp>
      <p:sp>
        <p:nvSpPr>
          <p:cNvPr id="3953" name="Google Shape;3953;p28"/>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16</a:t>
            </a:fld>
            <a:endParaRPr/>
          </a:p>
        </p:txBody>
      </p:sp>
      <p:pic>
        <p:nvPicPr>
          <p:cNvPr id="3954" name="Google Shape;3954;p28"/>
          <p:cNvPicPr preferRelativeResize="0"/>
          <p:nvPr/>
        </p:nvPicPr>
        <p:blipFill>
          <a:blip r:embed="rId3">
            <a:alphaModFix/>
          </a:blip>
          <a:stretch>
            <a:fillRect/>
          </a:stretch>
        </p:blipFill>
        <p:spPr>
          <a:xfrm>
            <a:off x="640231" y="877925"/>
            <a:ext cx="7765198" cy="384227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8"/>
        <p:cNvGrpSpPr/>
        <p:nvPr/>
      </p:nvGrpSpPr>
      <p:grpSpPr>
        <a:xfrm>
          <a:off x="0" y="0"/>
          <a:ext cx="0" cy="0"/>
          <a:chOff x="0" y="0"/>
          <a:chExt cx="0" cy="0"/>
        </a:xfrm>
      </p:grpSpPr>
      <p:sp>
        <p:nvSpPr>
          <p:cNvPr id="3959" name="Google Shape;3959;p29"/>
          <p:cNvSpPr txBox="1">
            <a:spLocks noGrp="1"/>
          </p:cNvSpPr>
          <p:nvPr>
            <p:ph type="title"/>
          </p:nvPr>
        </p:nvSpPr>
        <p:spPr>
          <a:xfrm>
            <a:off x="253100" y="331675"/>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Replicating usage data in analytics via a report</a:t>
            </a:r>
            <a:endParaRPr sz="3000"/>
          </a:p>
        </p:txBody>
      </p:sp>
      <p:sp>
        <p:nvSpPr>
          <p:cNvPr id="3960" name="Google Shape;3960;p29"/>
          <p:cNvSpPr txBox="1">
            <a:spLocks noGrp="1"/>
          </p:cNvSpPr>
          <p:nvPr>
            <p:ph type="body" idx="1"/>
          </p:nvPr>
        </p:nvSpPr>
        <p:spPr>
          <a:xfrm>
            <a:off x="399450" y="1226525"/>
            <a:ext cx="6761100" cy="2980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xx</a:t>
            </a:r>
            <a:endParaRPr sz="1200"/>
          </a:p>
        </p:txBody>
      </p:sp>
      <p:sp>
        <p:nvSpPr>
          <p:cNvPr id="3961" name="Google Shape;3961;p29"/>
          <p:cNvSpPr txBox="1">
            <a:spLocks noGrp="1"/>
          </p:cNvSpPr>
          <p:nvPr>
            <p:ph type="body" idx="4294967295"/>
          </p:nvPr>
        </p:nvSpPr>
        <p:spPr>
          <a:xfrm>
            <a:off x="3009263" y="1755475"/>
            <a:ext cx="2179200" cy="143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xx</a:t>
            </a:r>
            <a:endParaRPr sz="1200"/>
          </a:p>
        </p:txBody>
      </p:sp>
      <p:sp>
        <p:nvSpPr>
          <p:cNvPr id="3962" name="Google Shape;3962;p29"/>
          <p:cNvSpPr txBox="1">
            <a:spLocks noGrp="1"/>
          </p:cNvSpPr>
          <p:nvPr>
            <p:ph type="body" idx="4294967295"/>
          </p:nvPr>
        </p:nvSpPr>
        <p:spPr>
          <a:xfrm>
            <a:off x="5300225" y="1755475"/>
            <a:ext cx="2179200" cy="143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xx</a:t>
            </a:r>
            <a:endParaRPr sz="1200"/>
          </a:p>
          <a:p>
            <a:pPr marL="0" lvl="0" indent="0" algn="l" rtl="0">
              <a:spcBef>
                <a:spcPts val="600"/>
              </a:spcBef>
              <a:spcAft>
                <a:spcPts val="0"/>
              </a:spcAft>
              <a:buNone/>
            </a:pPr>
            <a:endParaRPr sz="1200"/>
          </a:p>
        </p:txBody>
      </p:sp>
      <p:sp>
        <p:nvSpPr>
          <p:cNvPr id="3963" name="Google Shape;3963;p29"/>
          <p:cNvSpPr txBox="1">
            <a:spLocks noGrp="1"/>
          </p:cNvSpPr>
          <p:nvPr>
            <p:ph type="body" idx="1"/>
          </p:nvPr>
        </p:nvSpPr>
        <p:spPr>
          <a:xfrm>
            <a:off x="718300" y="3203275"/>
            <a:ext cx="2179200" cy="143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xx</a:t>
            </a:r>
            <a:endParaRPr sz="1200"/>
          </a:p>
        </p:txBody>
      </p:sp>
      <p:sp>
        <p:nvSpPr>
          <p:cNvPr id="3964" name="Google Shape;3964;p29"/>
          <p:cNvSpPr txBox="1">
            <a:spLocks noGrp="1"/>
          </p:cNvSpPr>
          <p:nvPr>
            <p:ph type="body" idx="4294967295"/>
          </p:nvPr>
        </p:nvSpPr>
        <p:spPr>
          <a:xfrm>
            <a:off x="3009263" y="3203275"/>
            <a:ext cx="2179200" cy="143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xx</a:t>
            </a:r>
            <a:endParaRPr sz="1200"/>
          </a:p>
        </p:txBody>
      </p:sp>
      <p:sp>
        <p:nvSpPr>
          <p:cNvPr id="3965" name="Google Shape;3965;p29"/>
          <p:cNvSpPr txBox="1">
            <a:spLocks noGrp="1"/>
          </p:cNvSpPr>
          <p:nvPr>
            <p:ph type="body" idx="4294967295"/>
          </p:nvPr>
        </p:nvSpPr>
        <p:spPr>
          <a:xfrm>
            <a:off x="5300225" y="3203275"/>
            <a:ext cx="2179200" cy="143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xx</a:t>
            </a:r>
            <a:endParaRPr sz="1200"/>
          </a:p>
          <a:p>
            <a:pPr marL="0" lvl="0" indent="0" algn="l" rtl="0">
              <a:spcBef>
                <a:spcPts val="600"/>
              </a:spcBef>
              <a:spcAft>
                <a:spcPts val="0"/>
              </a:spcAft>
              <a:buNone/>
            </a:pPr>
            <a:endParaRPr sz="1200"/>
          </a:p>
        </p:txBody>
      </p:sp>
      <p:sp>
        <p:nvSpPr>
          <p:cNvPr id="3966" name="Google Shape;3966;p29"/>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17</a:t>
            </a:fld>
            <a:endParaRPr/>
          </a:p>
        </p:txBody>
      </p:sp>
      <p:pic>
        <p:nvPicPr>
          <p:cNvPr id="3967" name="Google Shape;3967;p29"/>
          <p:cNvPicPr preferRelativeResize="0"/>
          <p:nvPr/>
        </p:nvPicPr>
        <p:blipFill rotWithShape="1">
          <a:blip r:embed="rId3">
            <a:alphaModFix/>
          </a:blip>
          <a:srcRect b="31228"/>
          <a:stretch/>
        </p:blipFill>
        <p:spPr>
          <a:xfrm>
            <a:off x="28250" y="1075150"/>
            <a:ext cx="8141249" cy="3537175"/>
          </a:xfrm>
          <a:prstGeom prst="rect">
            <a:avLst/>
          </a:prstGeom>
          <a:noFill/>
          <a:ln>
            <a:noFill/>
          </a:ln>
        </p:spPr>
      </p:pic>
      <p:grpSp>
        <p:nvGrpSpPr>
          <p:cNvPr id="3968" name="Google Shape;3968;p29"/>
          <p:cNvGrpSpPr/>
          <p:nvPr/>
        </p:nvGrpSpPr>
        <p:grpSpPr>
          <a:xfrm>
            <a:off x="2501400" y="1755475"/>
            <a:ext cx="3514775" cy="1819725"/>
            <a:chOff x="2442175" y="1895950"/>
            <a:chExt cx="3514775" cy="1819725"/>
          </a:xfrm>
        </p:grpSpPr>
        <p:sp>
          <p:nvSpPr>
            <p:cNvPr id="3969" name="Google Shape;3969;p29"/>
            <p:cNvSpPr txBox="1"/>
            <p:nvPr/>
          </p:nvSpPr>
          <p:spPr>
            <a:xfrm>
              <a:off x="3245100" y="3190675"/>
              <a:ext cx="989700" cy="525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0000"/>
                  </a:solidFill>
                  <a:highlight>
                    <a:srgbClr val="FFFFFF"/>
                  </a:highlight>
                  <a:latin typeface="Titillium Web"/>
                  <a:ea typeface="Titillium Web"/>
                  <a:cs typeface="Titillium Web"/>
                  <a:sym typeface="Titillium Web"/>
                </a:rPr>
                <a:t>Gaps</a:t>
              </a:r>
              <a:endParaRPr sz="2400" b="1">
                <a:solidFill>
                  <a:srgbClr val="FF0000"/>
                </a:solidFill>
                <a:highlight>
                  <a:srgbClr val="FFFFFF"/>
                </a:highlight>
                <a:latin typeface="Titillium Web"/>
                <a:ea typeface="Titillium Web"/>
                <a:cs typeface="Titillium Web"/>
                <a:sym typeface="Titillium Web"/>
              </a:endParaRPr>
            </a:p>
          </p:txBody>
        </p:sp>
        <p:sp>
          <p:nvSpPr>
            <p:cNvPr id="3970" name="Google Shape;3970;p29"/>
            <p:cNvSpPr txBox="1"/>
            <p:nvPr/>
          </p:nvSpPr>
          <p:spPr>
            <a:xfrm>
              <a:off x="2442175" y="1895950"/>
              <a:ext cx="1686300" cy="525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0000"/>
                  </a:solidFill>
                  <a:highlight>
                    <a:srgbClr val="FFFFFF"/>
                  </a:highlight>
                  <a:latin typeface="Titillium Web"/>
                  <a:ea typeface="Titillium Web"/>
                  <a:cs typeface="Titillium Web"/>
                  <a:sym typeface="Titillium Web"/>
                </a:rPr>
                <a:t>Zero usage</a:t>
              </a:r>
              <a:endParaRPr sz="2400" b="1">
                <a:solidFill>
                  <a:srgbClr val="FF0000"/>
                </a:solidFill>
                <a:highlight>
                  <a:srgbClr val="FFFFFF"/>
                </a:highlight>
                <a:latin typeface="Titillium Web"/>
                <a:ea typeface="Titillium Web"/>
                <a:cs typeface="Titillium Web"/>
                <a:sym typeface="Titillium Web"/>
              </a:endParaRPr>
            </a:p>
          </p:txBody>
        </p:sp>
        <p:cxnSp>
          <p:nvCxnSpPr>
            <p:cNvPr id="3971" name="Google Shape;3971;p29"/>
            <p:cNvCxnSpPr>
              <a:stCxn id="3969" idx="3"/>
            </p:cNvCxnSpPr>
            <p:nvPr/>
          </p:nvCxnSpPr>
          <p:spPr>
            <a:xfrm rot="10800000" flipH="1">
              <a:off x="4234800" y="3080275"/>
              <a:ext cx="1044900" cy="372900"/>
            </a:xfrm>
            <a:prstGeom prst="straightConnector1">
              <a:avLst/>
            </a:prstGeom>
            <a:noFill/>
            <a:ln w="76200" cap="flat" cmpd="sng">
              <a:solidFill>
                <a:srgbClr val="980000"/>
              </a:solidFill>
              <a:prstDash val="solid"/>
              <a:round/>
              <a:headEnd type="none" w="med" len="med"/>
              <a:tailEnd type="stealth" w="med" len="med"/>
            </a:ln>
          </p:spPr>
        </p:cxnSp>
        <p:cxnSp>
          <p:nvCxnSpPr>
            <p:cNvPr id="3972" name="Google Shape;3972;p29"/>
            <p:cNvCxnSpPr/>
            <p:nvPr/>
          </p:nvCxnSpPr>
          <p:spPr>
            <a:xfrm>
              <a:off x="4111350" y="2148575"/>
              <a:ext cx="1845600" cy="610200"/>
            </a:xfrm>
            <a:prstGeom prst="straightConnector1">
              <a:avLst/>
            </a:prstGeom>
            <a:noFill/>
            <a:ln w="76200" cap="flat" cmpd="sng">
              <a:solidFill>
                <a:srgbClr val="980000"/>
              </a:solidFill>
              <a:prstDash val="solid"/>
              <a:round/>
              <a:headEnd type="none" w="med" len="med"/>
              <a:tailEnd type="stealth" w="med" len="med"/>
            </a:ln>
          </p:spPr>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6"/>
        <p:cNvGrpSpPr/>
        <p:nvPr/>
      </p:nvGrpSpPr>
      <p:grpSpPr>
        <a:xfrm>
          <a:off x="0" y="0"/>
          <a:ext cx="0" cy="0"/>
          <a:chOff x="0" y="0"/>
          <a:chExt cx="0" cy="0"/>
        </a:xfrm>
      </p:grpSpPr>
      <p:sp>
        <p:nvSpPr>
          <p:cNvPr id="3977" name="Google Shape;3977;p30"/>
          <p:cNvSpPr txBox="1">
            <a:spLocks noGrp="1"/>
          </p:cNvSpPr>
          <p:nvPr>
            <p:ph type="body" idx="4294967295"/>
          </p:nvPr>
        </p:nvSpPr>
        <p:spPr>
          <a:xfrm>
            <a:off x="685800" y="838850"/>
            <a:ext cx="2747700" cy="3356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3000">
                <a:solidFill>
                  <a:srgbClr val="0B87A1"/>
                </a:solidFill>
                <a:latin typeface="Dosis ExtraLight"/>
                <a:ea typeface="Dosis ExtraLight"/>
                <a:cs typeface="Dosis ExtraLight"/>
                <a:sym typeface="Dosis ExtraLight"/>
              </a:rPr>
              <a:t>Data enrichment</a:t>
            </a:r>
            <a:endParaRPr sz="3000">
              <a:solidFill>
                <a:srgbClr val="0B87A1"/>
              </a:solidFill>
              <a:latin typeface="Dosis ExtraLight"/>
              <a:ea typeface="Dosis ExtraLight"/>
              <a:cs typeface="Dosis ExtraLight"/>
              <a:sym typeface="Dosis ExtraLight"/>
            </a:endParaRPr>
          </a:p>
          <a:p>
            <a:pPr marL="0" lvl="0" indent="0" algn="l" rtl="0">
              <a:spcBef>
                <a:spcPts val="600"/>
              </a:spcBef>
              <a:spcAft>
                <a:spcPts val="0"/>
              </a:spcAft>
              <a:buNone/>
            </a:pPr>
            <a:endParaRPr sz="1800"/>
          </a:p>
        </p:txBody>
      </p:sp>
      <p:sp>
        <p:nvSpPr>
          <p:cNvPr id="3978" name="Google Shape;3978;p30"/>
          <p:cNvSpPr/>
          <p:nvPr/>
        </p:nvSpPr>
        <p:spPr>
          <a:xfrm>
            <a:off x="3562600" y="839000"/>
            <a:ext cx="3933600" cy="3881100"/>
          </a:xfrm>
          <a:prstGeom prst="rect">
            <a:avLst/>
          </a:prstGeom>
          <a:noFill/>
          <a:ln>
            <a:noFill/>
          </a:ln>
        </p:spPr>
        <p:txBody>
          <a:bodyPr spcFirstLastPara="1" wrap="square" lIns="91425" tIns="91425" rIns="91425" bIns="91425" anchor="ctr" anchorCtr="0">
            <a:noAutofit/>
          </a:bodyPr>
          <a:lstStyle/>
          <a:p>
            <a:pPr marL="457200" lvl="0" indent="-381000" algn="l" rtl="0">
              <a:spcBef>
                <a:spcPts val="0"/>
              </a:spcBef>
              <a:spcAft>
                <a:spcPts val="0"/>
              </a:spcAft>
              <a:buClr>
                <a:srgbClr val="76A5AF"/>
              </a:buClr>
              <a:buSzPts val="2400"/>
              <a:buFont typeface="Dosis"/>
              <a:buChar char="●"/>
            </a:pPr>
            <a:r>
              <a:rPr lang="en" sz="2400">
                <a:solidFill>
                  <a:srgbClr val="76A5AF"/>
                </a:solidFill>
                <a:latin typeface="Dosis"/>
                <a:ea typeface="Dosis"/>
                <a:cs typeface="Dosis"/>
                <a:sym typeface="Dosis"/>
              </a:rPr>
              <a:t>Vendor information</a:t>
            </a:r>
            <a:br>
              <a:rPr lang="en" sz="2400">
                <a:solidFill>
                  <a:srgbClr val="76A5AF"/>
                </a:solidFill>
                <a:latin typeface="Dosis"/>
                <a:ea typeface="Dosis"/>
                <a:cs typeface="Dosis"/>
                <a:sym typeface="Dosis"/>
              </a:rPr>
            </a:br>
            <a:endParaRPr sz="2400">
              <a:solidFill>
                <a:srgbClr val="76A5AF"/>
              </a:solidFill>
              <a:latin typeface="Dosis"/>
              <a:ea typeface="Dosis"/>
              <a:cs typeface="Dosis"/>
              <a:sym typeface="Dosis"/>
            </a:endParaRPr>
          </a:p>
          <a:p>
            <a:pPr marL="457200" lvl="0" indent="-381000" algn="l" rtl="0">
              <a:spcBef>
                <a:spcPts val="0"/>
              </a:spcBef>
              <a:spcAft>
                <a:spcPts val="0"/>
              </a:spcAft>
              <a:buClr>
                <a:srgbClr val="76A5AF"/>
              </a:buClr>
              <a:buSzPts val="2400"/>
              <a:buFont typeface="Dosis"/>
              <a:buChar char="●"/>
            </a:pPr>
            <a:r>
              <a:rPr lang="en" sz="2400">
                <a:solidFill>
                  <a:srgbClr val="76A5AF"/>
                </a:solidFill>
                <a:latin typeface="Dosis"/>
                <a:ea typeface="Dosis"/>
                <a:cs typeface="Dosis"/>
                <a:sym typeface="Dosis"/>
              </a:rPr>
              <a:t>Upload Method</a:t>
            </a:r>
            <a:br>
              <a:rPr lang="en" sz="2400">
                <a:solidFill>
                  <a:srgbClr val="76A5AF"/>
                </a:solidFill>
                <a:latin typeface="Dosis"/>
                <a:ea typeface="Dosis"/>
                <a:cs typeface="Dosis"/>
                <a:sym typeface="Dosis"/>
              </a:rPr>
            </a:br>
            <a:endParaRPr sz="2400">
              <a:solidFill>
                <a:srgbClr val="76A5AF"/>
              </a:solidFill>
              <a:latin typeface="Dosis"/>
              <a:ea typeface="Dosis"/>
              <a:cs typeface="Dosis"/>
              <a:sym typeface="Dosis"/>
            </a:endParaRPr>
          </a:p>
          <a:p>
            <a:pPr marL="457200" lvl="0" indent="-381000" algn="l" rtl="0">
              <a:spcBef>
                <a:spcPts val="0"/>
              </a:spcBef>
              <a:spcAft>
                <a:spcPts val="0"/>
              </a:spcAft>
              <a:buClr>
                <a:srgbClr val="76A5AF"/>
              </a:buClr>
              <a:buSzPts val="2400"/>
              <a:buFont typeface="Dosis"/>
              <a:buChar char="●"/>
            </a:pPr>
            <a:r>
              <a:rPr lang="en" sz="2400">
                <a:solidFill>
                  <a:srgbClr val="76A5AF"/>
                </a:solidFill>
                <a:latin typeface="Dosis"/>
                <a:ea typeface="Dosis"/>
                <a:cs typeface="Dosis"/>
                <a:sym typeface="Dosis"/>
              </a:rPr>
              <a:t>Load File information</a:t>
            </a:r>
            <a:br>
              <a:rPr lang="en" sz="2400">
                <a:solidFill>
                  <a:srgbClr val="76A5AF"/>
                </a:solidFill>
                <a:latin typeface="Dosis"/>
                <a:ea typeface="Dosis"/>
                <a:cs typeface="Dosis"/>
                <a:sym typeface="Dosis"/>
              </a:rPr>
            </a:br>
            <a:endParaRPr sz="2400">
              <a:solidFill>
                <a:srgbClr val="76A5AF"/>
              </a:solidFill>
              <a:latin typeface="Dosis"/>
              <a:ea typeface="Dosis"/>
              <a:cs typeface="Dosis"/>
              <a:sym typeface="Dosis"/>
            </a:endParaRPr>
          </a:p>
          <a:p>
            <a:pPr marL="457200" lvl="0" indent="-381000" algn="l" rtl="0">
              <a:spcBef>
                <a:spcPts val="0"/>
              </a:spcBef>
              <a:spcAft>
                <a:spcPts val="0"/>
              </a:spcAft>
              <a:buClr>
                <a:srgbClr val="76A5AF"/>
              </a:buClr>
              <a:buSzPts val="2400"/>
              <a:buFont typeface="Dosis"/>
              <a:buChar char="●"/>
            </a:pPr>
            <a:r>
              <a:rPr lang="en" sz="2400">
                <a:solidFill>
                  <a:srgbClr val="76A5AF"/>
                </a:solidFill>
                <a:latin typeface="Dosis"/>
                <a:ea typeface="Dosis"/>
                <a:cs typeface="Dosis"/>
                <a:sym typeface="Dosis"/>
              </a:rPr>
              <a:t>COUNTER release</a:t>
            </a:r>
            <a:br>
              <a:rPr lang="en" sz="2400">
                <a:solidFill>
                  <a:srgbClr val="76A5AF"/>
                </a:solidFill>
                <a:latin typeface="Dosis"/>
                <a:ea typeface="Dosis"/>
                <a:cs typeface="Dosis"/>
                <a:sym typeface="Dosis"/>
              </a:rPr>
            </a:br>
            <a:endParaRPr sz="2400">
              <a:solidFill>
                <a:srgbClr val="76A5AF"/>
              </a:solidFill>
              <a:latin typeface="Dosis"/>
              <a:ea typeface="Dosis"/>
              <a:cs typeface="Dosis"/>
              <a:sym typeface="Dosis"/>
            </a:endParaRPr>
          </a:p>
          <a:p>
            <a:pPr marL="457200" lvl="0" indent="-381000" algn="l" rtl="0">
              <a:spcBef>
                <a:spcPts val="0"/>
              </a:spcBef>
              <a:spcAft>
                <a:spcPts val="0"/>
              </a:spcAft>
              <a:buClr>
                <a:srgbClr val="76A5AF"/>
              </a:buClr>
              <a:buSzPts val="2400"/>
              <a:buFont typeface="Dosis"/>
              <a:buChar char="●"/>
            </a:pPr>
            <a:r>
              <a:rPr lang="en" sz="2400">
                <a:solidFill>
                  <a:srgbClr val="76A5AF"/>
                </a:solidFill>
                <a:latin typeface="Dosis"/>
                <a:ea typeface="Dosis"/>
                <a:cs typeface="Dosis"/>
                <a:sym typeface="Dosis"/>
              </a:rPr>
              <a:t>Regularly scheduled updates</a:t>
            </a:r>
            <a:endParaRPr sz="2400">
              <a:solidFill>
                <a:srgbClr val="76A5AF"/>
              </a:solidFill>
              <a:latin typeface="Dosis"/>
              <a:ea typeface="Dosis"/>
              <a:cs typeface="Dosis"/>
              <a:sym typeface="Dosis"/>
            </a:endParaRPr>
          </a:p>
        </p:txBody>
      </p:sp>
      <p:sp>
        <p:nvSpPr>
          <p:cNvPr id="3979" name="Google Shape;3979;p3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18</a:t>
            </a:fld>
            <a:endParaRPr/>
          </a:p>
        </p:txBody>
      </p:sp>
      <p:pic>
        <p:nvPicPr>
          <p:cNvPr id="3980" name="Google Shape;3980;p30"/>
          <p:cNvPicPr preferRelativeResize="0"/>
          <p:nvPr/>
        </p:nvPicPr>
        <p:blipFill>
          <a:blip r:embed="rId3">
            <a:alphaModFix/>
          </a:blip>
          <a:stretch>
            <a:fillRect/>
          </a:stretch>
        </p:blipFill>
        <p:spPr>
          <a:xfrm>
            <a:off x="640231" y="1589150"/>
            <a:ext cx="1724025" cy="4953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84"/>
        <p:cNvGrpSpPr/>
        <p:nvPr/>
      </p:nvGrpSpPr>
      <p:grpSpPr>
        <a:xfrm>
          <a:off x="0" y="0"/>
          <a:ext cx="0" cy="0"/>
          <a:chOff x="0" y="0"/>
          <a:chExt cx="0" cy="0"/>
        </a:xfrm>
      </p:grpSpPr>
      <p:sp>
        <p:nvSpPr>
          <p:cNvPr id="3985" name="Google Shape;3985;p31"/>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19</a:t>
            </a:fld>
            <a:endParaRPr/>
          </a:p>
        </p:txBody>
      </p:sp>
      <p:sp>
        <p:nvSpPr>
          <p:cNvPr id="3986" name="Google Shape;3986;p31"/>
          <p:cNvSpPr txBox="1">
            <a:spLocks noGrp="1"/>
          </p:cNvSpPr>
          <p:nvPr>
            <p:ph type="body" idx="4294967295"/>
          </p:nvPr>
        </p:nvSpPr>
        <p:spPr>
          <a:xfrm>
            <a:off x="838200" y="275825"/>
            <a:ext cx="3330000" cy="8040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3000">
                <a:solidFill>
                  <a:srgbClr val="0B87A1"/>
                </a:solidFill>
                <a:latin typeface="Dosis ExtraLight"/>
                <a:ea typeface="Dosis ExtraLight"/>
                <a:cs typeface="Dosis ExtraLight"/>
                <a:sym typeface="Dosis ExtraLight"/>
              </a:rPr>
              <a:t>Tableau data feed</a:t>
            </a:r>
            <a:endParaRPr sz="3000">
              <a:solidFill>
                <a:srgbClr val="0B87A1"/>
              </a:solidFill>
              <a:latin typeface="Dosis ExtraLight"/>
              <a:ea typeface="Dosis ExtraLight"/>
              <a:cs typeface="Dosis ExtraLight"/>
              <a:sym typeface="Dosis ExtraLight"/>
            </a:endParaRPr>
          </a:p>
          <a:p>
            <a:pPr marL="0" lvl="0" indent="0" algn="l" rtl="0">
              <a:spcBef>
                <a:spcPts val="600"/>
              </a:spcBef>
              <a:spcAft>
                <a:spcPts val="0"/>
              </a:spcAft>
              <a:buNone/>
            </a:pPr>
            <a:endParaRPr sz="1800"/>
          </a:p>
        </p:txBody>
      </p:sp>
      <p:pic>
        <p:nvPicPr>
          <p:cNvPr id="3987" name="Google Shape;3987;p31"/>
          <p:cNvPicPr preferRelativeResize="0"/>
          <p:nvPr/>
        </p:nvPicPr>
        <p:blipFill>
          <a:blip r:embed="rId3">
            <a:alphaModFix/>
          </a:blip>
          <a:stretch>
            <a:fillRect/>
          </a:stretch>
        </p:blipFill>
        <p:spPr>
          <a:xfrm>
            <a:off x="408275" y="971100"/>
            <a:ext cx="7483474" cy="320127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7"/>
        <p:cNvGrpSpPr/>
        <p:nvPr/>
      </p:nvGrpSpPr>
      <p:grpSpPr>
        <a:xfrm>
          <a:off x="0" y="0"/>
          <a:ext cx="0" cy="0"/>
          <a:chOff x="0" y="0"/>
          <a:chExt cx="0" cy="0"/>
        </a:xfrm>
      </p:grpSpPr>
      <p:sp>
        <p:nvSpPr>
          <p:cNvPr id="3848" name="Google Shape;3848;p14"/>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Project Overview/Rationale</a:t>
            </a:r>
            <a:endParaRPr/>
          </a:p>
        </p:txBody>
      </p:sp>
      <p:sp>
        <p:nvSpPr>
          <p:cNvPr id="3849" name="Google Shape;3849;p14"/>
          <p:cNvSpPr txBox="1">
            <a:spLocks noGrp="1"/>
          </p:cNvSpPr>
          <p:nvPr>
            <p:ph type="body" idx="4294967295"/>
          </p:nvPr>
        </p:nvSpPr>
        <p:spPr>
          <a:xfrm>
            <a:off x="4156073" y="1762650"/>
            <a:ext cx="3242400" cy="2200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1200"/>
          </a:p>
          <a:p>
            <a:pPr marL="0" lvl="0" indent="0" algn="l" rtl="0">
              <a:spcBef>
                <a:spcPts val="600"/>
              </a:spcBef>
              <a:spcAft>
                <a:spcPts val="0"/>
              </a:spcAft>
              <a:buClr>
                <a:schemeClr val="dk1"/>
              </a:buClr>
              <a:buSzPts val="1100"/>
              <a:buFont typeface="Arial"/>
              <a:buNone/>
            </a:pPr>
            <a:endParaRPr sz="1200" b="1"/>
          </a:p>
        </p:txBody>
      </p:sp>
      <p:sp>
        <p:nvSpPr>
          <p:cNvPr id="3850" name="Google Shape;3850;p14"/>
          <p:cNvSpPr txBox="1">
            <a:spLocks noGrp="1"/>
          </p:cNvSpPr>
          <p:nvPr>
            <p:ph type="body" idx="4294967295"/>
          </p:nvPr>
        </p:nvSpPr>
        <p:spPr>
          <a:xfrm>
            <a:off x="718300" y="3905925"/>
            <a:ext cx="6761100" cy="114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endParaRPr sz="1200">
              <a:solidFill>
                <a:srgbClr val="0B87A1"/>
              </a:solidFill>
            </a:endParaRPr>
          </a:p>
          <a:p>
            <a:pPr marL="0" lvl="0" indent="0" algn="l" rtl="0">
              <a:spcBef>
                <a:spcPts val="1000"/>
              </a:spcBef>
              <a:spcAft>
                <a:spcPts val="1000"/>
              </a:spcAft>
              <a:buNone/>
            </a:pPr>
            <a:endParaRPr sz="1200">
              <a:solidFill>
                <a:srgbClr val="0B87A1"/>
              </a:solidFill>
            </a:endParaRPr>
          </a:p>
        </p:txBody>
      </p:sp>
      <p:sp>
        <p:nvSpPr>
          <p:cNvPr id="3851" name="Google Shape;3851;p14"/>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91"/>
        <p:cNvGrpSpPr/>
        <p:nvPr/>
      </p:nvGrpSpPr>
      <p:grpSpPr>
        <a:xfrm>
          <a:off x="0" y="0"/>
          <a:ext cx="0" cy="0"/>
          <a:chOff x="0" y="0"/>
          <a:chExt cx="0" cy="0"/>
        </a:xfrm>
      </p:grpSpPr>
      <p:sp>
        <p:nvSpPr>
          <p:cNvPr id="3992" name="Google Shape;3992;p32"/>
          <p:cNvSpPr txBox="1">
            <a:spLocks noGrp="1"/>
          </p:cNvSpPr>
          <p:nvPr>
            <p:ph type="body" idx="4294967295"/>
          </p:nvPr>
        </p:nvSpPr>
        <p:spPr>
          <a:xfrm>
            <a:off x="91525" y="0"/>
            <a:ext cx="5782200" cy="5907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3000">
                <a:solidFill>
                  <a:srgbClr val="0B87A1"/>
                </a:solidFill>
                <a:latin typeface="Dosis ExtraLight"/>
                <a:ea typeface="Dosis ExtraLight"/>
                <a:cs typeface="Dosis ExtraLight"/>
                <a:sym typeface="Dosis ExtraLight"/>
              </a:rPr>
              <a:t>Missing data visualization in Tableau</a:t>
            </a:r>
            <a:endParaRPr sz="1800"/>
          </a:p>
        </p:txBody>
      </p:sp>
      <p:sp>
        <p:nvSpPr>
          <p:cNvPr id="3993" name="Google Shape;3993;p3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20</a:t>
            </a:fld>
            <a:endParaRPr/>
          </a:p>
        </p:txBody>
      </p:sp>
      <p:sp>
        <p:nvSpPr>
          <p:cNvPr id="3994" name="Google Shape;3994;p32"/>
          <p:cNvSpPr/>
          <p:nvPr/>
        </p:nvSpPr>
        <p:spPr>
          <a:xfrm>
            <a:off x="924852" y="730151"/>
            <a:ext cx="6318626" cy="4383689"/>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3B55"/>
          </a:solidFill>
          <a:ln w="9525" cap="flat" cmpd="sng">
            <a:solidFill>
              <a:srgbClr val="0B87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95" name="Google Shape;3995;p32"/>
          <p:cNvPicPr preferRelativeResize="0"/>
          <p:nvPr/>
        </p:nvPicPr>
        <p:blipFill rotWithShape="1">
          <a:blip r:embed="rId3">
            <a:alphaModFix/>
          </a:blip>
          <a:srcRect b="5499"/>
          <a:stretch/>
        </p:blipFill>
        <p:spPr>
          <a:xfrm>
            <a:off x="1193075" y="935675"/>
            <a:ext cx="5782176" cy="3321901"/>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99"/>
        <p:cNvGrpSpPr/>
        <p:nvPr/>
      </p:nvGrpSpPr>
      <p:grpSpPr>
        <a:xfrm>
          <a:off x="0" y="0"/>
          <a:ext cx="0" cy="0"/>
          <a:chOff x="0" y="0"/>
          <a:chExt cx="0" cy="0"/>
        </a:xfrm>
      </p:grpSpPr>
      <p:sp>
        <p:nvSpPr>
          <p:cNvPr id="4000" name="Google Shape;4000;p33"/>
          <p:cNvSpPr txBox="1">
            <a:spLocks noGrp="1"/>
          </p:cNvSpPr>
          <p:nvPr>
            <p:ph type="body" idx="4294967295"/>
          </p:nvPr>
        </p:nvSpPr>
        <p:spPr>
          <a:xfrm>
            <a:off x="194700" y="355525"/>
            <a:ext cx="6619200" cy="3839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3000">
                <a:solidFill>
                  <a:srgbClr val="0B87A1"/>
                </a:solidFill>
                <a:latin typeface="Dosis ExtraLight"/>
                <a:ea typeface="Dosis ExtraLight"/>
                <a:cs typeface="Dosis ExtraLight"/>
                <a:sym typeface="Dosis ExtraLight"/>
              </a:rPr>
              <a:t>Functionality</a:t>
            </a:r>
            <a:br>
              <a:rPr lang="en" sz="3000">
                <a:solidFill>
                  <a:srgbClr val="0B87A1"/>
                </a:solidFill>
                <a:latin typeface="Dosis ExtraLight"/>
                <a:ea typeface="Dosis ExtraLight"/>
                <a:cs typeface="Dosis ExtraLight"/>
                <a:sym typeface="Dosis ExtraLight"/>
              </a:rPr>
            </a:br>
            <a:r>
              <a:rPr lang="en" sz="3000">
                <a:solidFill>
                  <a:srgbClr val="0B87A1"/>
                </a:solidFill>
                <a:latin typeface="Dosis ExtraLight"/>
                <a:ea typeface="Dosis ExtraLight"/>
                <a:cs typeface="Dosis ExtraLight"/>
                <a:sym typeface="Dosis ExtraLight"/>
              </a:rPr>
              <a:t/>
            </a:r>
            <a:br>
              <a:rPr lang="en" sz="3000">
                <a:solidFill>
                  <a:srgbClr val="0B87A1"/>
                </a:solidFill>
                <a:latin typeface="Dosis ExtraLight"/>
                <a:ea typeface="Dosis ExtraLight"/>
                <a:cs typeface="Dosis ExtraLight"/>
                <a:sym typeface="Dosis ExtraLight"/>
              </a:rPr>
            </a:br>
            <a:r>
              <a:rPr lang="en" sz="1800"/>
              <a:t>-Gaps highlighted -Quickly identify SUSHI and non-SUSHI vendors</a:t>
            </a:r>
            <a:br>
              <a:rPr lang="en" sz="1800"/>
            </a:br>
            <a:endParaRPr sz="1800"/>
          </a:p>
          <a:p>
            <a:pPr marL="0" lvl="0" indent="0" algn="l" rtl="0">
              <a:spcBef>
                <a:spcPts val="600"/>
              </a:spcBef>
              <a:spcAft>
                <a:spcPts val="0"/>
              </a:spcAft>
              <a:buNone/>
            </a:pPr>
            <a:r>
              <a:rPr lang="en" sz="1800"/>
              <a:t>-Quick filtering by Subscriber, Year, Report type</a:t>
            </a:r>
            <a:br>
              <a:rPr lang="en" sz="1800"/>
            </a:br>
            <a:endParaRPr sz="1800"/>
          </a:p>
          <a:p>
            <a:pPr marL="0" lvl="0" indent="0" algn="l" rtl="0">
              <a:spcBef>
                <a:spcPts val="600"/>
              </a:spcBef>
              <a:spcAft>
                <a:spcPts val="0"/>
              </a:spcAft>
              <a:buNone/>
            </a:pPr>
            <a:r>
              <a:rPr lang="en" sz="1800"/>
              <a:t>-Cross table of year/month</a:t>
            </a:r>
            <a:br>
              <a:rPr lang="en" sz="1800"/>
            </a:br>
            <a:endParaRPr sz="1800"/>
          </a:p>
          <a:p>
            <a:pPr marL="0" lvl="0" indent="0" algn="l" rtl="0">
              <a:spcBef>
                <a:spcPts val="600"/>
              </a:spcBef>
              <a:spcAft>
                <a:spcPts val="0"/>
              </a:spcAft>
              <a:buNone/>
            </a:pPr>
            <a:r>
              <a:rPr lang="en" sz="1800"/>
              <a:t>-Mouse-over a cell for specifics like Vendor info or which report types were loaded.</a:t>
            </a:r>
            <a:endParaRPr sz="1800"/>
          </a:p>
        </p:txBody>
      </p:sp>
      <p:sp>
        <p:nvSpPr>
          <p:cNvPr id="4001" name="Google Shape;4001;p33"/>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21</a:t>
            </a:f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5"/>
        <p:cNvGrpSpPr/>
        <p:nvPr/>
      </p:nvGrpSpPr>
      <p:grpSpPr>
        <a:xfrm>
          <a:off x="0" y="0"/>
          <a:ext cx="0" cy="0"/>
          <a:chOff x="0" y="0"/>
          <a:chExt cx="0" cy="0"/>
        </a:xfrm>
      </p:grpSpPr>
      <p:sp>
        <p:nvSpPr>
          <p:cNvPr id="4006" name="Google Shape;4006;p34"/>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t>Using the Tool</a:t>
            </a:r>
            <a:endParaRPr sz="6000"/>
          </a:p>
        </p:txBody>
      </p:sp>
      <p:sp>
        <p:nvSpPr>
          <p:cNvPr id="4007" name="Google Shape;4007;p34"/>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11"/>
        <p:cNvGrpSpPr/>
        <p:nvPr/>
      </p:nvGrpSpPr>
      <p:grpSpPr>
        <a:xfrm>
          <a:off x="0" y="0"/>
          <a:ext cx="0" cy="0"/>
          <a:chOff x="0" y="0"/>
          <a:chExt cx="0" cy="0"/>
        </a:xfrm>
      </p:grpSpPr>
      <p:sp>
        <p:nvSpPr>
          <p:cNvPr id="4012" name="Google Shape;4012;p35"/>
          <p:cNvSpPr txBox="1">
            <a:spLocks noGrp="1"/>
          </p:cNvSpPr>
          <p:nvPr>
            <p:ph type="title"/>
          </p:nvPr>
        </p:nvSpPr>
        <p:spPr>
          <a:xfrm>
            <a:off x="273975" y="268950"/>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Utilizing the analytics tool</a:t>
            </a:r>
            <a:endParaRPr/>
          </a:p>
        </p:txBody>
      </p:sp>
      <p:sp>
        <p:nvSpPr>
          <p:cNvPr id="4013" name="Google Shape;4013;p3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23</a:t>
            </a:fld>
            <a:endParaRPr/>
          </a:p>
        </p:txBody>
      </p:sp>
      <p:sp>
        <p:nvSpPr>
          <p:cNvPr id="4014" name="Google Shape;4014;p35"/>
          <p:cNvSpPr txBox="1"/>
          <p:nvPr/>
        </p:nvSpPr>
        <p:spPr>
          <a:xfrm>
            <a:off x="751475" y="1937150"/>
            <a:ext cx="6813600" cy="25218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SzPts val="1900"/>
              <a:buFont typeface="Titillium Web Light"/>
              <a:buChar char="●"/>
            </a:pPr>
            <a:r>
              <a:rPr lang="en" sz="1900">
                <a:latin typeface="Titillium Web Light"/>
                <a:ea typeface="Titillium Web Light"/>
                <a:cs typeface="Titillium Web Light"/>
                <a:sym typeface="Titillium Web Light"/>
              </a:rPr>
              <a:t>Easier to understand what we had and were missing - no ”no usage” gap</a:t>
            </a:r>
            <a:endParaRPr sz="1900">
              <a:latin typeface="Titillium Web Light"/>
              <a:ea typeface="Titillium Web Light"/>
              <a:cs typeface="Titillium Web Light"/>
              <a:sym typeface="Titillium Web Light"/>
            </a:endParaRPr>
          </a:p>
          <a:p>
            <a:pPr marL="457200" lvl="0" indent="-349250" algn="l" rtl="0">
              <a:spcBef>
                <a:spcPts val="0"/>
              </a:spcBef>
              <a:spcAft>
                <a:spcPts val="0"/>
              </a:spcAft>
              <a:buSzPts val="1900"/>
              <a:buFont typeface="Titillium Web Light"/>
              <a:buChar char="●"/>
            </a:pPr>
            <a:r>
              <a:rPr lang="en" sz="1900">
                <a:latin typeface="Titillium Web Light"/>
                <a:ea typeface="Titillium Web Light"/>
                <a:cs typeface="Titillium Web Light"/>
                <a:sym typeface="Titillium Web Light"/>
              </a:rPr>
              <a:t>Quicker loading time</a:t>
            </a:r>
            <a:endParaRPr sz="1900">
              <a:latin typeface="Titillium Web Light"/>
              <a:ea typeface="Titillium Web Light"/>
              <a:cs typeface="Titillium Web Light"/>
              <a:sym typeface="Titillium Web Light"/>
            </a:endParaRPr>
          </a:p>
          <a:p>
            <a:pPr marL="457200" lvl="0" indent="-349250" algn="l" rtl="0">
              <a:spcBef>
                <a:spcPts val="0"/>
              </a:spcBef>
              <a:spcAft>
                <a:spcPts val="0"/>
              </a:spcAft>
              <a:buSzPts val="1900"/>
              <a:buFont typeface="Titillium Web Light"/>
              <a:buChar char="●"/>
            </a:pPr>
            <a:r>
              <a:rPr lang="en" sz="1900">
                <a:latin typeface="Titillium Web Light"/>
                <a:ea typeface="Titillium Web Light"/>
                <a:cs typeface="Titillium Web Light"/>
                <a:sym typeface="Titillium Web Light"/>
              </a:rPr>
              <a:t>Able to sort between C5 and C4 once the conversion started</a:t>
            </a:r>
            <a:endParaRPr sz="1900">
              <a:latin typeface="Titillium Web Light"/>
              <a:ea typeface="Titillium Web Light"/>
              <a:cs typeface="Titillium Web Light"/>
              <a:sym typeface="Titillium Web Light"/>
            </a:endParaRPr>
          </a:p>
          <a:p>
            <a:pPr marL="457200" lvl="0" indent="-349250" algn="l" rtl="0">
              <a:spcBef>
                <a:spcPts val="0"/>
              </a:spcBef>
              <a:spcAft>
                <a:spcPts val="0"/>
              </a:spcAft>
              <a:buSzPts val="1900"/>
              <a:buFont typeface="Titillium Web Light"/>
              <a:buChar char="●"/>
            </a:pPr>
            <a:r>
              <a:rPr lang="en" sz="1900">
                <a:latin typeface="Titillium Web Light"/>
                <a:ea typeface="Titillium Web Light"/>
                <a:cs typeface="Titillium Web Light"/>
                <a:sym typeface="Titillium Web Light"/>
              </a:rPr>
              <a:t>Filter between Duluth and Twin Cities data</a:t>
            </a:r>
            <a:endParaRPr sz="1900">
              <a:latin typeface="Titillium Web Light"/>
              <a:ea typeface="Titillium Web Light"/>
              <a:cs typeface="Titillium Web Light"/>
              <a:sym typeface="Titillium Web Light"/>
            </a:endParaRPr>
          </a:p>
          <a:p>
            <a:pPr marL="457200" lvl="0" indent="-349250" algn="l" rtl="0">
              <a:spcBef>
                <a:spcPts val="0"/>
              </a:spcBef>
              <a:spcAft>
                <a:spcPts val="0"/>
              </a:spcAft>
              <a:buSzPts val="1900"/>
              <a:buFont typeface="Titillium Web Light"/>
              <a:buChar char="●"/>
            </a:pPr>
            <a:r>
              <a:rPr lang="en" sz="1900">
                <a:latin typeface="Titillium Web Light"/>
                <a:ea typeface="Titillium Web Light"/>
                <a:cs typeface="Titillium Web Light"/>
                <a:sym typeface="Titillium Web Light"/>
              </a:rPr>
              <a:t>Vendor code of uploaded data - we could see which platforms were which vendors</a:t>
            </a:r>
            <a:endParaRPr sz="1900">
              <a:latin typeface="Titillium Web Light"/>
              <a:ea typeface="Titillium Web Light"/>
              <a:cs typeface="Titillium Web Light"/>
              <a:sym typeface="Titillium Web Light"/>
            </a:endParaRPr>
          </a:p>
          <a:p>
            <a:pPr marL="457200" lvl="0" indent="-349250" algn="l" rtl="0">
              <a:spcBef>
                <a:spcPts val="0"/>
              </a:spcBef>
              <a:spcAft>
                <a:spcPts val="0"/>
              </a:spcAft>
              <a:buSzPts val="1900"/>
              <a:buFont typeface="Titillium Web Light"/>
              <a:buChar char="●"/>
            </a:pPr>
            <a:r>
              <a:rPr lang="en" sz="1900">
                <a:latin typeface="Titillium Web Light"/>
                <a:ea typeface="Titillium Web Light"/>
                <a:cs typeface="Titillium Web Light"/>
                <a:sym typeface="Titillium Web Light"/>
              </a:rPr>
              <a:t>Stopped using the Load Usage Screen entirely</a:t>
            </a:r>
            <a:endParaRPr sz="1900">
              <a:latin typeface="Titillium Web Light"/>
              <a:ea typeface="Titillium Web Light"/>
              <a:cs typeface="Titillium Web Light"/>
              <a:sym typeface="Titillium Web Ligh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018"/>
        <p:cNvGrpSpPr/>
        <p:nvPr/>
      </p:nvGrpSpPr>
      <p:grpSpPr>
        <a:xfrm>
          <a:off x="0" y="0"/>
          <a:ext cx="0" cy="0"/>
          <a:chOff x="0" y="0"/>
          <a:chExt cx="0" cy="0"/>
        </a:xfrm>
      </p:grpSpPr>
      <p:sp>
        <p:nvSpPr>
          <p:cNvPr id="4019" name="Google Shape;4019;p3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24</a:t>
            </a:fld>
            <a:endParaRPr/>
          </a:p>
        </p:txBody>
      </p:sp>
      <p:sp>
        <p:nvSpPr>
          <p:cNvPr id="4020" name="Google Shape;4020;p36"/>
          <p:cNvSpPr txBox="1">
            <a:spLocks noGrp="1"/>
          </p:cNvSpPr>
          <p:nvPr>
            <p:ph type="title"/>
          </p:nvPr>
        </p:nvSpPr>
        <p:spPr>
          <a:xfrm>
            <a:off x="250425" y="87875"/>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Analytics Tool - Silverchair Platform</a:t>
            </a:r>
            <a:endParaRPr/>
          </a:p>
        </p:txBody>
      </p:sp>
      <p:pic>
        <p:nvPicPr>
          <p:cNvPr id="4021" name="Google Shape;4021;p36" descr="picture depicting part of analytics tool, showing Silverchair as the platform for several different vendor codes and the data that is present and missing for each vendor" title="Analytics Tool - Silverchair Platform"/>
          <p:cNvPicPr preferRelativeResize="0"/>
          <p:nvPr/>
        </p:nvPicPr>
        <p:blipFill>
          <a:blip r:embed="rId3">
            <a:alphaModFix/>
          </a:blip>
          <a:stretch>
            <a:fillRect/>
          </a:stretch>
        </p:blipFill>
        <p:spPr>
          <a:xfrm>
            <a:off x="152400" y="1387050"/>
            <a:ext cx="8839201" cy="2891374"/>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25"/>
        <p:cNvGrpSpPr/>
        <p:nvPr/>
      </p:nvGrpSpPr>
      <p:grpSpPr>
        <a:xfrm>
          <a:off x="0" y="0"/>
          <a:ext cx="0" cy="0"/>
          <a:chOff x="0" y="0"/>
          <a:chExt cx="0" cy="0"/>
        </a:xfrm>
      </p:grpSpPr>
      <p:sp>
        <p:nvSpPr>
          <p:cNvPr id="4026" name="Google Shape;4026;p37"/>
          <p:cNvSpPr txBox="1">
            <a:spLocks noGrp="1"/>
          </p:cNvSpPr>
          <p:nvPr>
            <p:ph type="title"/>
          </p:nvPr>
        </p:nvSpPr>
        <p:spPr>
          <a:xfrm>
            <a:off x="273975" y="268950"/>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Audit results (to date)</a:t>
            </a:r>
            <a:endParaRPr/>
          </a:p>
        </p:txBody>
      </p:sp>
      <p:sp>
        <p:nvSpPr>
          <p:cNvPr id="4027" name="Google Shape;4027;p37"/>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25</a:t>
            </a:fld>
            <a:endParaRPr/>
          </a:p>
        </p:txBody>
      </p:sp>
      <p:sp>
        <p:nvSpPr>
          <p:cNvPr id="4028" name="Google Shape;4028;p37"/>
          <p:cNvSpPr txBox="1"/>
          <p:nvPr/>
        </p:nvSpPr>
        <p:spPr>
          <a:xfrm>
            <a:off x="427700" y="3980175"/>
            <a:ext cx="2287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tillium Web Light"/>
                <a:ea typeface="Titillium Web Light"/>
                <a:cs typeface="Titillium Web Light"/>
                <a:sym typeface="Titillium Web Light"/>
              </a:rPr>
              <a:t>*totals as of 8/19/2020</a:t>
            </a:r>
            <a:endParaRPr>
              <a:latin typeface="Titillium Web Light"/>
              <a:ea typeface="Titillium Web Light"/>
              <a:cs typeface="Titillium Web Light"/>
              <a:sym typeface="Titillium Web Light"/>
            </a:endParaRPr>
          </a:p>
        </p:txBody>
      </p:sp>
      <p:sp>
        <p:nvSpPr>
          <p:cNvPr id="4029" name="Google Shape;4029;p37"/>
          <p:cNvSpPr txBox="1"/>
          <p:nvPr/>
        </p:nvSpPr>
        <p:spPr>
          <a:xfrm>
            <a:off x="394450" y="1120200"/>
            <a:ext cx="4890900" cy="55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Titillium Web Light"/>
                <a:ea typeface="Titillium Web Light"/>
                <a:cs typeface="Titillium Web Light"/>
                <a:sym typeface="Titillium Web Light"/>
              </a:rPr>
              <a:t>Audit Status</a:t>
            </a:r>
            <a:endParaRPr sz="2100">
              <a:latin typeface="Titillium Web Light"/>
              <a:ea typeface="Titillium Web Light"/>
              <a:cs typeface="Titillium Web Light"/>
              <a:sym typeface="Titillium Web Light"/>
            </a:endParaRPr>
          </a:p>
        </p:txBody>
      </p:sp>
      <p:pic>
        <p:nvPicPr>
          <p:cNvPr id="4030" name="Google Shape;4030;p37"/>
          <p:cNvPicPr preferRelativeResize="0"/>
          <p:nvPr/>
        </p:nvPicPr>
        <p:blipFill>
          <a:blip r:embed="rId3">
            <a:alphaModFix/>
          </a:blip>
          <a:stretch>
            <a:fillRect/>
          </a:stretch>
        </p:blipFill>
        <p:spPr>
          <a:xfrm>
            <a:off x="-256550" y="1670400"/>
            <a:ext cx="8415253" cy="2309775"/>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4"/>
        <p:cNvGrpSpPr/>
        <p:nvPr/>
      </p:nvGrpSpPr>
      <p:grpSpPr>
        <a:xfrm>
          <a:off x="0" y="0"/>
          <a:ext cx="0" cy="0"/>
          <a:chOff x="0" y="0"/>
          <a:chExt cx="0" cy="0"/>
        </a:xfrm>
      </p:grpSpPr>
      <p:sp>
        <p:nvSpPr>
          <p:cNvPr id="4035" name="Google Shape;4035;p38"/>
          <p:cNvSpPr txBox="1">
            <a:spLocks noGrp="1"/>
          </p:cNvSpPr>
          <p:nvPr>
            <p:ph type="title"/>
          </p:nvPr>
        </p:nvSpPr>
        <p:spPr>
          <a:xfrm>
            <a:off x="592675" y="237400"/>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Audit results (to date)</a:t>
            </a:r>
            <a:endParaRPr/>
          </a:p>
        </p:txBody>
      </p:sp>
      <p:sp>
        <p:nvSpPr>
          <p:cNvPr id="4036" name="Google Shape;4036;p38"/>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26</a:t>
            </a:fld>
            <a:endParaRPr/>
          </a:p>
        </p:txBody>
      </p:sp>
      <p:sp>
        <p:nvSpPr>
          <p:cNvPr id="4037" name="Google Shape;4037;p38"/>
          <p:cNvSpPr txBox="1"/>
          <p:nvPr/>
        </p:nvSpPr>
        <p:spPr>
          <a:xfrm>
            <a:off x="640225" y="4454325"/>
            <a:ext cx="2287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tillium Web Light"/>
                <a:ea typeface="Titillium Web Light"/>
                <a:cs typeface="Titillium Web Light"/>
                <a:sym typeface="Titillium Web Light"/>
              </a:rPr>
              <a:t>*totals as of 8/19/2020</a:t>
            </a:r>
            <a:endParaRPr>
              <a:latin typeface="Titillium Web Light"/>
              <a:ea typeface="Titillium Web Light"/>
              <a:cs typeface="Titillium Web Light"/>
              <a:sym typeface="Titillium Web Light"/>
            </a:endParaRPr>
          </a:p>
        </p:txBody>
      </p:sp>
      <p:sp>
        <p:nvSpPr>
          <p:cNvPr id="4038" name="Google Shape;4038;p38"/>
          <p:cNvSpPr txBox="1"/>
          <p:nvPr/>
        </p:nvSpPr>
        <p:spPr>
          <a:xfrm>
            <a:off x="592675" y="899550"/>
            <a:ext cx="5222400" cy="6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Titillium Web Light"/>
                <a:ea typeface="Titillium Web Light"/>
                <a:cs typeface="Titillium Web Light"/>
                <a:sym typeface="Titillium Web Light"/>
              </a:rPr>
              <a:t>Statistics Type</a:t>
            </a:r>
            <a:endParaRPr sz="2100">
              <a:latin typeface="Titillium Web Light"/>
              <a:ea typeface="Titillium Web Light"/>
              <a:cs typeface="Titillium Web Light"/>
              <a:sym typeface="Titillium Web Light"/>
            </a:endParaRPr>
          </a:p>
        </p:txBody>
      </p:sp>
      <p:pic>
        <p:nvPicPr>
          <p:cNvPr id="4039" name="Google Shape;4039;p38"/>
          <p:cNvPicPr preferRelativeResize="0"/>
          <p:nvPr/>
        </p:nvPicPr>
        <p:blipFill>
          <a:blip r:embed="rId3">
            <a:alphaModFix/>
          </a:blip>
          <a:stretch>
            <a:fillRect/>
          </a:stretch>
        </p:blipFill>
        <p:spPr>
          <a:xfrm>
            <a:off x="640225" y="1383800"/>
            <a:ext cx="6514772" cy="3070525"/>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3"/>
        <p:cNvGrpSpPr/>
        <p:nvPr/>
      </p:nvGrpSpPr>
      <p:grpSpPr>
        <a:xfrm>
          <a:off x="0" y="0"/>
          <a:ext cx="0" cy="0"/>
          <a:chOff x="0" y="0"/>
          <a:chExt cx="0" cy="0"/>
        </a:xfrm>
      </p:grpSpPr>
      <p:sp>
        <p:nvSpPr>
          <p:cNvPr id="4044" name="Google Shape;4044;p39"/>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Final thoughts</a:t>
            </a:r>
            <a:endParaRPr/>
          </a:p>
        </p:txBody>
      </p:sp>
      <p:sp>
        <p:nvSpPr>
          <p:cNvPr id="4045" name="Google Shape;4045;p39"/>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49"/>
        <p:cNvGrpSpPr/>
        <p:nvPr/>
      </p:nvGrpSpPr>
      <p:grpSpPr>
        <a:xfrm>
          <a:off x="0" y="0"/>
          <a:ext cx="0" cy="0"/>
          <a:chOff x="0" y="0"/>
          <a:chExt cx="0" cy="0"/>
        </a:xfrm>
      </p:grpSpPr>
      <p:sp>
        <p:nvSpPr>
          <p:cNvPr id="4050" name="Google Shape;4050;p40"/>
          <p:cNvSpPr txBox="1">
            <a:spLocks noGrp="1"/>
          </p:cNvSpPr>
          <p:nvPr>
            <p:ph type="title"/>
          </p:nvPr>
        </p:nvSpPr>
        <p:spPr>
          <a:xfrm>
            <a:off x="253100" y="331675"/>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Was this worth it?</a:t>
            </a:r>
            <a:endParaRPr/>
          </a:p>
        </p:txBody>
      </p:sp>
      <p:sp>
        <p:nvSpPr>
          <p:cNvPr id="4051" name="Google Shape;4051;p4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28</a:t>
            </a:fld>
            <a:endParaRPr/>
          </a:p>
        </p:txBody>
      </p:sp>
      <p:sp>
        <p:nvSpPr>
          <p:cNvPr id="4052" name="Google Shape;4052;p40"/>
          <p:cNvSpPr txBox="1">
            <a:spLocks noGrp="1"/>
          </p:cNvSpPr>
          <p:nvPr>
            <p:ph type="body" idx="1"/>
          </p:nvPr>
        </p:nvSpPr>
        <p:spPr>
          <a:xfrm>
            <a:off x="399450" y="1226525"/>
            <a:ext cx="6761100" cy="29805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Collecting stats from 471 publishers/vendors.</a:t>
            </a:r>
            <a:endParaRPr/>
          </a:p>
          <a:p>
            <a:pPr marL="914400" lvl="1" indent="-381000" algn="l" rtl="0">
              <a:spcBef>
                <a:spcPts val="0"/>
              </a:spcBef>
              <a:spcAft>
                <a:spcPts val="0"/>
              </a:spcAft>
              <a:buSzPts val="2400"/>
              <a:buChar char="▫"/>
            </a:pPr>
            <a:r>
              <a:rPr lang="en"/>
              <a:t>351 are COUNTER compliant</a:t>
            </a:r>
            <a:endParaRPr/>
          </a:p>
          <a:p>
            <a:pPr marL="914400" lvl="1" indent="-381000" algn="l" rtl="0">
              <a:spcBef>
                <a:spcPts val="0"/>
              </a:spcBef>
              <a:spcAft>
                <a:spcPts val="0"/>
              </a:spcAft>
              <a:buSzPts val="2400"/>
              <a:buChar char="▫"/>
            </a:pPr>
            <a:r>
              <a:rPr lang="en"/>
              <a:t>Still working out issues with some vendors.</a:t>
            </a:r>
            <a:endParaRPr/>
          </a:p>
          <a:p>
            <a:pPr marL="914400" lvl="1" indent="-381000" algn="l" rtl="0">
              <a:spcBef>
                <a:spcPts val="0"/>
              </a:spcBef>
              <a:spcAft>
                <a:spcPts val="0"/>
              </a:spcAft>
              <a:buSzPts val="2400"/>
              <a:buChar char="▫"/>
            </a:pPr>
            <a:r>
              <a:rPr lang="en"/>
              <a:t>124 require manual download (whether COUNTER compliant or not)</a:t>
            </a:r>
            <a:endParaRPr/>
          </a:p>
          <a:p>
            <a:pPr marL="457200" lvl="0" indent="-381000" algn="l" rtl="0">
              <a:spcBef>
                <a:spcPts val="0"/>
              </a:spcBef>
              <a:spcAft>
                <a:spcPts val="0"/>
              </a:spcAft>
              <a:buSzPts val="2400"/>
              <a:buChar char="▪"/>
            </a:pPr>
            <a:r>
              <a:rPr lang="en"/>
              <a:t>86 vendors are not providing any usage statistics</a:t>
            </a:r>
            <a:endParaRPr/>
          </a:p>
          <a:p>
            <a:pPr marL="457200" lvl="0" indent="-381000" algn="l" rtl="0">
              <a:spcBef>
                <a:spcPts val="0"/>
              </a:spcBef>
              <a:spcAft>
                <a:spcPts val="0"/>
              </a:spcAft>
              <a:buSzPts val="2400"/>
              <a:buChar char="▪"/>
            </a:pPr>
            <a:r>
              <a:rPr lang="en"/>
              <a:t>COUNTER R5:</a:t>
            </a:r>
            <a:endParaRPr/>
          </a:p>
          <a:p>
            <a:pPr marL="914400" lvl="1" indent="-381000" algn="l" rtl="0">
              <a:spcBef>
                <a:spcPts val="0"/>
              </a:spcBef>
              <a:spcAft>
                <a:spcPts val="0"/>
              </a:spcAft>
              <a:buSzPts val="2400"/>
              <a:buChar char="▫"/>
            </a:pPr>
            <a:r>
              <a:rPr lang="en"/>
              <a:t>2019: 94% of usage collected</a:t>
            </a:r>
            <a:endParaRPr/>
          </a:p>
          <a:p>
            <a:pPr marL="914400" lvl="1" indent="-381000" algn="l" rtl="0">
              <a:spcBef>
                <a:spcPts val="0"/>
              </a:spcBef>
              <a:spcAft>
                <a:spcPts val="0"/>
              </a:spcAft>
              <a:buSzPts val="2400"/>
              <a:buChar char="▫"/>
            </a:pPr>
            <a:r>
              <a:rPr lang="en"/>
              <a:t>2020: 85% of usage collected</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6"/>
        <p:cNvGrpSpPr/>
        <p:nvPr/>
      </p:nvGrpSpPr>
      <p:grpSpPr>
        <a:xfrm>
          <a:off x="0" y="0"/>
          <a:ext cx="0" cy="0"/>
          <a:chOff x="0" y="0"/>
          <a:chExt cx="0" cy="0"/>
        </a:xfrm>
      </p:grpSpPr>
      <p:sp>
        <p:nvSpPr>
          <p:cNvPr id="4057" name="Google Shape;4057;p41"/>
          <p:cNvSpPr txBox="1">
            <a:spLocks noGrp="1"/>
          </p:cNvSpPr>
          <p:nvPr>
            <p:ph type="title"/>
          </p:nvPr>
        </p:nvSpPr>
        <p:spPr>
          <a:xfrm>
            <a:off x="253100" y="331675"/>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future</a:t>
            </a:r>
            <a:endParaRPr/>
          </a:p>
        </p:txBody>
      </p:sp>
      <p:sp>
        <p:nvSpPr>
          <p:cNvPr id="4058" name="Google Shape;4058;p41"/>
          <p:cNvSpPr txBox="1">
            <a:spLocks noGrp="1"/>
          </p:cNvSpPr>
          <p:nvPr>
            <p:ph type="body" idx="1"/>
          </p:nvPr>
        </p:nvSpPr>
        <p:spPr>
          <a:xfrm>
            <a:off x="399450" y="1226525"/>
            <a:ext cx="6761100" cy="29805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Better handle on our usage statistics gathering </a:t>
            </a:r>
            <a:endParaRPr/>
          </a:p>
          <a:p>
            <a:pPr marL="457200" lvl="0" indent="-381000" algn="l" rtl="0">
              <a:spcBef>
                <a:spcPts val="0"/>
              </a:spcBef>
              <a:spcAft>
                <a:spcPts val="0"/>
              </a:spcAft>
              <a:buSzPts val="2400"/>
              <a:buChar char="▪"/>
            </a:pPr>
            <a:r>
              <a:rPr lang="en"/>
              <a:t>Frequency of:</a:t>
            </a:r>
            <a:endParaRPr/>
          </a:p>
          <a:p>
            <a:pPr marL="914400" lvl="1" indent="-381000" algn="l" rtl="0">
              <a:spcBef>
                <a:spcPts val="0"/>
              </a:spcBef>
              <a:spcAft>
                <a:spcPts val="0"/>
              </a:spcAft>
              <a:buSzPts val="2400"/>
              <a:buChar char="▫"/>
            </a:pPr>
            <a:r>
              <a:rPr lang="en"/>
              <a:t>collection manual statistics?</a:t>
            </a:r>
            <a:endParaRPr/>
          </a:p>
          <a:p>
            <a:pPr marL="914400" lvl="1" indent="-381000" algn="l" rtl="0">
              <a:spcBef>
                <a:spcPts val="0"/>
              </a:spcBef>
              <a:spcAft>
                <a:spcPts val="0"/>
              </a:spcAft>
              <a:buSzPts val="2400"/>
              <a:buChar char="▫"/>
            </a:pPr>
            <a:r>
              <a:rPr lang="en"/>
              <a:t>monitoring SUSHI harvests</a:t>
            </a:r>
            <a:endParaRPr/>
          </a:p>
          <a:p>
            <a:pPr marL="457200" lvl="0" indent="-381000" algn="l" rtl="0">
              <a:spcBef>
                <a:spcPts val="0"/>
              </a:spcBef>
              <a:spcAft>
                <a:spcPts val="0"/>
              </a:spcAft>
              <a:buSzPts val="2400"/>
              <a:buChar char="▪"/>
            </a:pPr>
            <a:r>
              <a:rPr lang="en"/>
              <a:t>Audit benefits impending collection development decisions</a:t>
            </a:r>
            <a:endParaRPr/>
          </a:p>
        </p:txBody>
      </p:sp>
      <p:sp>
        <p:nvSpPr>
          <p:cNvPr id="4059" name="Google Shape;4059;p41"/>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29</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55"/>
        <p:cNvGrpSpPr/>
        <p:nvPr/>
      </p:nvGrpSpPr>
      <p:grpSpPr>
        <a:xfrm>
          <a:off x="0" y="0"/>
          <a:ext cx="0" cy="0"/>
          <a:chOff x="0" y="0"/>
          <a:chExt cx="0" cy="0"/>
        </a:xfrm>
      </p:grpSpPr>
      <p:sp>
        <p:nvSpPr>
          <p:cNvPr id="3856" name="Google Shape;3856;p15"/>
          <p:cNvSpPr txBox="1">
            <a:spLocks noGrp="1"/>
          </p:cNvSpPr>
          <p:nvPr>
            <p:ph type="title"/>
          </p:nvPr>
        </p:nvSpPr>
        <p:spPr>
          <a:xfrm>
            <a:off x="253100" y="331675"/>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University of Minnesota</a:t>
            </a:r>
            <a:endParaRPr/>
          </a:p>
        </p:txBody>
      </p:sp>
      <p:sp>
        <p:nvSpPr>
          <p:cNvPr id="3857" name="Google Shape;3857;p15"/>
          <p:cNvSpPr txBox="1">
            <a:spLocks noGrp="1"/>
          </p:cNvSpPr>
          <p:nvPr>
            <p:ph type="body" idx="1"/>
          </p:nvPr>
        </p:nvSpPr>
        <p:spPr>
          <a:xfrm>
            <a:off x="399450" y="1226525"/>
            <a:ext cx="5747400" cy="2980500"/>
          </a:xfrm>
          <a:prstGeom prst="rect">
            <a:avLst/>
          </a:prstGeom>
        </p:spPr>
        <p:txBody>
          <a:bodyPr spcFirstLastPara="1" wrap="square" lIns="91425" tIns="91425" rIns="91425" bIns="91425" anchor="t" anchorCtr="0">
            <a:noAutofit/>
          </a:bodyPr>
          <a:lstStyle/>
          <a:p>
            <a:pPr marL="457200" lvl="0" indent="-368300" algn="l" rtl="0">
              <a:spcBef>
                <a:spcPts val="600"/>
              </a:spcBef>
              <a:spcAft>
                <a:spcPts val="0"/>
              </a:spcAft>
              <a:buClr>
                <a:schemeClr val="dk1"/>
              </a:buClr>
              <a:buSzPts val="2200"/>
              <a:buChar char="▪"/>
            </a:pPr>
            <a:r>
              <a:rPr lang="en" sz="2200"/>
              <a:t>21 libraries on 5 campuses: Crookston, Duluth, Morris, Twin Cities, Rochester</a:t>
            </a:r>
            <a:endParaRPr sz="2200"/>
          </a:p>
          <a:p>
            <a:pPr marL="457200" lvl="0" indent="-368300" algn="l" rtl="0">
              <a:spcBef>
                <a:spcPts val="0"/>
              </a:spcBef>
              <a:spcAft>
                <a:spcPts val="0"/>
              </a:spcAft>
              <a:buClr>
                <a:schemeClr val="dk1"/>
              </a:buClr>
              <a:buSzPts val="2200"/>
              <a:buChar char="▪"/>
            </a:pPr>
            <a:r>
              <a:rPr lang="en" sz="2200"/>
              <a:t>Share systems; but otherwise essentially autonomous</a:t>
            </a:r>
            <a:endParaRPr sz="2200"/>
          </a:p>
          <a:p>
            <a:pPr marL="457200" lvl="0" indent="-368300" algn="l" rtl="0">
              <a:spcBef>
                <a:spcPts val="0"/>
              </a:spcBef>
              <a:spcAft>
                <a:spcPts val="0"/>
              </a:spcAft>
              <a:buClr>
                <a:schemeClr val="dk1"/>
              </a:buClr>
              <a:buSzPts val="2200"/>
              <a:buChar char="▪"/>
            </a:pPr>
            <a:r>
              <a:rPr lang="en" sz="2200"/>
              <a:t>Systems in Use</a:t>
            </a:r>
            <a:endParaRPr sz="2200"/>
          </a:p>
          <a:p>
            <a:pPr marL="914400" lvl="1" indent="-342900" algn="l" rtl="0">
              <a:spcBef>
                <a:spcPts val="0"/>
              </a:spcBef>
              <a:spcAft>
                <a:spcPts val="0"/>
              </a:spcAft>
              <a:buClr>
                <a:schemeClr val="dk1"/>
              </a:buClr>
              <a:buSzPts val="1800"/>
              <a:buChar char="▫"/>
            </a:pPr>
            <a:r>
              <a:rPr lang="en" sz="1800"/>
              <a:t>Alma: Single Institution / Multi-campus</a:t>
            </a:r>
            <a:endParaRPr sz="1800"/>
          </a:p>
          <a:p>
            <a:pPr marL="914400" lvl="1" indent="-342900" algn="l" rtl="0">
              <a:spcBef>
                <a:spcPts val="0"/>
              </a:spcBef>
              <a:spcAft>
                <a:spcPts val="0"/>
              </a:spcAft>
              <a:buClr>
                <a:schemeClr val="dk1"/>
              </a:buClr>
              <a:buSzPts val="1800"/>
              <a:buChar char="▫"/>
            </a:pPr>
            <a:r>
              <a:rPr lang="en" sz="1800"/>
              <a:t>Primo/Primo Central: Multiple institutions/views</a:t>
            </a:r>
            <a:endParaRPr sz="1800"/>
          </a:p>
          <a:p>
            <a:pPr marL="914400" lvl="1" indent="-342900" algn="l" rtl="0">
              <a:spcBef>
                <a:spcPts val="0"/>
              </a:spcBef>
              <a:spcAft>
                <a:spcPts val="0"/>
              </a:spcAft>
              <a:buClr>
                <a:schemeClr val="dk1"/>
              </a:buClr>
              <a:buSzPts val="1800"/>
              <a:buChar char="▫"/>
            </a:pPr>
            <a:r>
              <a:rPr lang="en" sz="1800"/>
              <a:t>Premium Sandbox for Alma &amp; Primo</a:t>
            </a:r>
            <a:endParaRPr sz="1800"/>
          </a:p>
          <a:p>
            <a:pPr marL="914400" lvl="1" indent="-342900" algn="l" rtl="0">
              <a:spcBef>
                <a:spcPts val="0"/>
              </a:spcBef>
              <a:spcAft>
                <a:spcPts val="0"/>
              </a:spcAft>
              <a:buClr>
                <a:schemeClr val="dk1"/>
              </a:buClr>
              <a:buSzPts val="1800"/>
              <a:buChar char="▫"/>
            </a:pPr>
            <a:r>
              <a:rPr lang="en" sz="1800"/>
              <a:t>bX</a:t>
            </a:r>
            <a:endParaRPr sz="1800"/>
          </a:p>
          <a:p>
            <a:pPr marL="914400" lvl="1" indent="-342900" algn="l" rtl="0">
              <a:spcBef>
                <a:spcPts val="0"/>
              </a:spcBef>
              <a:spcAft>
                <a:spcPts val="0"/>
              </a:spcAft>
              <a:buClr>
                <a:schemeClr val="dk1"/>
              </a:buClr>
              <a:buSzPts val="1800"/>
              <a:buChar char="▫"/>
            </a:pPr>
            <a:r>
              <a:rPr lang="en" sz="1800"/>
              <a:t>Leganto</a:t>
            </a:r>
            <a:endParaRPr sz="1800"/>
          </a:p>
          <a:p>
            <a:pPr marL="914400" lvl="1" indent="-342900" algn="l" rtl="0">
              <a:spcBef>
                <a:spcPts val="0"/>
              </a:spcBef>
              <a:spcAft>
                <a:spcPts val="0"/>
              </a:spcAft>
              <a:buClr>
                <a:schemeClr val="dk1"/>
              </a:buClr>
              <a:buSzPts val="1800"/>
              <a:buChar char="▫"/>
            </a:pPr>
            <a:r>
              <a:rPr lang="en" sz="1800"/>
              <a:t>EZProxy/Shibboleth</a:t>
            </a:r>
            <a:endParaRPr sz="1800"/>
          </a:p>
        </p:txBody>
      </p:sp>
      <p:pic>
        <p:nvPicPr>
          <p:cNvPr id="3858" name="Google Shape;3858;p15"/>
          <p:cNvPicPr preferRelativeResize="0"/>
          <p:nvPr/>
        </p:nvPicPr>
        <p:blipFill>
          <a:blip r:embed="rId3">
            <a:alphaModFix/>
          </a:blip>
          <a:stretch>
            <a:fillRect/>
          </a:stretch>
        </p:blipFill>
        <p:spPr>
          <a:xfrm>
            <a:off x="6146696" y="863550"/>
            <a:ext cx="2853504" cy="3416400"/>
          </a:xfrm>
          <a:prstGeom prst="rect">
            <a:avLst/>
          </a:prstGeom>
          <a:noFill/>
          <a:ln w="28575" cap="flat" cmpd="sng">
            <a:solidFill>
              <a:schemeClr val="dk2"/>
            </a:solidFill>
            <a:prstDash val="solid"/>
            <a:round/>
            <a:headEnd type="none" w="sm" len="sm"/>
            <a:tailEnd type="none" w="sm" len="sm"/>
          </a:ln>
        </p:spPr>
      </p:pic>
      <p:sp>
        <p:nvSpPr>
          <p:cNvPr id="3859" name="Google Shape;3859;p1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63"/>
        <p:cNvGrpSpPr/>
        <p:nvPr/>
      </p:nvGrpSpPr>
      <p:grpSpPr>
        <a:xfrm>
          <a:off x="0" y="0"/>
          <a:ext cx="0" cy="0"/>
          <a:chOff x="0" y="0"/>
          <a:chExt cx="0" cy="0"/>
        </a:xfrm>
      </p:grpSpPr>
      <p:sp>
        <p:nvSpPr>
          <p:cNvPr id="4064" name="Google Shape;4064;p42"/>
          <p:cNvSpPr txBox="1">
            <a:spLocks noGrp="1"/>
          </p:cNvSpPr>
          <p:nvPr>
            <p:ph type="title" idx="4294967295"/>
          </p:nvPr>
        </p:nvSpPr>
        <p:spPr>
          <a:xfrm>
            <a:off x="253100" y="331675"/>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lt2"/>
                </a:solidFill>
              </a:rPr>
              <a:t>Resources</a:t>
            </a:r>
            <a:endParaRPr>
              <a:solidFill>
                <a:schemeClr val="lt2"/>
              </a:solidFill>
            </a:endParaRPr>
          </a:p>
        </p:txBody>
      </p:sp>
      <p:sp>
        <p:nvSpPr>
          <p:cNvPr id="4065" name="Google Shape;4065;p4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solidFill>
                  <a:schemeClr val="accent2"/>
                </a:solidFill>
              </a:rPr>
              <a:t>30</a:t>
            </a:fld>
            <a:endParaRPr>
              <a:solidFill>
                <a:schemeClr val="accent2"/>
              </a:solidFill>
            </a:endParaRPr>
          </a:p>
        </p:txBody>
      </p:sp>
      <p:sp>
        <p:nvSpPr>
          <p:cNvPr id="4066" name="Google Shape;4066;p42"/>
          <p:cNvSpPr txBox="1"/>
          <p:nvPr/>
        </p:nvSpPr>
        <p:spPr>
          <a:xfrm>
            <a:off x="899225" y="1189075"/>
            <a:ext cx="6114900" cy="353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lt2"/>
                </a:solidFill>
                <a:latin typeface="Titillium Web Light"/>
                <a:ea typeface="Titillium Web Light"/>
                <a:cs typeface="Titillium Web Light"/>
                <a:sym typeface="Titillium Web Light"/>
              </a:rPr>
              <a:t>Analytics</a:t>
            </a:r>
            <a:r>
              <a:rPr lang="en" sz="1600" dirty="0">
                <a:solidFill>
                  <a:schemeClr val="lt2"/>
                </a:solidFill>
                <a:latin typeface="Titillium Web Light"/>
                <a:ea typeface="Titillium Web Light"/>
                <a:cs typeface="Titillium Web Light"/>
                <a:sym typeface="Titillium Web Light"/>
              </a:rPr>
              <a:t> </a:t>
            </a:r>
            <a:br>
              <a:rPr lang="en" sz="1600" dirty="0">
                <a:solidFill>
                  <a:schemeClr val="lt2"/>
                </a:solidFill>
                <a:latin typeface="Titillium Web Light"/>
                <a:ea typeface="Titillium Web Light"/>
                <a:cs typeface="Titillium Web Light"/>
                <a:sym typeface="Titillium Web Light"/>
              </a:rPr>
            </a:br>
            <a:r>
              <a:rPr lang="en" sz="1600" dirty="0">
                <a:solidFill>
                  <a:schemeClr val="lt2"/>
                </a:solidFill>
                <a:latin typeface="Titillium Web Light"/>
                <a:ea typeface="Titillium Web Light"/>
                <a:cs typeface="Titillium Web Light"/>
                <a:sym typeface="Titillium Web Light"/>
              </a:rPr>
              <a:t/>
            </a:r>
            <a:br>
              <a:rPr lang="en" sz="1600" dirty="0">
                <a:solidFill>
                  <a:schemeClr val="lt2"/>
                </a:solidFill>
                <a:latin typeface="Titillium Web Light"/>
                <a:ea typeface="Titillium Web Light"/>
                <a:cs typeface="Titillium Web Light"/>
                <a:sym typeface="Titillium Web Light"/>
              </a:rPr>
            </a:br>
            <a:r>
              <a:rPr lang="en" sz="1500" dirty="0">
                <a:solidFill>
                  <a:schemeClr val="lt2"/>
                </a:solidFill>
                <a:latin typeface="Courier New"/>
                <a:ea typeface="Courier New"/>
                <a:cs typeface="Courier New"/>
                <a:sym typeface="Courier New"/>
              </a:rPr>
              <a:t>/shared/Community/Reports/Institutions/UMinnesota/</a:t>
            </a:r>
            <a:br>
              <a:rPr lang="en" sz="1500" dirty="0">
                <a:solidFill>
                  <a:schemeClr val="lt2"/>
                </a:solidFill>
                <a:latin typeface="Courier New"/>
                <a:ea typeface="Courier New"/>
                <a:cs typeface="Courier New"/>
                <a:sym typeface="Courier New"/>
              </a:rPr>
            </a:br>
            <a:r>
              <a:rPr lang="en" sz="1500" dirty="0">
                <a:solidFill>
                  <a:schemeClr val="lt2"/>
                </a:solidFill>
                <a:latin typeface="Courier New"/>
                <a:ea typeface="Courier New"/>
                <a:cs typeface="Courier New"/>
                <a:sym typeface="Courier New"/>
              </a:rPr>
              <a:t>ELUNA Learns 2020/Usage Data Load Files</a:t>
            </a:r>
            <a:r>
              <a:rPr lang="en" sz="1600" dirty="0">
                <a:solidFill>
                  <a:schemeClr val="lt2"/>
                </a:solidFill>
                <a:latin typeface="Courier New"/>
                <a:ea typeface="Courier New"/>
                <a:cs typeface="Courier New"/>
                <a:sym typeface="Courier New"/>
              </a:rPr>
              <a:t/>
            </a:r>
            <a:br>
              <a:rPr lang="en" sz="1600" dirty="0">
                <a:solidFill>
                  <a:schemeClr val="lt2"/>
                </a:solidFill>
                <a:latin typeface="Courier New"/>
                <a:ea typeface="Courier New"/>
                <a:cs typeface="Courier New"/>
                <a:sym typeface="Courier New"/>
              </a:rPr>
            </a:br>
            <a:r>
              <a:rPr lang="en" sz="2400" dirty="0">
                <a:solidFill>
                  <a:schemeClr val="lt2"/>
                </a:solidFill>
                <a:latin typeface="Titillium Web Light"/>
                <a:ea typeface="Titillium Web Light"/>
                <a:cs typeface="Titillium Web Light"/>
                <a:sym typeface="Titillium Web Light"/>
              </a:rPr>
              <a:t/>
            </a:r>
            <a:br>
              <a:rPr lang="en" sz="2400" dirty="0">
                <a:solidFill>
                  <a:schemeClr val="lt2"/>
                </a:solidFill>
                <a:latin typeface="Titillium Web Light"/>
                <a:ea typeface="Titillium Web Light"/>
                <a:cs typeface="Titillium Web Light"/>
                <a:sym typeface="Titillium Web Light"/>
              </a:rPr>
            </a:br>
            <a:r>
              <a:rPr lang="en" sz="2400" dirty="0">
                <a:solidFill>
                  <a:schemeClr val="lt2"/>
                </a:solidFill>
                <a:latin typeface="Titillium Web Light"/>
                <a:ea typeface="Titillium Web Light"/>
                <a:cs typeface="Titillium Web Light"/>
                <a:sym typeface="Titillium Web Light"/>
              </a:rPr>
              <a:t>Tableau</a:t>
            </a:r>
            <a:br>
              <a:rPr lang="en" sz="2400" dirty="0">
                <a:solidFill>
                  <a:schemeClr val="lt2"/>
                </a:solidFill>
                <a:latin typeface="Titillium Web Light"/>
                <a:ea typeface="Titillium Web Light"/>
                <a:cs typeface="Titillium Web Light"/>
                <a:sym typeface="Titillium Web Light"/>
              </a:rPr>
            </a:br>
            <a:r>
              <a:rPr lang="en" sz="1600" u="sng" dirty="0">
                <a:solidFill>
                  <a:schemeClr val="bg1"/>
                </a:solidFill>
                <a:latin typeface="Courier New"/>
                <a:ea typeface="Courier New"/>
                <a:cs typeface="Courier New"/>
                <a:sym typeface="Courier New"/>
              </a:rPr>
              <a:t>https://z.umn.edu/UsageDataTableauFiles</a:t>
            </a:r>
            <a:endParaRPr sz="1600" dirty="0">
              <a:solidFill>
                <a:schemeClr val="bg1"/>
              </a:solidFill>
              <a:latin typeface="Courier New"/>
              <a:ea typeface="Courier New"/>
              <a:cs typeface="Courier New"/>
              <a:sym typeface="Courier New"/>
            </a:endParaRPr>
          </a:p>
          <a:p>
            <a:pPr marL="0" lvl="0" indent="0" algn="l" rtl="0">
              <a:spcBef>
                <a:spcPts val="0"/>
              </a:spcBef>
              <a:spcAft>
                <a:spcPts val="0"/>
              </a:spcAft>
              <a:buNone/>
            </a:pPr>
            <a:r>
              <a:rPr lang="en" sz="2400" dirty="0">
                <a:solidFill>
                  <a:schemeClr val="bg1"/>
                </a:solidFill>
                <a:latin typeface="Titillium Web Light"/>
                <a:ea typeface="Titillium Web Light"/>
                <a:cs typeface="Titillium Web Light"/>
                <a:sym typeface="Titillium Web Light"/>
              </a:rPr>
              <a:t/>
            </a:r>
            <a:br>
              <a:rPr lang="en" sz="2400" dirty="0">
                <a:solidFill>
                  <a:schemeClr val="bg1"/>
                </a:solidFill>
                <a:latin typeface="Titillium Web Light"/>
                <a:ea typeface="Titillium Web Light"/>
                <a:cs typeface="Titillium Web Light"/>
                <a:sym typeface="Titillium Web Light"/>
              </a:rPr>
            </a:br>
            <a:r>
              <a:rPr lang="en" sz="2400" dirty="0">
                <a:solidFill>
                  <a:schemeClr val="bg1"/>
                </a:solidFill>
                <a:latin typeface="Titillium Web Light"/>
                <a:ea typeface="Titillium Web Light"/>
                <a:cs typeface="Titillium Web Light"/>
                <a:sym typeface="Titillium Web Light"/>
              </a:rPr>
              <a:t>Google Sheet</a:t>
            </a:r>
            <a:br>
              <a:rPr lang="en" sz="2400" dirty="0">
                <a:solidFill>
                  <a:schemeClr val="bg1"/>
                </a:solidFill>
                <a:latin typeface="Titillium Web Light"/>
                <a:ea typeface="Titillium Web Light"/>
                <a:cs typeface="Titillium Web Light"/>
                <a:sym typeface="Titillium Web Light"/>
              </a:rPr>
            </a:br>
            <a:r>
              <a:rPr lang="en" sz="1600" u="sng" dirty="0">
                <a:solidFill>
                  <a:schemeClr val="bg1"/>
                </a:solidFill>
                <a:latin typeface="Courier New"/>
                <a:ea typeface="Courier New"/>
                <a:cs typeface="Courier New"/>
                <a:sym typeface="Courier New"/>
              </a:rPr>
              <a:t>https://z.umn.edu/UsageStatisticsAudit</a:t>
            </a:r>
            <a:endParaRPr sz="1600" dirty="0">
              <a:solidFill>
                <a:schemeClr val="bg1"/>
              </a:solidFill>
              <a:latin typeface="Courier New"/>
              <a:ea typeface="Courier New"/>
              <a:cs typeface="Courier New"/>
              <a:sym typeface="Courier New"/>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70"/>
        <p:cNvGrpSpPr/>
        <p:nvPr/>
      </p:nvGrpSpPr>
      <p:grpSpPr>
        <a:xfrm>
          <a:off x="0" y="0"/>
          <a:ext cx="0" cy="0"/>
          <a:chOff x="0" y="0"/>
          <a:chExt cx="0" cy="0"/>
        </a:xfrm>
      </p:grpSpPr>
      <p:sp>
        <p:nvSpPr>
          <p:cNvPr id="4071" name="Google Shape;4071;p43"/>
          <p:cNvSpPr txBox="1">
            <a:spLocks noGrp="1"/>
          </p:cNvSpPr>
          <p:nvPr>
            <p:ph type="ctrTitle" idx="4294967295"/>
          </p:nvPr>
        </p:nvSpPr>
        <p:spPr>
          <a:xfrm>
            <a:off x="685800" y="745150"/>
            <a:ext cx="4863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rgbClr val="80BFB7"/>
                </a:solidFill>
              </a:rPr>
              <a:t>THANKS!</a:t>
            </a:r>
            <a:endParaRPr sz="6000">
              <a:solidFill>
                <a:srgbClr val="80BFB7"/>
              </a:solidFill>
            </a:endParaRPr>
          </a:p>
        </p:txBody>
      </p:sp>
      <p:sp>
        <p:nvSpPr>
          <p:cNvPr id="4072" name="Google Shape;4072;p43"/>
          <p:cNvSpPr txBox="1">
            <a:spLocks noGrp="1"/>
          </p:cNvSpPr>
          <p:nvPr>
            <p:ph type="subTitle" idx="4294967295"/>
          </p:nvPr>
        </p:nvSpPr>
        <p:spPr>
          <a:xfrm>
            <a:off x="685800" y="1944725"/>
            <a:ext cx="48639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a:solidFill>
                  <a:srgbClr val="D3EBD5"/>
                </a:solidFill>
                <a:highlight>
                  <a:srgbClr val="01597F"/>
                </a:highlight>
              </a:rPr>
              <a:t>Any questions?</a:t>
            </a:r>
            <a:endParaRPr sz="3600">
              <a:solidFill>
                <a:srgbClr val="D3EBD5"/>
              </a:solidFill>
              <a:highlight>
                <a:srgbClr val="01597F"/>
              </a:highlight>
            </a:endParaRPr>
          </a:p>
        </p:txBody>
      </p:sp>
      <p:sp>
        <p:nvSpPr>
          <p:cNvPr id="4073" name="Google Shape;4073;p43"/>
          <p:cNvSpPr txBox="1">
            <a:spLocks noGrp="1"/>
          </p:cNvSpPr>
          <p:nvPr>
            <p:ph type="body" idx="4294967295"/>
          </p:nvPr>
        </p:nvSpPr>
        <p:spPr>
          <a:xfrm>
            <a:off x="685800" y="2769200"/>
            <a:ext cx="7914900" cy="2211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rgbClr val="D3EBD5"/>
                </a:solidFill>
              </a:rPr>
              <a:t>You can find us at:</a:t>
            </a:r>
            <a:endParaRPr>
              <a:solidFill>
                <a:srgbClr val="D3EBD5"/>
              </a:solidFill>
            </a:endParaRPr>
          </a:p>
          <a:p>
            <a:pPr marL="0" lvl="0" indent="0" algn="l" rtl="0">
              <a:spcBef>
                <a:spcPts val="600"/>
              </a:spcBef>
              <a:spcAft>
                <a:spcPts val="0"/>
              </a:spcAft>
              <a:buNone/>
            </a:pPr>
            <a:r>
              <a:rPr lang="en" sz="1900">
                <a:solidFill>
                  <a:srgbClr val="D3EBD5"/>
                </a:solidFill>
              </a:rPr>
              <a:t>Sunshine Carter - </a:t>
            </a:r>
            <a:r>
              <a:rPr lang="en" sz="1900" i="1">
                <a:solidFill>
                  <a:srgbClr val="D3EBD5"/>
                </a:solidFill>
              </a:rPr>
              <a:t>Collection Development</a:t>
            </a:r>
            <a:r>
              <a:rPr lang="en" sz="1900">
                <a:solidFill>
                  <a:srgbClr val="D3EBD5"/>
                </a:solidFill>
              </a:rPr>
              <a:t>, scarter@umn.edu</a:t>
            </a:r>
            <a:endParaRPr sz="1900">
              <a:solidFill>
                <a:srgbClr val="D3EBD5"/>
              </a:solidFill>
            </a:endParaRPr>
          </a:p>
          <a:p>
            <a:pPr marL="0" lvl="0" indent="0" algn="l" rtl="0">
              <a:spcBef>
                <a:spcPts val="600"/>
              </a:spcBef>
              <a:spcAft>
                <a:spcPts val="0"/>
              </a:spcAft>
              <a:buNone/>
            </a:pPr>
            <a:r>
              <a:rPr lang="en" sz="1900">
                <a:solidFill>
                  <a:srgbClr val="D3EBD5"/>
                </a:solidFill>
              </a:rPr>
              <a:t>Grace Lilyerd - </a:t>
            </a:r>
            <a:r>
              <a:rPr lang="en" sz="1900" i="1">
                <a:solidFill>
                  <a:srgbClr val="D3EBD5"/>
                </a:solidFill>
              </a:rPr>
              <a:t>Acquisitions and Rapid Cataloging</a:t>
            </a:r>
            <a:r>
              <a:rPr lang="en" sz="1900">
                <a:solidFill>
                  <a:srgbClr val="D3EBD5"/>
                </a:solidFill>
              </a:rPr>
              <a:t>, gbutkows@umn.edu</a:t>
            </a:r>
            <a:endParaRPr sz="1900">
              <a:solidFill>
                <a:srgbClr val="D3EBD5"/>
              </a:solidFill>
            </a:endParaRPr>
          </a:p>
          <a:p>
            <a:pPr marL="0" lvl="0" indent="0" algn="l" rtl="0">
              <a:spcBef>
                <a:spcPts val="600"/>
              </a:spcBef>
              <a:spcAft>
                <a:spcPts val="0"/>
              </a:spcAft>
              <a:buNone/>
            </a:pPr>
            <a:r>
              <a:rPr lang="en" sz="1900">
                <a:solidFill>
                  <a:srgbClr val="D3EBD5"/>
                </a:solidFill>
              </a:rPr>
              <a:t>Michael Johnson - </a:t>
            </a:r>
            <a:r>
              <a:rPr lang="en" sz="1900" i="1">
                <a:solidFill>
                  <a:srgbClr val="D3EBD5"/>
                </a:solidFill>
              </a:rPr>
              <a:t>Data Systems and Services</a:t>
            </a:r>
            <a:r>
              <a:rPr lang="en" sz="1900">
                <a:solidFill>
                  <a:srgbClr val="D3EBD5"/>
                </a:solidFill>
              </a:rPr>
              <a:t>, m-john1@umn.edu</a:t>
            </a:r>
            <a:endParaRPr sz="1900">
              <a:solidFill>
                <a:srgbClr val="D3EBD5"/>
              </a:solidFill>
            </a:endParaRPr>
          </a:p>
          <a:p>
            <a:pPr marL="0" lvl="0" indent="0" algn="l" rtl="0">
              <a:spcBef>
                <a:spcPts val="600"/>
              </a:spcBef>
              <a:spcAft>
                <a:spcPts val="0"/>
              </a:spcAft>
              <a:buNone/>
            </a:pPr>
            <a:endParaRPr sz="1900">
              <a:solidFill>
                <a:srgbClr val="D3EBD5"/>
              </a:solidFill>
            </a:endParaRPr>
          </a:p>
        </p:txBody>
      </p:sp>
      <p:sp>
        <p:nvSpPr>
          <p:cNvPr id="4074" name="Google Shape;4074;p43"/>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31</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3"/>
        <p:cNvGrpSpPr/>
        <p:nvPr/>
      </p:nvGrpSpPr>
      <p:grpSpPr>
        <a:xfrm>
          <a:off x="0" y="0"/>
          <a:ext cx="0" cy="0"/>
          <a:chOff x="0" y="0"/>
          <a:chExt cx="0" cy="0"/>
        </a:xfrm>
      </p:grpSpPr>
      <p:sp>
        <p:nvSpPr>
          <p:cNvPr id="3864" name="Google Shape;3864;p16"/>
          <p:cNvSpPr txBox="1">
            <a:spLocks noGrp="1"/>
          </p:cNvSpPr>
          <p:nvPr>
            <p:ph type="title"/>
          </p:nvPr>
        </p:nvSpPr>
        <p:spPr>
          <a:xfrm>
            <a:off x="253100" y="331675"/>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Twin Cities</a:t>
            </a:r>
            <a:endParaRPr/>
          </a:p>
        </p:txBody>
      </p:sp>
      <p:sp>
        <p:nvSpPr>
          <p:cNvPr id="3865" name="Google Shape;3865;p16"/>
          <p:cNvSpPr txBox="1">
            <a:spLocks noGrp="1"/>
          </p:cNvSpPr>
          <p:nvPr>
            <p:ph type="body" idx="1"/>
          </p:nvPr>
        </p:nvSpPr>
        <p:spPr>
          <a:xfrm>
            <a:off x="399450" y="1226525"/>
            <a:ext cx="5335500" cy="2980500"/>
          </a:xfrm>
          <a:prstGeom prst="rect">
            <a:avLst/>
          </a:prstGeom>
        </p:spPr>
        <p:txBody>
          <a:bodyPr spcFirstLastPara="1" wrap="square" lIns="91425" tIns="91425" rIns="91425" bIns="91425" anchor="t" anchorCtr="0">
            <a:noAutofit/>
          </a:bodyPr>
          <a:lstStyle/>
          <a:p>
            <a:pPr marL="457200" lvl="0" indent="-368300" algn="l" rtl="0">
              <a:spcBef>
                <a:spcPts val="600"/>
              </a:spcBef>
              <a:spcAft>
                <a:spcPts val="0"/>
              </a:spcAft>
              <a:buClr>
                <a:schemeClr val="dk1"/>
              </a:buClr>
              <a:buSzPts val="2200"/>
              <a:buChar char="▪"/>
            </a:pPr>
            <a:r>
              <a:rPr lang="en" sz="2200"/>
              <a:t>Demographics @ Twin Cities</a:t>
            </a:r>
            <a:endParaRPr sz="2200"/>
          </a:p>
          <a:p>
            <a:pPr marL="914400" lvl="1" indent="-342900" algn="l" rtl="0">
              <a:spcBef>
                <a:spcPts val="0"/>
              </a:spcBef>
              <a:spcAft>
                <a:spcPts val="0"/>
              </a:spcAft>
              <a:buClr>
                <a:schemeClr val="dk1"/>
              </a:buClr>
              <a:buSzPts val="1800"/>
              <a:buFont typeface="Arial"/>
              <a:buChar char="▫"/>
            </a:pPr>
            <a:r>
              <a:rPr lang="en" sz="1800"/>
              <a:t>30,500 FTE undergraduates</a:t>
            </a:r>
            <a:endParaRPr sz="1800"/>
          </a:p>
          <a:p>
            <a:pPr marL="914400" lvl="1" indent="-342900" algn="l" rtl="0">
              <a:spcBef>
                <a:spcPts val="0"/>
              </a:spcBef>
              <a:spcAft>
                <a:spcPts val="0"/>
              </a:spcAft>
              <a:buClr>
                <a:schemeClr val="dk1"/>
              </a:buClr>
              <a:buSzPts val="1800"/>
              <a:buFont typeface="Arial"/>
              <a:buChar char="▫"/>
            </a:pPr>
            <a:r>
              <a:rPr lang="en" sz="1800"/>
              <a:t>14,500 FTE graduate/professional students</a:t>
            </a:r>
            <a:endParaRPr sz="1800"/>
          </a:p>
          <a:p>
            <a:pPr marL="914400" lvl="1" indent="-342900" algn="l" rtl="0">
              <a:spcBef>
                <a:spcPts val="0"/>
              </a:spcBef>
              <a:spcAft>
                <a:spcPts val="0"/>
              </a:spcAft>
              <a:buClr>
                <a:schemeClr val="dk1"/>
              </a:buClr>
              <a:buSzPts val="1800"/>
              <a:buFont typeface="Arial"/>
              <a:buChar char="▫"/>
            </a:pPr>
            <a:r>
              <a:rPr lang="en" sz="1800"/>
              <a:t>18,000 faculty &amp; staff</a:t>
            </a:r>
            <a:endParaRPr sz="1800"/>
          </a:p>
          <a:p>
            <a:pPr marL="457200" lvl="0" indent="-368300" algn="l" rtl="0">
              <a:spcBef>
                <a:spcPts val="0"/>
              </a:spcBef>
              <a:spcAft>
                <a:spcPts val="0"/>
              </a:spcAft>
              <a:buClr>
                <a:schemeClr val="dk1"/>
              </a:buClr>
              <a:buSzPts val="2200"/>
              <a:buChar char="▪"/>
            </a:pPr>
            <a:r>
              <a:rPr lang="en" sz="2200"/>
              <a:t>E-Resources @ Twin Cities</a:t>
            </a:r>
            <a:endParaRPr sz="2200"/>
          </a:p>
          <a:p>
            <a:pPr marL="914400" lvl="1" indent="-342900" algn="l" rtl="0">
              <a:spcBef>
                <a:spcPts val="0"/>
              </a:spcBef>
              <a:spcAft>
                <a:spcPts val="0"/>
              </a:spcAft>
              <a:buClr>
                <a:schemeClr val="dk1"/>
              </a:buClr>
              <a:buSzPts val="1800"/>
              <a:buFont typeface="Arial"/>
              <a:buChar char="▫"/>
            </a:pPr>
            <a:r>
              <a:rPr lang="en" sz="1800"/>
              <a:t>100,000 e-serials (172,000 including free/OA)</a:t>
            </a:r>
            <a:endParaRPr sz="1800"/>
          </a:p>
          <a:p>
            <a:pPr marL="914400" lvl="1" indent="-342900" algn="l" rtl="0">
              <a:spcBef>
                <a:spcPts val="0"/>
              </a:spcBef>
              <a:spcAft>
                <a:spcPts val="0"/>
              </a:spcAft>
              <a:buClr>
                <a:schemeClr val="dk1"/>
              </a:buClr>
              <a:buSzPts val="1800"/>
              <a:buFont typeface="Arial"/>
              <a:buChar char="▫"/>
            </a:pPr>
            <a:r>
              <a:rPr lang="en" sz="1800"/>
              <a:t>1.3 million e-books</a:t>
            </a:r>
            <a:endParaRPr sz="1800"/>
          </a:p>
          <a:p>
            <a:pPr marL="914400" lvl="1" indent="-342900" algn="l" rtl="0">
              <a:spcBef>
                <a:spcPts val="0"/>
              </a:spcBef>
              <a:spcAft>
                <a:spcPts val="0"/>
              </a:spcAft>
              <a:buClr>
                <a:schemeClr val="dk1"/>
              </a:buClr>
              <a:buSzPts val="1800"/>
              <a:buFont typeface="Arial"/>
              <a:buChar char="▫"/>
            </a:pPr>
            <a:r>
              <a:rPr lang="en" sz="1800"/>
              <a:t>~500 subject-specific databases</a:t>
            </a:r>
            <a:endParaRPr sz="1800"/>
          </a:p>
        </p:txBody>
      </p:sp>
      <p:pic>
        <p:nvPicPr>
          <p:cNvPr id="3866" name="Google Shape;3866;p16"/>
          <p:cNvPicPr preferRelativeResize="0"/>
          <p:nvPr/>
        </p:nvPicPr>
        <p:blipFill>
          <a:blip r:embed="rId3">
            <a:alphaModFix/>
          </a:blip>
          <a:stretch>
            <a:fillRect/>
          </a:stretch>
        </p:blipFill>
        <p:spPr>
          <a:xfrm>
            <a:off x="5734825" y="1128588"/>
            <a:ext cx="2886350" cy="2886325"/>
          </a:xfrm>
          <a:prstGeom prst="rect">
            <a:avLst/>
          </a:prstGeom>
          <a:noFill/>
          <a:ln>
            <a:noFill/>
          </a:ln>
        </p:spPr>
      </p:pic>
      <p:sp>
        <p:nvSpPr>
          <p:cNvPr id="3867" name="Google Shape;3867;p1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71"/>
        <p:cNvGrpSpPr/>
        <p:nvPr/>
      </p:nvGrpSpPr>
      <p:grpSpPr>
        <a:xfrm>
          <a:off x="0" y="0"/>
          <a:ext cx="0" cy="0"/>
          <a:chOff x="0" y="0"/>
          <a:chExt cx="0" cy="0"/>
        </a:xfrm>
      </p:grpSpPr>
      <p:sp>
        <p:nvSpPr>
          <p:cNvPr id="3872" name="Google Shape;3872;p17"/>
          <p:cNvSpPr txBox="1">
            <a:spLocks noGrp="1"/>
          </p:cNvSpPr>
          <p:nvPr>
            <p:ph type="title"/>
          </p:nvPr>
        </p:nvSpPr>
        <p:spPr>
          <a:xfrm>
            <a:off x="253100" y="331675"/>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Our past usage collection practices</a:t>
            </a:r>
            <a:endParaRPr/>
          </a:p>
        </p:txBody>
      </p:sp>
      <p:sp>
        <p:nvSpPr>
          <p:cNvPr id="3873" name="Google Shape;3873;p17"/>
          <p:cNvSpPr txBox="1">
            <a:spLocks noGrp="1"/>
          </p:cNvSpPr>
          <p:nvPr>
            <p:ph type="body" idx="1"/>
          </p:nvPr>
        </p:nvSpPr>
        <p:spPr>
          <a:xfrm>
            <a:off x="399450" y="1226525"/>
            <a:ext cx="6761100" cy="29805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Collection: SUSHI, manual</a:t>
            </a:r>
            <a:endParaRPr/>
          </a:p>
          <a:p>
            <a:pPr marL="457200" lvl="0" indent="-381000" algn="l" rtl="0">
              <a:spcBef>
                <a:spcPts val="0"/>
              </a:spcBef>
              <a:spcAft>
                <a:spcPts val="0"/>
              </a:spcAft>
              <a:buSzPts val="2400"/>
              <a:buChar char="▪"/>
            </a:pPr>
            <a:r>
              <a:rPr lang="en"/>
              <a:t>Storage: UStat, shared drives</a:t>
            </a:r>
            <a:endParaRPr/>
          </a:p>
          <a:p>
            <a:pPr marL="457200" lvl="0" indent="-381000" algn="l" rtl="0">
              <a:spcBef>
                <a:spcPts val="0"/>
              </a:spcBef>
              <a:spcAft>
                <a:spcPts val="0"/>
              </a:spcAft>
              <a:buSzPts val="2400"/>
              <a:buChar char="▪"/>
            </a:pPr>
            <a:r>
              <a:rPr lang="en"/>
              <a:t>Presentation: Excel, websites</a:t>
            </a:r>
            <a:endParaRPr/>
          </a:p>
          <a:p>
            <a:pPr marL="457200" lvl="0" indent="-381000" algn="l" rtl="0">
              <a:spcBef>
                <a:spcPts val="0"/>
              </a:spcBef>
              <a:spcAft>
                <a:spcPts val="0"/>
              </a:spcAft>
              <a:buSzPts val="2400"/>
              <a:buChar char="▪"/>
            </a:pPr>
            <a:r>
              <a:rPr lang="en"/>
              <a:t>Personnel: student, e-resource, collection development &amp; organizational data staff</a:t>
            </a:r>
            <a:endParaRPr/>
          </a:p>
        </p:txBody>
      </p:sp>
      <p:sp>
        <p:nvSpPr>
          <p:cNvPr id="3874" name="Google Shape;3874;p17"/>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78"/>
        <p:cNvGrpSpPr/>
        <p:nvPr/>
      </p:nvGrpSpPr>
      <p:grpSpPr>
        <a:xfrm>
          <a:off x="0" y="0"/>
          <a:ext cx="0" cy="0"/>
          <a:chOff x="0" y="0"/>
          <a:chExt cx="0" cy="0"/>
        </a:xfrm>
      </p:grpSpPr>
      <p:sp>
        <p:nvSpPr>
          <p:cNvPr id="3879" name="Google Shape;3879;p18"/>
          <p:cNvSpPr txBox="1">
            <a:spLocks noGrp="1"/>
          </p:cNvSpPr>
          <p:nvPr>
            <p:ph type="body" idx="1"/>
          </p:nvPr>
        </p:nvSpPr>
        <p:spPr>
          <a:xfrm>
            <a:off x="429825" y="1189075"/>
            <a:ext cx="6761100" cy="29805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Transitioned from UStat to Alma in H1 2017</a:t>
            </a:r>
            <a:endParaRPr/>
          </a:p>
          <a:p>
            <a:pPr marL="457200" lvl="0" indent="-381000" algn="l" rtl="0">
              <a:spcBef>
                <a:spcPts val="0"/>
              </a:spcBef>
              <a:spcAft>
                <a:spcPts val="0"/>
              </a:spcAft>
              <a:buSzPts val="2400"/>
              <a:buChar char="▪"/>
            </a:pPr>
            <a:r>
              <a:rPr lang="en"/>
              <a:t>Usage Data dashboard in Alma was painful</a:t>
            </a:r>
            <a:endParaRPr/>
          </a:p>
          <a:p>
            <a:pPr marL="457200" lvl="0" indent="-381000" algn="l" rtl="0">
              <a:spcBef>
                <a:spcPts val="0"/>
              </a:spcBef>
              <a:spcAft>
                <a:spcPts val="0"/>
              </a:spcAft>
              <a:buSzPts val="2400"/>
              <a:buChar char="▪"/>
            </a:pPr>
            <a:r>
              <a:rPr lang="en"/>
              <a:t>Began using Tableau to visualize usage data</a:t>
            </a:r>
            <a:endParaRPr/>
          </a:p>
          <a:p>
            <a:pPr marL="457200" lvl="0" indent="-381000" algn="l" rtl="0">
              <a:spcBef>
                <a:spcPts val="0"/>
              </a:spcBef>
              <a:spcAft>
                <a:spcPts val="0"/>
              </a:spcAft>
              <a:buSzPts val="2400"/>
              <a:buChar char="▪"/>
            </a:pPr>
            <a:r>
              <a:rPr lang="en"/>
              <a:t>Many questions……...</a:t>
            </a:r>
            <a:endParaRPr/>
          </a:p>
          <a:p>
            <a:pPr marL="914400" lvl="1" indent="-381000" algn="l" rtl="0">
              <a:spcBef>
                <a:spcPts val="0"/>
              </a:spcBef>
              <a:spcAft>
                <a:spcPts val="0"/>
              </a:spcAft>
              <a:buSzPts val="2400"/>
              <a:buChar char="▫"/>
            </a:pPr>
            <a:r>
              <a:rPr lang="en"/>
              <a:t>Missing usage data?</a:t>
            </a:r>
            <a:endParaRPr/>
          </a:p>
          <a:p>
            <a:pPr marL="914400" lvl="1" indent="-381000" algn="l" rtl="0">
              <a:spcBef>
                <a:spcPts val="0"/>
              </a:spcBef>
              <a:spcAft>
                <a:spcPts val="0"/>
              </a:spcAft>
              <a:buSzPts val="2400"/>
              <a:buChar char="▫"/>
            </a:pPr>
            <a:r>
              <a:rPr lang="en"/>
              <a:t>Or did we have zero use? </a:t>
            </a:r>
            <a:endParaRPr/>
          </a:p>
          <a:p>
            <a:pPr marL="914400" lvl="1" indent="-381000" algn="l" rtl="0">
              <a:spcBef>
                <a:spcPts val="0"/>
              </a:spcBef>
              <a:spcAft>
                <a:spcPts val="0"/>
              </a:spcAft>
              <a:buSzPts val="2400"/>
              <a:buChar char="▫"/>
            </a:pPr>
            <a:r>
              <a:rPr lang="en"/>
              <a:t>Which vendor/platforms were missing?</a:t>
            </a:r>
            <a:endParaRPr/>
          </a:p>
        </p:txBody>
      </p:sp>
      <p:sp>
        <p:nvSpPr>
          <p:cNvPr id="3880" name="Google Shape;3880;p18"/>
          <p:cNvSpPr txBox="1">
            <a:spLocks noGrp="1"/>
          </p:cNvSpPr>
          <p:nvPr>
            <p:ph type="title"/>
          </p:nvPr>
        </p:nvSpPr>
        <p:spPr>
          <a:xfrm>
            <a:off x="253100" y="331675"/>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problem</a:t>
            </a:r>
            <a:endParaRPr/>
          </a:p>
        </p:txBody>
      </p:sp>
      <p:sp>
        <p:nvSpPr>
          <p:cNvPr id="3881" name="Google Shape;3881;p18"/>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85"/>
        <p:cNvGrpSpPr/>
        <p:nvPr/>
      </p:nvGrpSpPr>
      <p:grpSpPr>
        <a:xfrm>
          <a:off x="0" y="0"/>
          <a:ext cx="0" cy="0"/>
          <a:chOff x="0" y="0"/>
          <a:chExt cx="0" cy="0"/>
        </a:xfrm>
      </p:grpSpPr>
      <p:sp>
        <p:nvSpPr>
          <p:cNvPr id="3886" name="Google Shape;3886;p19"/>
          <p:cNvSpPr txBox="1">
            <a:spLocks noGrp="1"/>
          </p:cNvSpPr>
          <p:nvPr>
            <p:ph type="title"/>
          </p:nvPr>
        </p:nvSpPr>
        <p:spPr>
          <a:xfrm>
            <a:off x="253100" y="331675"/>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strategy: an internal audit</a:t>
            </a:r>
            <a:endParaRPr/>
          </a:p>
        </p:txBody>
      </p:sp>
      <p:sp>
        <p:nvSpPr>
          <p:cNvPr id="3887" name="Google Shape;3887;p19"/>
          <p:cNvSpPr txBox="1">
            <a:spLocks noGrp="1"/>
          </p:cNvSpPr>
          <p:nvPr>
            <p:ph type="body" idx="1"/>
          </p:nvPr>
        </p:nvSpPr>
        <p:spPr>
          <a:xfrm>
            <a:off x="399450" y="1226525"/>
            <a:ext cx="7194300" cy="29805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An audit would help answer questions:</a:t>
            </a:r>
            <a:endParaRPr/>
          </a:p>
          <a:p>
            <a:pPr marL="914400" lvl="1" indent="-381000" algn="l" rtl="0">
              <a:spcBef>
                <a:spcPts val="0"/>
              </a:spcBef>
              <a:spcAft>
                <a:spcPts val="0"/>
              </a:spcAft>
              <a:buSzPts val="2400"/>
              <a:buChar char="▫"/>
            </a:pPr>
            <a:r>
              <a:rPr lang="en"/>
              <a:t>Are we collecting stats from all our vendors?</a:t>
            </a:r>
            <a:endParaRPr/>
          </a:p>
          <a:p>
            <a:pPr marL="914400" lvl="1" indent="-381000" algn="l" rtl="0">
              <a:spcBef>
                <a:spcPts val="0"/>
              </a:spcBef>
              <a:spcAft>
                <a:spcPts val="0"/>
              </a:spcAft>
              <a:buSzPts val="2400"/>
              <a:buChar char="▫"/>
            </a:pPr>
            <a:r>
              <a:rPr lang="en"/>
              <a:t>How many vendors are COUNTER compliant?</a:t>
            </a:r>
            <a:endParaRPr/>
          </a:p>
          <a:p>
            <a:pPr marL="914400" lvl="1" indent="-381000" algn="l" rtl="0">
              <a:spcBef>
                <a:spcPts val="0"/>
              </a:spcBef>
              <a:spcAft>
                <a:spcPts val="0"/>
              </a:spcAft>
              <a:buSzPts val="2400"/>
              <a:buChar char="▫"/>
            </a:pPr>
            <a:r>
              <a:rPr lang="en"/>
              <a:t>How much manual work is needed?</a:t>
            </a:r>
            <a:endParaRPr/>
          </a:p>
          <a:p>
            <a:pPr marL="914400" lvl="1" indent="-381000" algn="l" rtl="0">
              <a:spcBef>
                <a:spcPts val="0"/>
              </a:spcBef>
              <a:spcAft>
                <a:spcPts val="0"/>
              </a:spcAft>
              <a:buSzPts val="2400"/>
              <a:buChar char="▫"/>
            </a:pPr>
            <a:r>
              <a:rPr lang="en"/>
              <a:t>Which vendors aren’t offering any stats?</a:t>
            </a:r>
            <a:endParaRPr/>
          </a:p>
        </p:txBody>
      </p:sp>
      <p:sp>
        <p:nvSpPr>
          <p:cNvPr id="3888" name="Google Shape;3888;p19"/>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2"/>
        <p:cNvGrpSpPr/>
        <p:nvPr/>
      </p:nvGrpSpPr>
      <p:grpSpPr>
        <a:xfrm>
          <a:off x="0" y="0"/>
          <a:ext cx="0" cy="0"/>
          <a:chOff x="0" y="0"/>
          <a:chExt cx="0" cy="0"/>
        </a:xfrm>
      </p:grpSpPr>
      <p:sp>
        <p:nvSpPr>
          <p:cNvPr id="3893" name="Google Shape;3893;p20"/>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3894" name="Google Shape;3894;p20"/>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Project Process</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98"/>
        <p:cNvGrpSpPr/>
        <p:nvPr/>
      </p:nvGrpSpPr>
      <p:grpSpPr>
        <a:xfrm>
          <a:off x="0" y="0"/>
          <a:ext cx="0" cy="0"/>
          <a:chOff x="0" y="0"/>
          <a:chExt cx="0" cy="0"/>
        </a:xfrm>
      </p:grpSpPr>
      <p:sp>
        <p:nvSpPr>
          <p:cNvPr id="3899" name="Google Shape;3899;p21"/>
          <p:cNvSpPr txBox="1">
            <a:spLocks noGrp="1"/>
          </p:cNvSpPr>
          <p:nvPr>
            <p:ph type="title"/>
          </p:nvPr>
        </p:nvSpPr>
        <p:spPr>
          <a:xfrm>
            <a:off x="253100" y="331675"/>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Data needs</a:t>
            </a:r>
            <a:endParaRPr/>
          </a:p>
        </p:txBody>
      </p:sp>
      <p:sp>
        <p:nvSpPr>
          <p:cNvPr id="3900" name="Google Shape;3900;p21"/>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9</a:t>
            </a:fld>
            <a:endParaRPr/>
          </a:p>
        </p:txBody>
      </p:sp>
      <p:sp>
        <p:nvSpPr>
          <p:cNvPr id="3901" name="Google Shape;3901;p21"/>
          <p:cNvSpPr txBox="1">
            <a:spLocks noGrp="1"/>
          </p:cNvSpPr>
          <p:nvPr>
            <p:ph type="body" idx="1"/>
          </p:nvPr>
        </p:nvSpPr>
        <p:spPr>
          <a:xfrm>
            <a:off x="358300" y="1189075"/>
            <a:ext cx="6761100" cy="29805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Something to audit</a:t>
            </a:r>
            <a:endParaRPr/>
          </a:p>
          <a:p>
            <a:pPr marL="914400" lvl="1" indent="-381000" algn="l" rtl="0">
              <a:spcBef>
                <a:spcPts val="0"/>
              </a:spcBef>
              <a:spcAft>
                <a:spcPts val="0"/>
              </a:spcAft>
              <a:buSzPts val="2400"/>
              <a:buChar char="▫"/>
            </a:pPr>
            <a:r>
              <a:rPr lang="en"/>
              <a:t>Password Safe</a:t>
            </a:r>
            <a:endParaRPr/>
          </a:p>
          <a:p>
            <a:pPr marL="1371600" lvl="2" indent="-381000" algn="l" rtl="0">
              <a:spcBef>
                <a:spcPts val="0"/>
              </a:spcBef>
              <a:spcAft>
                <a:spcPts val="0"/>
              </a:spcAft>
              <a:buSzPts val="2400"/>
              <a:buChar char="▫"/>
            </a:pPr>
            <a:r>
              <a:rPr lang="en"/>
              <a:t>Admin passwords</a:t>
            </a:r>
            <a:endParaRPr/>
          </a:p>
          <a:p>
            <a:pPr marL="457200" lvl="0" indent="-381000" algn="l" rtl="0">
              <a:spcBef>
                <a:spcPts val="0"/>
              </a:spcBef>
              <a:spcAft>
                <a:spcPts val="0"/>
              </a:spcAft>
              <a:buSzPts val="2400"/>
              <a:buChar char="▪"/>
            </a:pPr>
            <a:r>
              <a:rPr lang="en"/>
              <a:t>Tracking mechanisms</a:t>
            </a:r>
            <a:endParaRPr/>
          </a:p>
          <a:p>
            <a:pPr marL="914400" lvl="1" indent="-381000" algn="l" rtl="0">
              <a:spcBef>
                <a:spcPts val="0"/>
              </a:spcBef>
              <a:spcAft>
                <a:spcPts val="0"/>
              </a:spcAft>
              <a:buSzPts val="2400"/>
              <a:buChar char="▫"/>
            </a:pPr>
            <a:r>
              <a:rPr lang="en"/>
              <a:t>Google Sheets</a:t>
            </a:r>
            <a:endParaRPr/>
          </a:p>
          <a:p>
            <a:pPr marL="914400" lvl="1" indent="-381000" algn="l" rtl="0">
              <a:spcBef>
                <a:spcPts val="0"/>
              </a:spcBef>
              <a:spcAft>
                <a:spcPts val="0"/>
              </a:spcAft>
              <a:buSzPts val="2400"/>
              <a:buChar char="▫"/>
            </a:pPr>
            <a:r>
              <a:rPr lang="en"/>
              <a:t>Load Usage Data (Alma)</a:t>
            </a:r>
            <a:endParaRPr/>
          </a:p>
        </p:txBody>
      </p:sp>
      <p:pic>
        <p:nvPicPr>
          <p:cNvPr id="3902" name="Google Shape;3902;p21"/>
          <p:cNvPicPr preferRelativeResize="0"/>
          <p:nvPr/>
        </p:nvPicPr>
        <p:blipFill>
          <a:blip r:embed="rId3">
            <a:alphaModFix/>
          </a:blip>
          <a:stretch>
            <a:fillRect/>
          </a:stretch>
        </p:blipFill>
        <p:spPr>
          <a:xfrm>
            <a:off x="4882925" y="1016525"/>
            <a:ext cx="2852900" cy="28529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1327</Words>
  <Application>Microsoft Office PowerPoint</Application>
  <PresentationFormat>On-screen Show (16:9)</PresentationFormat>
  <Paragraphs>176</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Titillium Web</vt:lpstr>
      <vt:lpstr>Titillium Web Light</vt:lpstr>
      <vt:lpstr>Dosis ExtraLight</vt:lpstr>
      <vt:lpstr>Dosis</vt:lpstr>
      <vt:lpstr>Courier New</vt:lpstr>
      <vt:lpstr>Mowbray template</vt:lpstr>
      <vt:lpstr>Auditing Usage Statistics or: What To Do When You Don’t Have Other Work</vt:lpstr>
      <vt:lpstr>Project Overview/Rationale</vt:lpstr>
      <vt:lpstr>University of Minnesota</vt:lpstr>
      <vt:lpstr>Twin Cities</vt:lpstr>
      <vt:lpstr>Our past usage collection practices</vt:lpstr>
      <vt:lpstr>The problem</vt:lpstr>
      <vt:lpstr>The strategy: an internal audit</vt:lpstr>
      <vt:lpstr>Project Process</vt:lpstr>
      <vt:lpstr>Data needs</vt:lpstr>
      <vt:lpstr>The audit</vt:lpstr>
      <vt:lpstr>The spreadsheet</vt:lpstr>
      <vt:lpstr>PowerPoint Presentation</vt:lpstr>
      <vt:lpstr>Analytics Need</vt:lpstr>
      <vt:lpstr>Load Usage Data issues</vt:lpstr>
      <vt:lpstr>Monthly usage data (pre-July 2018)</vt:lpstr>
      <vt:lpstr>Monthly usage data (Alma, present)</vt:lpstr>
      <vt:lpstr>Replicating usage data in analytics via a report</vt:lpstr>
      <vt:lpstr>PowerPoint Presentation</vt:lpstr>
      <vt:lpstr>PowerPoint Presentation</vt:lpstr>
      <vt:lpstr>PowerPoint Presentation</vt:lpstr>
      <vt:lpstr>PowerPoint Presentation</vt:lpstr>
      <vt:lpstr>Using the Tool</vt:lpstr>
      <vt:lpstr>Utilizing the analytics tool</vt:lpstr>
      <vt:lpstr>Analytics Tool - Silverchair Platform</vt:lpstr>
      <vt:lpstr>Audit results (to date)</vt:lpstr>
      <vt:lpstr>Audit results (to date)</vt:lpstr>
      <vt:lpstr>Final thoughts</vt:lpstr>
      <vt:lpstr>Was this worth it?</vt:lpstr>
      <vt:lpstr>The future</vt:lpstr>
      <vt:lpstr>Resources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Auditing Usage Statistics or: What To Do When You Don’t Have Other Work</dc:title>
  <dc:creator>Sunshine J Carter</dc:creator>
  <cp:lastModifiedBy>Sunshine J Carter</cp:lastModifiedBy>
  <cp:revision>1</cp:revision>
  <dcterms:modified xsi:type="dcterms:W3CDTF">2020-08-19T21:31:51Z</dcterms:modified>
</cp:coreProperties>
</file>