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14"/>
  </p:notesMasterIdLst>
  <p:sldIdLst>
    <p:sldId id="256" r:id="rId5"/>
    <p:sldId id="273" r:id="rId6"/>
    <p:sldId id="1847" r:id="rId7"/>
    <p:sldId id="259" r:id="rId8"/>
    <p:sldId id="274" r:id="rId9"/>
    <p:sldId id="275" r:id="rId10"/>
    <p:sldId id="276" r:id="rId11"/>
    <p:sldId id="277"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C52C9-FF00-4BE2-A47C-7837A20EF3C0}" v="89" dt="2020-08-19T17:36:51.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4660"/>
  </p:normalViewPr>
  <p:slideViewPr>
    <p:cSldViewPr snapToGrid="0">
      <p:cViewPr varScale="1">
        <p:scale>
          <a:sx n="110" d="100"/>
          <a:sy n="110" d="100"/>
        </p:scale>
        <p:origin x="6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nda Foxworth" userId="391f5626-5f0a-44cb-8c31-2d8774c4e049" providerId="ADAL" clId="{037C52C9-FF00-4BE2-A47C-7837A20EF3C0}"/>
    <pc:docChg chg="undo custSel mod addSld delSld modSld modMainMaster">
      <pc:chgData name="Rhonda Foxworth" userId="391f5626-5f0a-44cb-8c31-2d8774c4e049" providerId="ADAL" clId="{037C52C9-FF00-4BE2-A47C-7837A20EF3C0}" dt="2020-08-19T17:37:05.297" v="1644" actId="2696"/>
      <pc:docMkLst>
        <pc:docMk/>
      </pc:docMkLst>
      <pc:sldChg chg="addSp delSp modSp">
        <pc:chgData name="Rhonda Foxworth" userId="391f5626-5f0a-44cb-8c31-2d8774c4e049" providerId="ADAL" clId="{037C52C9-FF00-4BE2-A47C-7837A20EF3C0}" dt="2020-08-19T17:22:03.494" v="916" actId="1076"/>
        <pc:sldMkLst>
          <pc:docMk/>
          <pc:sldMk cId="1021989808" sldId="256"/>
        </pc:sldMkLst>
        <pc:spChg chg="add del mod">
          <ac:chgData name="Rhonda Foxworth" userId="391f5626-5f0a-44cb-8c31-2d8774c4e049" providerId="ADAL" clId="{037C52C9-FF00-4BE2-A47C-7837A20EF3C0}" dt="2020-08-19T17:21:43.355" v="912"/>
          <ac:spMkLst>
            <pc:docMk/>
            <pc:sldMk cId="1021989808" sldId="256"/>
            <ac:spMk id="4" creationId="{AB33C58F-78F6-406C-944C-F7BFBABE93AE}"/>
          </ac:spMkLst>
        </pc:spChg>
        <pc:spChg chg="del">
          <ac:chgData name="Rhonda Foxworth" userId="391f5626-5f0a-44cb-8c31-2d8774c4e049" providerId="ADAL" clId="{037C52C9-FF00-4BE2-A47C-7837A20EF3C0}" dt="2020-08-19T17:21:41.391" v="911"/>
          <ac:spMkLst>
            <pc:docMk/>
            <pc:sldMk cId="1021989808" sldId="256"/>
            <ac:spMk id="8" creationId="{09F6BFD3-FBAD-4FBF-B19C-4745C357184F}"/>
          </ac:spMkLst>
        </pc:spChg>
        <pc:picChg chg="add mod">
          <ac:chgData name="Rhonda Foxworth" userId="391f5626-5f0a-44cb-8c31-2d8774c4e049" providerId="ADAL" clId="{037C52C9-FF00-4BE2-A47C-7837A20EF3C0}" dt="2020-08-19T17:22:03.494" v="916" actId="1076"/>
          <ac:picMkLst>
            <pc:docMk/>
            <pc:sldMk cId="1021989808" sldId="256"/>
            <ac:picMk id="3" creationId="{4CC1E026-3D29-4423-BFFC-EC19D312889D}"/>
          </ac:picMkLst>
        </pc:picChg>
        <pc:picChg chg="mod">
          <ac:chgData name="Rhonda Foxworth" userId="391f5626-5f0a-44cb-8c31-2d8774c4e049" providerId="ADAL" clId="{037C52C9-FF00-4BE2-A47C-7837A20EF3C0}" dt="2020-08-19T17:21:16.682" v="906" actId="1076"/>
          <ac:picMkLst>
            <pc:docMk/>
            <pc:sldMk cId="1021989808" sldId="256"/>
            <ac:picMk id="10" creationId="{6F90E644-615A-44B4-899C-EE4A72F628C1}"/>
          </ac:picMkLst>
        </pc:picChg>
      </pc:sldChg>
      <pc:sldChg chg="del">
        <pc:chgData name="Rhonda Foxworth" userId="391f5626-5f0a-44cb-8c31-2d8774c4e049" providerId="ADAL" clId="{037C52C9-FF00-4BE2-A47C-7837A20EF3C0}" dt="2020-08-19T16:12:03.466" v="860" actId="2696"/>
        <pc:sldMkLst>
          <pc:docMk/>
          <pc:sldMk cId="2032840262" sldId="257"/>
        </pc:sldMkLst>
      </pc:sldChg>
      <pc:sldChg chg="modSp add del">
        <pc:chgData name="Rhonda Foxworth" userId="391f5626-5f0a-44cb-8c31-2d8774c4e049" providerId="ADAL" clId="{037C52C9-FF00-4BE2-A47C-7837A20EF3C0}" dt="2020-08-19T17:37:05.297" v="1644" actId="2696"/>
        <pc:sldMkLst>
          <pc:docMk/>
          <pc:sldMk cId="3451604483" sldId="258"/>
        </pc:sldMkLst>
        <pc:spChg chg="mod">
          <ac:chgData name="Rhonda Foxworth" userId="391f5626-5f0a-44cb-8c31-2d8774c4e049" providerId="ADAL" clId="{037C52C9-FF00-4BE2-A47C-7837A20EF3C0}" dt="2020-08-19T13:26:28.022" v="58" actId="20577"/>
          <ac:spMkLst>
            <pc:docMk/>
            <pc:sldMk cId="3451604483" sldId="258"/>
            <ac:spMk id="2" creationId="{E48E13CA-D06F-40CC-92AE-6563E26685D9}"/>
          </ac:spMkLst>
        </pc:spChg>
        <pc:spChg chg="mod">
          <ac:chgData name="Rhonda Foxworth" userId="391f5626-5f0a-44cb-8c31-2d8774c4e049" providerId="ADAL" clId="{037C52C9-FF00-4BE2-A47C-7837A20EF3C0}" dt="2020-08-19T16:13:32.196" v="892" actId="5793"/>
          <ac:spMkLst>
            <pc:docMk/>
            <pc:sldMk cId="3451604483" sldId="258"/>
            <ac:spMk id="3" creationId="{38D74ECF-7699-40F5-AEC6-1AB371A742D8}"/>
          </ac:spMkLst>
        </pc:spChg>
      </pc:sldChg>
      <pc:sldChg chg="addSp modSp add mod setBg">
        <pc:chgData name="Rhonda Foxworth" userId="391f5626-5f0a-44cb-8c31-2d8774c4e049" providerId="ADAL" clId="{037C52C9-FF00-4BE2-A47C-7837A20EF3C0}" dt="2020-08-19T17:25:36.720" v="973" actId="27636"/>
        <pc:sldMkLst>
          <pc:docMk/>
          <pc:sldMk cId="286985520" sldId="259"/>
        </pc:sldMkLst>
        <pc:spChg chg="mod">
          <ac:chgData name="Rhonda Foxworth" userId="391f5626-5f0a-44cb-8c31-2d8774c4e049" providerId="ADAL" clId="{037C52C9-FF00-4BE2-A47C-7837A20EF3C0}" dt="2020-08-19T17:25:36.720" v="973" actId="27636"/>
          <ac:spMkLst>
            <pc:docMk/>
            <pc:sldMk cId="286985520" sldId="259"/>
            <ac:spMk id="2" creationId="{77025A6D-35FA-4EC7-A8DE-229FEA27710F}"/>
          </ac:spMkLst>
        </pc:spChg>
        <pc:spChg chg="mod ord">
          <ac:chgData name="Rhonda Foxworth" userId="391f5626-5f0a-44cb-8c31-2d8774c4e049" providerId="ADAL" clId="{037C52C9-FF00-4BE2-A47C-7837A20EF3C0}" dt="2020-08-19T17:24:38.599" v="945" actId="26606"/>
          <ac:spMkLst>
            <pc:docMk/>
            <pc:sldMk cId="286985520" sldId="259"/>
            <ac:spMk id="3" creationId="{7F929D88-F24A-4B38-BECA-9CE87E935BED}"/>
          </ac:spMkLst>
        </pc:spChg>
        <pc:picChg chg="add mod">
          <ac:chgData name="Rhonda Foxworth" userId="391f5626-5f0a-44cb-8c31-2d8774c4e049" providerId="ADAL" clId="{037C52C9-FF00-4BE2-A47C-7837A20EF3C0}" dt="2020-08-19T17:24:38.599" v="945" actId="26606"/>
          <ac:picMkLst>
            <pc:docMk/>
            <pc:sldMk cId="286985520" sldId="259"/>
            <ac:picMk id="4" creationId="{48039893-06BF-430A-AC26-08463E37AEC7}"/>
          </ac:picMkLst>
        </pc:picChg>
      </pc:sldChg>
      <pc:sldChg chg="modSp add del">
        <pc:chgData name="Rhonda Foxworth" userId="391f5626-5f0a-44cb-8c31-2d8774c4e049" providerId="ADAL" clId="{037C52C9-FF00-4BE2-A47C-7837A20EF3C0}" dt="2020-08-19T17:26:23.684" v="1048" actId="2696"/>
        <pc:sldMkLst>
          <pc:docMk/>
          <pc:sldMk cId="68943107" sldId="260"/>
        </pc:sldMkLst>
        <pc:spChg chg="mod">
          <ac:chgData name="Rhonda Foxworth" userId="391f5626-5f0a-44cb-8c31-2d8774c4e049" providerId="ADAL" clId="{037C52C9-FF00-4BE2-A47C-7837A20EF3C0}" dt="2020-08-19T13:33:23.545" v="399" actId="20577"/>
          <ac:spMkLst>
            <pc:docMk/>
            <pc:sldMk cId="68943107" sldId="260"/>
            <ac:spMk id="2" creationId="{EB2429B8-E893-4E1F-9E35-EFBB37D2178D}"/>
          </ac:spMkLst>
        </pc:spChg>
        <pc:spChg chg="mod">
          <ac:chgData name="Rhonda Foxworth" userId="391f5626-5f0a-44cb-8c31-2d8774c4e049" providerId="ADAL" clId="{037C52C9-FF00-4BE2-A47C-7837A20EF3C0}" dt="2020-08-19T17:25:48.465" v="974"/>
          <ac:spMkLst>
            <pc:docMk/>
            <pc:sldMk cId="68943107" sldId="260"/>
            <ac:spMk id="3" creationId="{E86A33FF-C17F-4C4A-A760-7DF826C95DF2}"/>
          </ac:spMkLst>
        </pc:spChg>
      </pc:sldChg>
      <pc:sldChg chg="modSp add del">
        <pc:chgData name="Rhonda Foxworth" userId="391f5626-5f0a-44cb-8c31-2d8774c4e049" providerId="ADAL" clId="{037C52C9-FF00-4BE2-A47C-7837A20EF3C0}" dt="2020-08-19T17:27:25.802" v="1189" actId="2696"/>
        <pc:sldMkLst>
          <pc:docMk/>
          <pc:sldMk cId="3666474585" sldId="261"/>
        </pc:sldMkLst>
        <pc:spChg chg="mod">
          <ac:chgData name="Rhonda Foxworth" userId="391f5626-5f0a-44cb-8c31-2d8774c4e049" providerId="ADAL" clId="{037C52C9-FF00-4BE2-A47C-7837A20EF3C0}" dt="2020-08-19T13:32:41.683" v="351" actId="20577"/>
          <ac:spMkLst>
            <pc:docMk/>
            <pc:sldMk cId="3666474585" sldId="261"/>
            <ac:spMk id="2" creationId="{99FE6854-8ED3-4C15-A9EB-43F994CA3202}"/>
          </ac:spMkLst>
        </pc:spChg>
        <pc:spChg chg="mod">
          <ac:chgData name="Rhonda Foxworth" userId="391f5626-5f0a-44cb-8c31-2d8774c4e049" providerId="ADAL" clId="{037C52C9-FF00-4BE2-A47C-7837A20EF3C0}" dt="2020-08-19T13:32:23.162" v="331" actId="6549"/>
          <ac:spMkLst>
            <pc:docMk/>
            <pc:sldMk cId="3666474585" sldId="261"/>
            <ac:spMk id="3" creationId="{8E701DF9-C811-484A-B371-6935B3BB18D6}"/>
          </ac:spMkLst>
        </pc:spChg>
      </pc:sldChg>
      <pc:sldChg chg="modSp add del">
        <pc:chgData name="Rhonda Foxworth" userId="391f5626-5f0a-44cb-8c31-2d8774c4e049" providerId="ADAL" clId="{037C52C9-FF00-4BE2-A47C-7837A20EF3C0}" dt="2020-08-19T17:29:43.989" v="1396" actId="2696"/>
        <pc:sldMkLst>
          <pc:docMk/>
          <pc:sldMk cId="2344833055" sldId="262"/>
        </pc:sldMkLst>
        <pc:spChg chg="mod">
          <ac:chgData name="Rhonda Foxworth" userId="391f5626-5f0a-44cb-8c31-2d8774c4e049" providerId="ADAL" clId="{037C52C9-FF00-4BE2-A47C-7837A20EF3C0}" dt="2020-08-19T13:33:17.707" v="397" actId="20577"/>
          <ac:spMkLst>
            <pc:docMk/>
            <pc:sldMk cId="2344833055" sldId="262"/>
            <ac:spMk id="2" creationId="{99FE6854-8ED3-4C15-A9EB-43F994CA3202}"/>
          </ac:spMkLst>
        </pc:spChg>
        <pc:spChg chg="mod">
          <ac:chgData name="Rhonda Foxworth" userId="391f5626-5f0a-44cb-8c31-2d8774c4e049" providerId="ADAL" clId="{037C52C9-FF00-4BE2-A47C-7837A20EF3C0}" dt="2020-08-19T13:33:01.633" v="354" actId="20577"/>
          <ac:spMkLst>
            <pc:docMk/>
            <pc:sldMk cId="2344833055" sldId="262"/>
            <ac:spMk id="3" creationId="{8E701DF9-C811-484A-B371-6935B3BB18D6}"/>
          </ac:spMkLst>
        </pc:spChg>
      </pc:sldChg>
      <pc:sldChg chg="modSp add del">
        <pc:chgData name="Rhonda Foxworth" userId="391f5626-5f0a-44cb-8c31-2d8774c4e049" providerId="ADAL" clId="{037C52C9-FF00-4BE2-A47C-7837A20EF3C0}" dt="2020-08-19T17:30:40.449" v="1483" actId="2696"/>
        <pc:sldMkLst>
          <pc:docMk/>
          <pc:sldMk cId="2406554883" sldId="263"/>
        </pc:sldMkLst>
        <pc:spChg chg="mod">
          <ac:chgData name="Rhonda Foxworth" userId="391f5626-5f0a-44cb-8c31-2d8774c4e049" providerId="ADAL" clId="{037C52C9-FF00-4BE2-A47C-7837A20EF3C0}" dt="2020-08-19T13:34:12.671" v="452" actId="20577"/>
          <ac:spMkLst>
            <pc:docMk/>
            <pc:sldMk cId="2406554883" sldId="263"/>
            <ac:spMk id="2" creationId="{377CD9F7-EA72-40DA-8D8F-46ED8A1393E4}"/>
          </ac:spMkLst>
        </pc:spChg>
        <pc:spChg chg="mod">
          <ac:chgData name="Rhonda Foxworth" userId="391f5626-5f0a-44cb-8c31-2d8774c4e049" providerId="ADAL" clId="{037C52C9-FF00-4BE2-A47C-7837A20EF3C0}" dt="2020-08-19T13:34:26.863" v="455" actId="20577"/>
          <ac:spMkLst>
            <pc:docMk/>
            <pc:sldMk cId="2406554883" sldId="263"/>
            <ac:spMk id="3" creationId="{E66CD0E0-945A-4415-9E4C-B8EC32975204}"/>
          </ac:spMkLst>
        </pc:spChg>
      </pc:sldChg>
      <pc:sldChg chg="modSp add del">
        <pc:chgData name="Rhonda Foxworth" userId="391f5626-5f0a-44cb-8c31-2d8774c4e049" providerId="ADAL" clId="{037C52C9-FF00-4BE2-A47C-7837A20EF3C0}" dt="2020-08-19T17:31:53.814" v="1565" actId="2696"/>
        <pc:sldMkLst>
          <pc:docMk/>
          <pc:sldMk cId="1144333847" sldId="264"/>
        </pc:sldMkLst>
        <pc:spChg chg="mod">
          <ac:chgData name="Rhonda Foxworth" userId="391f5626-5f0a-44cb-8c31-2d8774c4e049" providerId="ADAL" clId="{037C52C9-FF00-4BE2-A47C-7837A20EF3C0}" dt="2020-08-19T13:34:55.554" v="487" actId="20577"/>
          <ac:spMkLst>
            <pc:docMk/>
            <pc:sldMk cId="1144333847" sldId="264"/>
            <ac:spMk id="2" creationId="{5BEFE1E7-6240-4B2D-B573-9C51719A158E}"/>
          </ac:spMkLst>
        </pc:spChg>
        <pc:spChg chg="mod">
          <ac:chgData name="Rhonda Foxworth" userId="391f5626-5f0a-44cb-8c31-2d8774c4e049" providerId="ADAL" clId="{037C52C9-FF00-4BE2-A47C-7837A20EF3C0}" dt="2020-08-19T13:35:08.929" v="490" actId="20577"/>
          <ac:spMkLst>
            <pc:docMk/>
            <pc:sldMk cId="1144333847" sldId="264"/>
            <ac:spMk id="3" creationId="{34B67DDB-7A5A-477C-BDAE-18A13EB0014D}"/>
          </ac:spMkLst>
        </pc:spChg>
      </pc:sldChg>
      <pc:sldChg chg="modSp add del">
        <pc:chgData name="Rhonda Foxworth" userId="391f5626-5f0a-44cb-8c31-2d8774c4e049" providerId="ADAL" clId="{037C52C9-FF00-4BE2-A47C-7837A20EF3C0}" dt="2020-08-19T16:18:29.508" v="900" actId="2696"/>
        <pc:sldMkLst>
          <pc:docMk/>
          <pc:sldMk cId="3572605481" sldId="265"/>
        </pc:sldMkLst>
        <pc:spChg chg="mod">
          <ac:chgData name="Rhonda Foxworth" userId="391f5626-5f0a-44cb-8c31-2d8774c4e049" providerId="ADAL" clId="{037C52C9-FF00-4BE2-A47C-7837A20EF3C0}" dt="2020-08-19T13:35:40.856" v="508" actId="20577"/>
          <ac:spMkLst>
            <pc:docMk/>
            <pc:sldMk cId="3572605481" sldId="265"/>
            <ac:spMk id="2" creationId="{82B59F4B-283C-4D07-832F-1ECD1675DDF8}"/>
          </ac:spMkLst>
        </pc:spChg>
      </pc:sldChg>
      <pc:sldChg chg="addSp delSp modSp add del">
        <pc:chgData name="Rhonda Foxworth" userId="391f5626-5f0a-44cb-8c31-2d8774c4e049" providerId="ADAL" clId="{037C52C9-FF00-4BE2-A47C-7837A20EF3C0}" dt="2020-08-19T16:17:50.565" v="893" actId="2696"/>
        <pc:sldMkLst>
          <pc:docMk/>
          <pc:sldMk cId="3566017954" sldId="266"/>
        </pc:sldMkLst>
        <pc:spChg chg="del">
          <ac:chgData name="Rhonda Foxworth" userId="391f5626-5f0a-44cb-8c31-2d8774c4e049" providerId="ADAL" clId="{037C52C9-FF00-4BE2-A47C-7837A20EF3C0}" dt="2020-08-19T13:35:47.847" v="510"/>
          <ac:spMkLst>
            <pc:docMk/>
            <pc:sldMk cId="3566017954" sldId="266"/>
            <ac:spMk id="2" creationId="{DC4E3E69-B700-44E9-A0D7-E33DB50BFC0F}"/>
          </ac:spMkLst>
        </pc:spChg>
        <pc:spChg chg="del">
          <ac:chgData name="Rhonda Foxworth" userId="391f5626-5f0a-44cb-8c31-2d8774c4e049" providerId="ADAL" clId="{037C52C9-FF00-4BE2-A47C-7837A20EF3C0}" dt="2020-08-19T13:35:47.847" v="510"/>
          <ac:spMkLst>
            <pc:docMk/>
            <pc:sldMk cId="3566017954" sldId="266"/>
            <ac:spMk id="3" creationId="{3E07D4E4-74BD-4D7D-B1D7-A7F84AF4DF8D}"/>
          </ac:spMkLst>
        </pc:spChg>
        <pc:spChg chg="add mod">
          <ac:chgData name="Rhonda Foxworth" userId="391f5626-5f0a-44cb-8c31-2d8774c4e049" providerId="ADAL" clId="{037C52C9-FF00-4BE2-A47C-7837A20EF3C0}" dt="2020-08-19T13:35:52.469" v="525" actId="20577"/>
          <ac:spMkLst>
            <pc:docMk/>
            <pc:sldMk cId="3566017954" sldId="266"/>
            <ac:spMk id="4" creationId="{FB5AE601-0AF6-4697-AFD3-64F2CBF21E98}"/>
          </ac:spMkLst>
        </pc:spChg>
      </pc:sldChg>
      <pc:sldChg chg="addSp delSp modSp add del">
        <pc:chgData name="Rhonda Foxworth" userId="391f5626-5f0a-44cb-8c31-2d8774c4e049" providerId="ADAL" clId="{037C52C9-FF00-4BE2-A47C-7837A20EF3C0}" dt="2020-08-19T16:17:50.570" v="894" actId="2696"/>
        <pc:sldMkLst>
          <pc:docMk/>
          <pc:sldMk cId="433226020" sldId="267"/>
        </pc:sldMkLst>
        <pc:spChg chg="mod">
          <ac:chgData name="Rhonda Foxworth" userId="391f5626-5f0a-44cb-8c31-2d8774c4e049" providerId="ADAL" clId="{037C52C9-FF00-4BE2-A47C-7837A20EF3C0}" dt="2020-08-19T13:42:54.488" v="625" actId="20577"/>
          <ac:spMkLst>
            <pc:docMk/>
            <pc:sldMk cId="433226020" sldId="267"/>
            <ac:spMk id="2" creationId="{77025A6D-35FA-4EC7-A8DE-229FEA27710F}"/>
          </ac:spMkLst>
        </pc:spChg>
        <pc:spChg chg="del">
          <ac:chgData name="Rhonda Foxworth" userId="391f5626-5f0a-44cb-8c31-2d8774c4e049" providerId="ADAL" clId="{037C52C9-FF00-4BE2-A47C-7837A20EF3C0}" dt="2020-08-19T13:36:22.802" v="527"/>
          <ac:spMkLst>
            <pc:docMk/>
            <pc:sldMk cId="433226020" sldId="267"/>
            <ac:spMk id="3" creationId="{7F929D88-F24A-4B38-BECA-9CE87E935BED}"/>
          </ac:spMkLst>
        </pc:spChg>
        <pc:spChg chg="add mod">
          <ac:chgData name="Rhonda Foxworth" userId="391f5626-5f0a-44cb-8c31-2d8774c4e049" providerId="ADAL" clId="{037C52C9-FF00-4BE2-A47C-7837A20EF3C0}" dt="2020-08-19T13:39:42.074" v="580" actId="14100"/>
          <ac:spMkLst>
            <pc:docMk/>
            <pc:sldMk cId="433226020" sldId="267"/>
            <ac:spMk id="4" creationId="{5523838E-5CC4-4AC5-B00C-6CE1DB8C9BA4}"/>
          </ac:spMkLst>
        </pc:spChg>
      </pc:sldChg>
      <pc:sldChg chg="addSp delSp modSp add del">
        <pc:chgData name="Rhonda Foxworth" userId="391f5626-5f0a-44cb-8c31-2d8774c4e049" providerId="ADAL" clId="{037C52C9-FF00-4BE2-A47C-7837A20EF3C0}" dt="2020-08-19T16:17:50.575" v="895" actId="2696"/>
        <pc:sldMkLst>
          <pc:docMk/>
          <pc:sldMk cId="337178290" sldId="268"/>
        </pc:sldMkLst>
        <pc:spChg chg="mod">
          <ac:chgData name="Rhonda Foxworth" userId="391f5626-5f0a-44cb-8c31-2d8774c4e049" providerId="ADAL" clId="{037C52C9-FF00-4BE2-A47C-7837A20EF3C0}" dt="2020-08-19T13:42:51.087" v="624" actId="20577"/>
          <ac:spMkLst>
            <pc:docMk/>
            <pc:sldMk cId="337178290" sldId="268"/>
            <ac:spMk id="2" creationId="{EB2429B8-E893-4E1F-9E35-EFBB37D2178D}"/>
          </ac:spMkLst>
        </pc:spChg>
        <pc:spChg chg="del">
          <ac:chgData name="Rhonda Foxworth" userId="391f5626-5f0a-44cb-8c31-2d8774c4e049" providerId="ADAL" clId="{037C52C9-FF00-4BE2-A47C-7837A20EF3C0}" dt="2020-08-19T13:36:40.446" v="529"/>
          <ac:spMkLst>
            <pc:docMk/>
            <pc:sldMk cId="337178290" sldId="268"/>
            <ac:spMk id="3" creationId="{E86A33FF-C17F-4C4A-A760-7DF826C95DF2}"/>
          </ac:spMkLst>
        </pc:spChg>
        <pc:spChg chg="add mod">
          <ac:chgData name="Rhonda Foxworth" userId="391f5626-5f0a-44cb-8c31-2d8774c4e049" providerId="ADAL" clId="{037C52C9-FF00-4BE2-A47C-7837A20EF3C0}" dt="2020-08-19T13:40:28.070" v="590" actId="14100"/>
          <ac:spMkLst>
            <pc:docMk/>
            <pc:sldMk cId="337178290" sldId="268"/>
            <ac:spMk id="4" creationId="{FF1612AD-F657-44F9-AE02-F0600049EB2F}"/>
          </ac:spMkLst>
        </pc:spChg>
      </pc:sldChg>
      <pc:sldChg chg="addSp delSp modSp add del">
        <pc:chgData name="Rhonda Foxworth" userId="391f5626-5f0a-44cb-8c31-2d8774c4e049" providerId="ADAL" clId="{037C52C9-FF00-4BE2-A47C-7837A20EF3C0}" dt="2020-08-19T16:17:50.580" v="896" actId="2696"/>
        <pc:sldMkLst>
          <pc:docMk/>
          <pc:sldMk cId="1345825815" sldId="269"/>
        </pc:sldMkLst>
        <pc:spChg chg="mod">
          <ac:chgData name="Rhonda Foxworth" userId="391f5626-5f0a-44cb-8c31-2d8774c4e049" providerId="ADAL" clId="{037C52C9-FF00-4BE2-A47C-7837A20EF3C0}" dt="2020-08-19T13:42:47.051" v="623" actId="20577"/>
          <ac:spMkLst>
            <pc:docMk/>
            <pc:sldMk cId="1345825815" sldId="269"/>
            <ac:spMk id="2" creationId="{99FE6854-8ED3-4C15-A9EB-43F994CA3202}"/>
          </ac:spMkLst>
        </pc:spChg>
        <pc:spChg chg="del">
          <ac:chgData name="Rhonda Foxworth" userId="391f5626-5f0a-44cb-8c31-2d8774c4e049" providerId="ADAL" clId="{037C52C9-FF00-4BE2-A47C-7837A20EF3C0}" dt="2020-08-19T13:36:45.239" v="530"/>
          <ac:spMkLst>
            <pc:docMk/>
            <pc:sldMk cId="1345825815" sldId="269"/>
            <ac:spMk id="3" creationId="{8E701DF9-C811-484A-B371-6935B3BB18D6}"/>
          </ac:spMkLst>
        </pc:spChg>
        <pc:spChg chg="add mod">
          <ac:chgData name="Rhonda Foxworth" userId="391f5626-5f0a-44cb-8c31-2d8774c4e049" providerId="ADAL" clId="{037C52C9-FF00-4BE2-A47C-7837A20EF3C0}" dt="2020-08-19T13:41:07.971" v="603" actId="14100"/>
          <ac:spMkLst>
            <pc:docMk/>
            <pc:sldMk cId="1345825815" sldId="269"/>
            <ac:spMk id="4" creationId="{804079AD-AC59-41EF-A11C-C161BEA98707}"/>
          </ac:spMkLst>
        </pc:spChg>
      </pc:sldChg>
      <pc:sldChg chg="addSp delSp modSp add del">
        <pc:chgData name="Rhonda Foxworth" userId="391f5626-5f0a-44cb-8c31-2d8774c4e049" providerId="ADAL" clId="{037C52C9-FF00-4BE2-A47C-7837A20EF3C0}" dt="2020-08-19T16:17:50.584" v="897" actId="2696"/>
        <pc:sldMkLst>
          <pc:docMk/>
          <pc:sldMk cId="3316807273" sldId="270"/>
        </pc:sldMkLst>
        <pc:spChg chg="mod">
          <ac:chgData name="Rhonda Foxworth" userId="391f5626-5f0a-44cb-8c31-2d8774c4e049" providerId="ADAL" clId="{037C52C9-FF00-4BE2-A47C-7837A20EF3C0}" dt="2020-08-19T13:42:43.495" v="622" actId="20577"/>
          <ac:spMkLst>
            <pc:docMk/>
            <pc:sldMk cId="3316807273" sldId="270"/>
            <ac:spMk id="2" creationId="{99FE6854-8ED3-4C15-A9EB-43F994CA3202}"/>
          </ac:spMkLst>
        </pc:spChg>
        <pc:spChg chg="del">
          <ac:chgData name="Rhonda Foxworth" userId="391f5626-5f0a-44cb-8c31-2d8774c4e049" providerId="ADAL" clId="{037C52C9-FF00-4BE2-A47C-7837A20EF3C0}" dt="2020-08-19T13:36:48.495" v="531"/>
          <ac:spMkLst>
            <pc:docMk/>
            <pc:sldMk cId="3316807273" sldId="270"/>
            <ac:spMk id="3" creationId="{8E701DF9-C811-484A-B371-6935B3BB18D6}"/>
          </ac:spMkLst>
        </pc:spChg>
        <pc:spChg chg="add mod">
          <ac:chgData name="Rhonda Foxworth" userId="391f5626-5f0a-44cb-8c31-2d8774c4e049" providerId="ADAL" clId="{037C52C9-FF00-4BE2-A47C-7837A20EF3C0}" dt="2020-08-19T13:41:29.821" v="609" actId="14100"/>
          <ac:spMkLst>
            <pc:docMk/>
            <pc:sldMk cId="3316807273" sldId="270"/>
            <ac:spMk id="4" creationId="{3C7EA909-4923-4962-9861-1D5FF4837B60}"/>
          </ac:spMkLst>
        </pc:spChg>
      </pc:sldChg>
      <pc:sldChg chg="addSp delSp modSp add del">
        <pc:chgData name="Rhonda Foxworth" userId="391f5626-5f0a-44cb-8c31-2d8774c4e049" providerId="ADAL" clId="{037C52C9-FF00-4BE2-A47C-7837A20EF3C0}" dt="2020-08-19T16:17:50.588" v="898" actId="2696"/>
        <pc:sldMkLst>
          <pc:docMk/>
          <pc:sldMk cId="2927808161" sldId="271"/>
        </pc:sldMkLst>
        <pc:spChg chg="mod">
          <ac:chgData name="Rhonda Foxworth" userId="391f5626-5f0a-44cb-8c31-2d8774c4e049" providerId="ADAL" clId="{037C52C9-FF00-4BE2-A47C-7837A20EF3C0}" dt="2020-08-19T13:42:37.715" v="621" actId="20577"/>
          <ac:spMkLst>
            <pc:docMk/>
            <pc:sldMk cId="2927808161" sldId="271"/>
            <ac:spMk id="2" creationId="{377CD9F7-EA72-40DA-8D8F-46ED8A1393E4}"/>
          </ac:spMkLst>
        </pc:spChg>
        <pc:spChg chg="del">
          <ac:chgData name="Rhonda Foxworth" userId="391f5626-5f0a-44cb-8c31-2d8774c4e049" providerId="ADAL" clId="{037C52C9-FF00-4BE2-A47C-7837A20EF3C0}" dt="2020-08-19T13:36:36.490" v="528"/>
          <ac:spMkLst>
            <pc:docMk/>
            <pc:sldMk cId="2927808161" sldId="271"/>
            <ac:spMk id="3" creationId="{E66CD0E0-945A-4415-9E4C-B8EC32975204}"/>
          </ac:spMkLst>
        </pc:spChg>
        <pc:spChg chg="add mod">
          <ac:chgData name="Rhonda Foxworth" userId="391f5626-5f0a-44cb-8c31-2d8774c4e049" providerId="ADAL" clId="{037C52C9-FF00-4BE2-A47C-7837A20EF3C0}" dt="2020-08-19T13:42:03.290" v="616" actId="20577"/>
          <ac:spMkLst>
            <pc:docMk/>
            <pc:sldMk cId="2927808161" sldId="271"/>
            <ac:spMk id="4" creationId="{D3C40EC3-7E22-400E-A169-CC89E9D896D6}"/>
          </ac:spMkLst>
        </pc:spChg>
      </pc:sldChg>
      <pc:sldChg chg="addSp delSp modSp add del">
        <pc:chgData name="Rhonda Foxworth" userId="391f5626-5f0a-44cb-8c31-2d8774c4e049" providerId="ADAL" clId="{037C52C9-FF00-4BE2-A47C-7837A20EF3C0}" dt="2020-08-19T16:17:50.600" v="899" actId="2696"/>
        <pc:sldMkLst>
          <pc:docMk/>
          <pc:sldMk cId="3997390666" sldId="272"/>
        </pc:sldMkLst>
        <pc:spChg chg="mod">
          <ac:chgData name="Rhonda Foxworth" userId="391f5626-5f0a-44cb-8c31-2d8774c4e049" providerId="ADAL" clId="{037C52C9-FF00-4BE2-A47C-7837A20EF3C0}" dt="2020-08-19T13:42:09.434" v="617"/>
          <ac:spMkLst>
            <pc:docMk/>
            <pc:sldMk cId="3997390666" sldId="272"/>
            <ac:spMk id="2" creationId="{5BEFE1E7-6240-4B2D-B573-9C51719A158E}"/>
          </ac:spMkLst>
        </pc:spChg>
        <pc:spChg chg="del">
          <ac:chgData name="Rhonda Foxworth" userId="391f5626-5f0a-44cb-8c31-2d8774c4e049" providerId="ADAL" clId="{037C52C9-FF00-4BE2-A47C-7837A20EF3C0}" dt="2020-08-19T13:36:51.844" v="532"/>
          <ac:spMkLst>
            <pc:docMk/>
            <pc:sldMk cId="3997390666" sldId="272"/>
            <ac:spMk id="3" creationId="{34B67DDB-7A5A-477C-BDAE-18A13EB0014D}"/>
          </ac:spMkLst>
        </pc:spChg>
        <pc:spChg chg="add mod">
          <ac:chgData name="Rhonda Foxworth" userId="391f5626-5f0a-44cb-8c31-2d8774c4e049" providerId="ADAL" clId="{037C52C9-FF00-4BE2-A47C-7837A20EF3C0}" dt="2020-08-19T13:42:30.153" v="620" actId="14100"/>
          <ac:spMkLst>
            <pc:docMk/>
            <pc:sldMk cId="3997390666" sldId="272"/>
            <ac:spMk id="4" creationId="{F731C986-10E3-4213-9A63-208D127BD412}"/>
          </ac:spMkLst>
        </pc:spChg>
      </pc:sldChg>
      <pc:sldChg chg="addSp delSp modSp add">
        <pc:chgData name="Rhonda Foxworth" userId="391f5626-5f0a-44cb-8c31-2d8774c4e049" providerId="ADAL" clId="{037C52C9-FF00-4BE2-A47C-7837A20EF3C0}" dt="2020-08-19T17:23:55.759" v="938" actId="1076"/>
        <pc:sldMkLst>
          <pc:docMk/>
          <pc:sldMk cId="3618559765" sldId="273"/>
        </pc:sldMkLst>
        <pc:spChg chg="add mod">
          <ac:chgData name="Rhonda Foxworth" userId="391f5626-5f0a-44cb-8c31-2d8774c4e049" providerId="ADAL" clId="{037C52C9-FF00-4BE2-A47C-7837A20EF3C0}" dt="2020-08-19T17:23:04.370" v="927" actId="14100"/>
          <ac:spMkLst>
            <pc:docMk/>
            <pc:sldMk cId="3618559765" sldId="273"/>
            <ac:spMk id="2" creationId="{57F3C17D-31FC-4997-B0FF-4B270D7F7A3E}"/>
          </ac:spMkLst>
        </pc:spChg>
        <pc:spChg chg="mod">
          <ac:chgData name="Rhonda Foxworth" userId="391f5626-5f0a-44cb-8c31-2d8774c4e049" providerId="ADAL" clId="{037C52C9-FF00-4BE2-A47C-7837A20EF3C0}" dt="2020-08-19T17:23:47.297" v="936" actId="1076"/>
          <ac:spMkLst>
            <pc:docMk/>
            <pc:sldMk cId="3618559765" sldId="273"/>
            <ac:spMk id="6" creationId="{6DF9F05D-1152-48A7-AF39-9ED072D18A02}"/>
          </ac:spMkLst>
        </pc:spChg>
        <pc:spChg chg="add mod">
          <ac:chgData name="Rhonda Foxworth" userId="391f5626-5f0a-44cb-8c31-2d8774c4e049" providerId="ADAL" clId="{037C52C9-FF00-4BE2-A47C-7837A20EF3C0}" dt="2020-08-19T17:23:39.579" v="935" actId="1076"/>
          <ac:spMkLst>
            <pc:docMk/>
            <pc:sldMk cId="3618559765" sldId="273"/>
            <ac:spMk id="11" creationId="{F7E82E2C-B26C-4237-9AA9-C14DC5B51CB3}"/>
          </ac:spMkLst>
        </pc:spChg>
        <pc:spChg chg="add mod">
          <ac:chgData name="Rhonda Foxworth" userId="391f5626-5f0a-44cb-8c31-2d8774c4e049" providerId="ADAL" clId="{037C52C9-FF00-4BE2-A47C-7837A20EF3C0}" dt="2020-08-19T17:23:31.064" v="933" actId="1076"/>
          <ac:spMkLst>
            <pc:docMk/>
            <pc:sldMk cId="3618559765" sldId="273"/>
            <ac:spMk id="12" creationId="{DE4CA78A-B786-4611-A463-78B19B2B6C07}"/>
          </ac:spMkLst>
        </pc:spChg>
        <pc:picChg chg="add mod modCrop">
          <ac:chgData name="Rhonda Foxworth" userId="391f5626-5f0a-44cb-8c31-2d8774c4e049" providerId="ADAL" clId="{037C52C9-FF00-4BE2-A47C-7837A20EF3C0}" dt="2020-08-19T17:23:50.403" v="937" actId="1076"/>
          <ac:picMkLst>
            <pc:docMk/>
            <pc:sldMk cId="3618559765" sldId="273"/>
            <ac:picMk id="4" creationId="{6608943E-C77A-46A6-BC0B-79EB5F28665D}"/>
          </ac:picMkLst>
        </pc:picChg>
        <pc:picChg chg="add mod">
          <ac:chgData name="Rhonda Foxworth" userId="391f5626-5f0a-44cb-8c31-2d8774c4e049" providerId="ADAL" clId="{037C52C9-FF00-4BE2-A47C-7837A20EF3C0}" dt="2020-08-19T17:22:52.916" v="925" actId="1076"/>
          <ac:picMkLst>
            <pc:docMk/>
            <pc:sldMk cId="3618559765" sldId="273"/>
            <ac:picMk id="7" creationId="{4A8C8A67-E9CC-4CDC-B987-9EF826FD9042}"/>
          </ac:picMkLst>
        </pc:picChg>
        <pc:picChg chg="add del mod modCrop">
          <ac:chgData name="Rhonda Foxworth" userId="391f5626-5f0a-44cb-8c31-2d8774c4e049" providerId="ADAL" clId="{037C52C9-FF00-4BE2-A47C-7837A20EF3C0}" dt="2020-08-19T17:22:13.536" v="917" actId="478"/>
          <ac:picMkLst>
            <pc:docMk/>
            <pc:sldMk cId="3618559765" sldId="273"/>
            <ac:picMk id="8" creationId="{14789AE9-0EDD-4ADE-BAE4-C42B11667820}"/>
          </ac:picMkLst>
        </pc:picChg>
        <pc:picChg chg="add mod">
          <ac:chgData name="Rhonda Foxworth" userId="391f5626-5f0a-44cb-8c31-2d8774c4e049" providerId="ADAL" clId="{037C52C9-FF00-4BE2-A47C-7837A20EF3C0}" dt="2020-08-19T17:23:55.759" v="938" actId="1076"/>
          <ac:picMkLst>
            <pc:docMk/>
            <pc:sldMk cId="3618559765" sldId="273"/>
            <ac:picMk id="10" creationId="{DAAF3972-D3C6-4DD7-9E62-CF0D64F034ED}"/>
          </ac:picMkLst>
        </pc:picChg>
        <pc:picChg chg="add mod">
          <ac:chgData name="Rhonda Foxworth" userId="391f5626-5f0a-44cb-8c31-2d8774c4e049" providerId="ADAL" clId="{037C52C9-FF00-4BE2-A47C-7837A20EF3C0}" dt="2020-08-19T17:23:14.336" v="930" actId="1076"/>
          <ac:picMkLst>
            <pc:docMk/>
            <pc:sldMk cId="3618559765" sldId="273"/>
            <ac:picMk id="13" creationId="{FA863013-F76A-44C6-9584-13DB1ED8BDC2}"/>
          </ac:picMkLst>
        </pc:picChg>
      </pc:sldChg>
      <pc:sldChg chg="modSp add">
        <pc:chgData name="Rhonda Foxworth" userId="391f5626-5f0a-44cb-8c31-2d8774c4e049" providerId="ADAL" clId="{037C52C9-FF00-4BE2-A47C-7837A20EF3C0}" dt="2020-08-19T17:26:19.411" v="1047" actId="20577"/>
        <pc:sldMkLst>
          <pc:docMk/>
          <pc:sldMk cId="112155073" sldId="274"/>
        </pc:sldMkLst>
        <pc:spChg chg="mod">
          <ac:chgData name="Rhonda Foxworth" userId="391f5626-5f0a-44cb-8c31-2d8774c4e049" providerId="ADAL" clId="{037C52C9-FF00-4BE2-A47C-7837A20EF3C0}" dt="2020-08-19T17:25:24.416" v="947"/>
          <ac:spMkLst>
            <pc:docMk/>
            <pc:sldMk cId="112155073" sldId="274"/>
            <ac:spMk id="2" creationId="{77025A6D-35FA-4EC7-A8DE-229FEA27710F}"/>
          </ac:spMkLst>
        </pc:spChg>
        <pc:spChg chg="mod">
          <ac:chgData name="Rhonda Foxworth" userId="391f5626-5f0a-44cb-8c31-2d8774c4e049" providerId="ADAL" clId="{037C52C9-FF00-4BE2-A47C-7837A20EF3C0}" dt="2020-08-19T17:26:19.411" v="1047" actId="20577"/>
          <ac:spMkLst>
            <pc:docMk/>
            <pc:sldMk cId="112155073" sldId="274"/>
            <ac:spMk id="3" creationId="{7F929D88-F24A-4B38-BECA-9CE87E935BED}"/>
          </ac:spMkLst>
        </pc:spChg>
      </pc:sldChg>
      <pc:sldChg chg="modSp add">
        <pc:chgData name="Rhonda Foxworth" userId="391f5626-5f0a-44cb-8c31-2d8774c4e049" providerId="ADAL" clId="{037C52C9-FF00-4BE2-A47C-7837A20EF3C0}" dt="2020-08-19T17:27:21.529" v="1188" actId="20577"/>
        <pc:sldMkLst>
          <pc:docMk/>
          <pc:sldMk cId="3424193110" sldId="275"/>
        </pc:sldMkLst>
        <pc:spChg chg="mod">
          <ac:chgData name="Rhonda Foxworth" userId="391f5626-5f0a-44cb-8c31-2d8774c4e049" providerId="ADAL" clId="{037C52C9-FF00-4BE2-A47C-7837A20EF3C0}" dt="2020-08-19T17:26:40.246" v="1070" actId="20577"/>
          <ac:spMkLst>
            <pc:docMk/>
            <pc:sldMk cId="3424193110" sldId="275"/>
            <ac:spMk id="2" creationId="{77025A6D-35FA-4EC7-A8DE-229FEA27710F}"/>
          </ac:spMkLst>
        </pc:spChg>
        <pc:spChg chg="mod">
          <ac:chgData name="Rhonda Foxworth" userId="391f5626-5f0a-44cb-8c31-2d8774c4e049" providerId="ADAL" clId="{037C52C9-FF00-4BE2-A47C-7837A20EF3C0}" dt="2020-08-19T17:27:21.529" v="1188" actId="20577"/>
          <ac:spMkLst>
            <pc:docMk/>
            <pc:sldMk cId="3424193110" sldId="275"/>
            <ac:spMk id="3" creationId="{7F929D88-F24A-4B38-BECA-9CE87E935BED}"/>
          </ac:spMkLst>
        </pc:spChg>
      </pc:sldChg>
      <pc:sldChg chg="modSp add">
        <pc:chgData name="Rhonda Foxworth" userId="391f5626-5f0a-44cb-8c31-2d8774c4e049" providerId="ADAL" clId="{037C52C9-FF00-4BE2-A47C-7837A20EF3C0}" dt="2020-08-19T17:29:40.048" v="1395" actId="20577"/>
        <pc:sldMkLst>
          <pc:docMk/>
          <pc:sldMk cId="2159250469" sldId="276"/>
        </pc:sldMkLst>
        <pc:spChg chg="mod">
          <ac:chgData name="Rhonda Foxworth" userId="391f5626-5f0a-44cb-8c31-2d8774c4e049" providerId="ADAL" clId="{037C52C9-FF00-4BE2-A47C-7837A20EF3C0}" dt="2020-08-19T17:27:54.704" v="1213" actId="20577"/>
          <ac:spMkLst>
            <pc:docMk/>
            <pc:sldMk cId="2159250469" sldId="276"/>
            <ac:spMk id="2" creationId="{77025A6D-35FA-4EC7-A8DE-229FEA27710F}"/>
          </ac:spMkLst>
        </pc:spChg>
        <pc:spChg chg="mod">
          <ac:chgData name="Rhonda Foxworth" userId="391f5626-5f0a-44cb-8c31-2d8774c4e049" providerId="ADAL" clId="{037C52C9-FF00-4BE2-A47C-7837A20EF3C0}" dt="2020-08-19T17:29:40.048" v="1395" actId="20577"/>
          <ac:spMkLst>
            <pc:docMk/>
            <pc:sldMk cId="2159250469" sldId="276"/>
            <ac:spMk id="3" creationId="{7F929D88-F24A-4B38-BECA-9CE87E935BED}"/>
          </ac:spMkLst>
        </pc:spChg>
      </pc:sldChg>
      <pc:sldChg chg="modSp add">
        <pc:chgData name="Rhonda Foxworth" userId="391f5626-5f0a-44cb-8c31-2d8774c4e049" providerId="ADAL" clId="{037C52C9-FF00-4BE2-A47C-7837A20EF3C0}" dt="2020-08-19T17:30:28.428" v="1482" actId="20577"/>
        <pc:sldMkLst>
          <pc:docMk/>
          <pc:sldMk cId="2788912499" sldId="277"/>
        </pc:sldMkLst>
        <pc:spChg chg="mod">
          <ac:chgData name="Rhonda Foxworth" userId="391f5626-5f0a-44cb-8c31-2d8774c4e049" providerId="ADAL" clId="{037C52C9-FF00-4BE2-A47C-7837A20EF3C0}" dt="2020-08-19T17:30:00.704" v="1398"/>
          <ac:spMkLst>
            <pc:docMk/>
            <pc:sldMk cId="2788912499" sldId="277"/>
            <ac:spMk id="2" creationId="{77025A6D-35FA-4EC7-A8DE-229FEA27710F}"/>
          </ac:spMkLst>
        </pc:spChg>
        <pc:spChg chg="mod">
          <ac:chgData name="Rhonda Foxworth" userId="391f5626-5f0a-44cb-8c31-2d8774c4e049" providerId="ADAL" clId="{037C52C9-FF00-4BE2-A47C-7837A20EF3C0}" dt="2020-08-19T17:30:28.428" v="1482" actId="20577"/>
          <ac:spMkLst>
            <pc:docMk/>
            <pc:sldMk cId="2788912499" sldId="277"/>
            <ac:spMk id="3" creationId="{7F929D88-F24A-4B38-BECA-9CE87E935BED}"/>
          </ac:spMkLst>
        </pc:spChg>
      </pc:sldChg>
      <pc:sldChg chg="modSp add">
        <pc:chgData name="Rhonda Foxworth" userId="391f5626-5f0a-44cb-8c31-2d8774c4e049" providerId="ADAL" clId="{037C52C9-FF00-4BE2-A47C-7837A20EF3C0}" dt="2020-08-19T17:31:49.855" v="1564" actId="20577"/>
        <pc:sldMkLst>
          <pc:docMk/>
          <pc:sldMk cId="1616490913" sldId="278"/>
        </pc:sldMkLst>
        <pc:spChg chg="mod">
          <ac:chgData name="Rhonda Foxworth" userId="391f5626-5f0a-44cb-8c31-2d8774c4e049" providerId="ADAL" clId="{037C52C9-FF00-4BE2-A47C-7837A20EF3C0}" dt="2020-08-19T17:31:02.648" v="1494" actId="20577"/>
          <ac:spMkLst>
            <pc:docMk/>
            <pc:sldMk cId="1616490913" sldId="278"/>
            <ac:spMk id="2" creationId="{77025A6D-35FA-4EC7-A8DE-229FEA27710F}"/>
          </ac:spMkLst>
        </pc:spChg>
        <pc:spChg chg="mod">
          <ac:chgData name="Rhonda Foxworth" userId="391f5626-5f0a-44cb-8c31-2d8774c4e049" providerId="ADAL" clId="{037C52C9-FF00-4BE2-A47C-7837A20EF3C0}" dt="2020-08-19T17:31:49.855" v="1564" actId="20577"/>
          <ac:spMkLst>
            <pc:docMk/>
            <pc:sldMk cId="1616490913" sldId="278"/>
            <ac:spMk id="3" creationId="{7F929D88-F24A-4B38-BECA-9CE87E935BED}"/>
          </ac:spMkLst>
        </pc:spChg>
      </pc:sldChg>
      <pc:sldChg chg="addSp modSp add">
        <pc:chgData name="Rhonda Foxworth" userId="391f5626-5f0a-44cb-8c31-2d8774c4e049" providerId="ADAL" clId="{037C52C9-FF00-4BE2-A47C-7837A20EF3C0}" dt="2020-08-19T17:37:02.622" v="1643" actId="1076"/>
        <pc:sldMkLst>
          <pc:docMk/>
          <pc:sldMk cId="1226834723" sldId="1847"/>
        </pc:sldMkLst>
        <pc:spChg chg="mod">
          <ac:chgData name="Rhonda Foxworth" userId="391f5626-5f0a-44cb-8c31-2d8774c4e049" providerId="ADAL" clId="{037C52C9-FF00-4BE2-A47C-7837A20EF3C0}" dt="2020-08-19T17:33:21.308" v="1614" actId="122"/>
          <ac:spMkLst>
            <pc:docMk/>
            <pc:sldMk cId="1226834723" sldId="1847"/>
            <ac:spMk id="2" creationId="{73940B16-7B28-492F-85E7-FF69D20C1A67}"/>
          </ac:spMkLst>
        </pc:spChg>
        <pc:picChg chg="mod">
          <ac:chgData name="Rhonda Foxworth" userId="391f5626-5f0a-44cb-8c31-2d8774c4e049" providerId="ADAL" clId="{037C52C9-FF00-4BE2-A47C-7837A20EF3C0}" dt="2020-08-19T17:37:00.707" v="1642" actId="1076"/>
          <ac:picMkLst>
            <pc:docMk/>
            <pc:sldMk cId="1226834723" sldId="1847"/>
            <ac:picMk id="3" creationId="{CF4BD739-31D1-4B1E-8599-4865D4678387}"/>
          </ac:picMkLst>
        </pc:picChg>
        <pc:picChg chg="mod">
          <ac:chgData name="Rhonda Foxworth" userId="391f5626-5f0a-44cb-8c31-2d8774c4e049" providerId="ADAL" clId="{037C52C9-FF00-4BE2-A47C-7837A20EF3C0}" dt="2020-08-19T17:36:57.987" v="1641" actId="1076"/>
          <ac:picMkLst>
            <pc:docMk/>
            <pc:sldMk cId="1226834723" sldId="1847"/>
            <ac:picMk id="5" creationId="{9A1579CD-0640-4D20-B89A-B6C85FDFA7E1}"/>
          </ac:picMkLst>
        </pc:picChg>
        <pc:picChg chg="mod ord">
          <ac:chgData name="Rhonda Foxworth" userId="391f5626-5f0a-44cb-8c31-2d8774c4e049" providerId="ADAL" clId="{037C52C9-FF00-4BE2-A47C-7837A20EF3C0}" dt="2020-08-19T17:36:49.661" v="1639" actId="1076"/>
          <ac:picMkLst>
            <pc:docMk/>
            <pc:sldMk cId="1226834723" sldId="1847"/>
            <ac:picMk id="6" creationId="{12E7E5B5-27CB-44D1-8429-CCB98DA3B411}"/>
          </ac:picMkLst>
        </pc:picChg>
        <pc:picChg chg="mod ord modCrop">
          <ac:chgData name="Rhonda Foxworth" userId="391f5626-5f0a-44cb-8c31-2d8774c4e049" providerId="ADAL" clId="{037C52C9-FF00-4BE2-A47C-7837A20EF3C0}" dt="2020-08-19T17:36:43.029" v="1638" actId="166"/>
          <ac:picMkLst>
            <pc:docMk/>
            <pc:sldMk cId="1226834723" sldId="1847"/>
            <ac:picMk id="8" creationId="{836A4519-20EE-4C8E-8A8E-27F387659D81}"/>
          </ac:picMkLst>
        </pc:picChg>
        <pc:picChg chg="mod">
          <ac:chgData name="Rhonda Foxworth" userId="391f5626-5f0a-44cb-8c31-2d8774c4e049" providerId="ADAL" clId="{037C52C9-FF00-4BE2-A47C-7837A20EF3C0}" dt="2020-08-19T17:37:02.622" v="1643" actId="1076"/>
          <ac:picMkLst>
            <pc:docMk/>
            <pc:sldMk cId="1226834723" sldId="1847"/>
            <ac:picMk id="9" creationId="{1C8084B5-0451-465D-B136-A0CDDEFFE49E}"/>
          </ac:picMkLst>
        </pc:picChg>
        <pc:picChg chg="mod ord">
          <ac:chgData name="Rhonda Foxworth" userId="391f5626-5f0a-44cb-8c31-2d8774c4e049" providerId="ADAL" clId="{037C52C9-FF00-4BE2-A47C-7837A20EF3C0}" dt="2020-08-19T17:36:40.458" v="1637" actId="1076"/>
          <ac:picMkLst>
            <pc:docMk/>
            <pc:sldMk cId="1226834723" sldId="1847"/>
            <ac:picMk id="10" creationId="{67B19DE1-5D96-45C5-A9A6-FB027675EF6F}"/>
          </ac:picMkLst>
        </pc:picChg>
        <pc:picChg chg="add mod">
          <ac:chgData name="Rhonda Foxworth" userId="391f5626-5f0a-44cb-8c31-2d8774c4e049" providerId="ADAL" clId="{037C52C9-FF00-4BE2-A47C-7837A20EF3C0}" dt="2020-08-19T17:36:51.977" v="1640" actId="1076"/>
          <ac:picMkLst>
            <pc:docMk/>
            <pc:sldMk cId="1226834723" sldId="1847"/>
            <ac:picMk id="11" creationId="{97DAD0A6-764B-43D3-AF34-C2E8DB90EF9B}"/>
          </ac:picMkLst>
        </pc:picChg>
        <pc:picChg chg="add mod">
          <ac:chgData name="Rhonda Foxworth" userId="391f5626-5f0a-44cb-8c31-2d8774c4e049" providerId="ADAL" clId="{037C52C9-FF00-4BE2-A47C-7837A20EF3C0}" dt="2020-08-19T17:36:26.217" v="1635" actId="1076"/>
          <ac:picMkLst>
            <pc:docMk/>
            <pc:sldMk cId="1226834723" sldId="1847"/>
            <ac:picMk id="12" creationId="{E26B7031-B738-4475-8FE0-F21131C7489D}"/>
          </ac:picMkLst>
        </pc:picChg>
      </pc:sldChg>
      <pc:sldMasterChg chg="modSldLayout">
        <pc:chgData name="Rhonda Foxworth" userId="391f5626-5f0a-44cb-8c31-2d8774c4e049" providerId="ADAL" clId="{037C52C9-FF00-4BE2-A47C-7837A20EF3C0}" dt="2020-08-19T17:20:11.040" v="901"/>
        <pc:sldMasterMkLst>
          <pc:docMk/>
          <pc:sldMasterMk cId="2479435009" sldId="2147483684"/>
        </pc:sldMasterMkLst>
        <pc:sldLayoutChg chg="delSp">
          <pc:chgData name="Rhonda Foxworth" userId="391f5626-5f0a-44cb-8c31-2d8774c4e049" providerId="ADAL" clId="{037C52C9-FF00-4BE2-A47C-7837A20EF3C0}" dt="2020-08-19T17:20:11.040" v="901"/>
          <pc:sldLayoutMkLst>
            <pc:docMk/>
            <pc:sldMasterMk cId="2479435009" sldId="2147483684"/>
            <pc:sldLayoutMk cId="2145475219" sldId="2147483696"/>
          </pc:sldLayoutMkLst>
          <pc:spChg chg="del">
            <ac:chgData name="Rhonda Foxworth" userId="391f5626-5f0a-44cb-8c31-2d8774c4e049" providerId="ADAL" clId="{037C52C9-FF00-4BE2-A47C-7837A20EF3C0}" dt="2020-08-19T17:20:11.040" v="901"/>
            <ac:spMkLst>
              <pc:docMk/>
              <pc:sldMasterMk cId="2479435009" sldId="2147483684"/>
              <pc:sldLayoutMk cId="2145475219" sldId="2147483696"/>
              <ac:spMk id="7" creationId="{00000000-0000-0000-0000-000000000000}"/>
            </ac:spMkLst>
          </pc:spChg>
          <pc:spChg chg="del">
            <ac:chgData name="Rhonda Foxworth" userId="391f5626-5f0a-44cb-8c31-2d8774c4e049" providerId="ADAL" clId="{037C52C9-FF00-4BE2-A47C-7837A20EF3C0}" dt="2020-08-19T17:20:11.040" v="901"/>
            <ac:spMkLst>
              <pc:docMk/>
              <pc:sldMasterMk cId="2479435009" sldId="2147483684"/>
              <pc:sldLayoutMk cId="2145475219" sldId="2147483696"/>
              <ac:spMk id="8" creationId="{00000000-0000-0000-0000-000000000000}"/>
            </ac:spMkLst>
          </pc:spChg>
          <pc:picChg chg="del">
            <ac:chgData name="Rhonda Foxworth" userId="391f5626-5f0a-44cb-8c31-2d8774c4e049" providerId="ADAL" clId="{037C52C9-FF00-4BE2-A47C-7837A20EF3C0}" dt="2020-08-19T17:20:11.040" v="901"/>
            <ac:picMkLst>
              <pc:docMk/>
              <pc:sldMasterMk cId="2479435009" sldId="2147483684"/>
              <pc:sldLayoutMk cId="2145475219" sldId="2147483696"/>
              <ac:picMk id="5"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CA895-4008-445D-8CE0-B6FF6B8CBC65}"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BF2FC-18CC-48E4-82BE-A4122162C974}" type="slidenum">
              <a:rPr lang="en-US" smtClean="0"/>
              <a:t>‹#›</a:t>
            </a:fld>
            <a:endParaRPr lang="en-US"/>
          </a:p>
        </p:txBody>
      </p:sp>
    </p:spTree>
    <p:extLst>
      <p:ext uri="{BB962C8B-B14F-4D97-AF65-F5344CB8AC3E}">
        <p14:creationId xmlns:p14="http://schemas.microsoft.com/office/powerpoint/2010/main" val="130609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headlines from the higher ed trade press.  They are not encouraging.   Budgets will be under tremendous pressure, as the headline at bottom left points out.  One question around the world, among many others, is over international students.  If anything is certain, it’s that dealing with all the aspects of COVID-19 will be the predominant issue for libraries when the new year opens.</a:t>
            </a:r>
          </a:p>
        </p:txBody>
      </p:sp>
      <p:sp>
        <p:nvSpPr>
          <p:cNvPr id="4" name="Slide Number Placeholder 3"/>
          <p:cNvSpPr>
            <a:spLocks noGrp="1"/>
          </p:cNvSpPr>
          <p:nvPr>
            <p:ph type="sldNum" sz="quarter" idx="5"/>
          </p:nvPr>
        </p:nvSpPr>
        <p:spPr/>
        <p:txBody>
          <a:bodyPr/>
          <a:lstStyle/>
          <a:p>
            <a:fld id="{4BC793EF-2DA7-489F-8D1F-DBC5B585A286}" type="slidenum">
              <a:rPr lang="en-US" smtClean="0"/>
              <a:t>3</a:t>
            </a:fld>
            <a:endParaRPr lang="en-US" dirty="0"/>
          </a:p>
        </p:txBody>
      </p:sp>
    </p:spTree>
    <p:extLst>
      <p:ext uri="{BB962C8B-B14F-4D97-AF65-F5344CB8AC3E}">
        <p14:creationId xmlns:p14="http://schemas.microsoft.com/office/powerpoint/2010/main" val="365383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0BCB1E09-B2C9-4CD4-8854-E335A4A2C30F}" type="datetimeFigureOut">
              <a:rPr lang="en-US" smtClean="0"/>
              <a:t>8/19/2020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D2B746A-03A8-438B-BA7C-C4CED6BBFEFF}"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61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B1E09-B2C9-4CD4-8854-E335A4A2C30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7780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B1E09-B2C9-4CD4-8854-E335A4A2C30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166246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Image-Vert-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1148" y="2489009"/>
            <a:ext cx="6460435" cy="1330286"/>
          </a:xfrm>
        </p:spPr>
        <p:txBody>
          <a:bodyPr anchor="t">
            <a:noAutofit/>
          </a:bodyPr>
          <a:lstStyle>
            <a:lvl1pPr algn="l">
              <a:lnSpc>
                <a:spcPct val="100000"/>
              </a:lnSpc>
              <a:defRPr sz="4400" b="0" i="0" spc="0" baseline="0">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4711147" y="4692677"/>
            <a:ext cx="6460435" cy="526774"/>
          </a:xfrm>
        </p:spPr>
        <p:txBody>
          <a:bodyPr>
            <a:normAutofit/>
          </a:bodyPr>
          <a:lstStyle>
            <a:lvl1pPr marL="0" indent="0" algn="l">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p:nvPr>
        </p:nvSpPr>
        <p:spPr>
          <a:xfrm>
            <a:off x="4711148" y="4031631"/>
            <a:ext cx="6460435" cy="309563"/>
          </a:xfrm>
        </p:spPr>
        <p:txBody>
          <a:bodyPr>
            <a:noAutofit/>
          </a:bodyPr>
          <a:lstStyle>
            <a:lvl1pPr marL="0" indent="0" algn="l">
              <a:buNone/>
              <a:defRPr sz="2000" b="0" i="1">
                <a:latin typeface="+mj-lt"/>
                <a:ea typeface="Open Sans Light" charset="0"/>
                <a:cs typeface="Open Sans Light" charset="0"/>
              </a:defRPr>
            </a:lvl1pPr>
          </a:lstStyle>
          <a:p>
            <a:pPr lvl="0"/>
            <a:r>
              <a:rPr lang="en-US"/>
              <a:t>Click to edit Master text styles</a:t>
            </a:r>
          </a:p>
        </p:txBody>
      </p:sp>
    </p:spTree>
    <p:extLst>
      <p:ext uri="{BB962C8B-B14F-4D97-AF65-F5344CB8AC3E}">
        <p14:creationId xmlns:p14="http://schemas.microsoft.com/office/powerpoint/2010/main" val="29266984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B1E09-B2C9-4CD4-8854-E335A4A2C30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56885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B1E09-B2C9-4CD4-8854-E335A4A2C30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B746A-03A8-438B-BA7C-C4CED6BBFEFF}"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CB1E09-B2C9-4CD4-8854-E335A4A2C30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114117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B1E09-B2C9-4CD4-8854-E335A4A2C30F}"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138459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CB1E09-B2C9-4CD4-8854-E335A4A2C30F}"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26304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B1E09-B2C9-4CD4-8854-E335A4A2C30F}"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135445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B1E09-B2C9-4CD4-8854-E335A4A2C30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327788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B1E09-B2C9-4CD4-8854-E335A4A2C30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B746A-03A8-438B-BA7C-C4CED6BBFEFF}" type="slidenum">
              <a:rPr lang="en-US" smtClean="0"/>
              <a:t>‹#›</a:t>
            </a:fld>
            <a:endParaRPr lang="en-US"/>
          </a:p>
        </p:txBody>
      </p:sp>
    </p:spTree>
    <p:extLst>
      <p:ext uri="{BB962C8B-B14F-4D97-AF65-F5344CB8AC3E}">
        <p14:creationId xmlns:p14="http://schemas.microsoft.com/office/powerpoint/2010/main" val="76988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0BCB1E09-B2C9-4CD4-8854-E335A4A2C30F}" type="datetimeFigureOut">
              <a:rPr lang="en-US" smtClean="0"/>
              <a:t>8/19/2020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9D2B746A-03A8-438B-BA7C-C4CED6BBFEFF}" type="slidenum">
              <a:rPr lang="en-US" smtClean="0"/>
              <a:t>‹#›</a:t>
            </a:fld>
            <a:endParaRPr lang="en-US"/>
          </a:p>
        </p:txBody>
      </p:sp>
    </p:spTree>
    <p:extLst>
      <p:ext uri="{BB962C8B-B14F-4D97-AF65-F5344CB8AC3E}">
        <p14:creationId xmlns:p14="http://schemas.microsoft.com/office/powerpoint/2010/main" val="259184806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86DAC5-69E4-47F9-9426-E1522160A711}"/>
              </a:ext>
            </a:extLst>
          </p:cNvPr>
          <p:cNvSpPr>
            <a:spLocks noGrp="1"/>
          </p:cNvSpPr>
          <p:nvPr>
            <p:ph type="ctrTitle"/>
          </p:nvPr>
        </p:nvSpPr>
        <p:spPr>
          <a:xfrm>
            <a:off x="5750351" y="2489009"/>
            <a:ext cx="5421232" cy="1330286"/>
          </a:xfrm>
        </p:spPr>
        <p:txBody>
          <a:bodyPr/>
          <a:lstStyle/>
          <a:p>
            <a:r>
              <a:rPr lang="en-US" dirty="0"/>
              <a:t>Change is the Only Constant for Libraries</a:t>
            </a:r>
          </a:p>
        </p:txBody>
      </p:sp>
      <p:sp>
        <p:nvSpPr>
          <p:cNvPr id="9" name="Text Placeholder 8">
            <a:extLst>
              <a:ext uri="{FF2B5EF4-FFF2-40B4-BE49-F238E27FC236}">
                <a16:creationId xmlns:a16="http://schemas.microsoft.com/office/drawing/2014/main" id="{8363692E-A7C8-4E7D-8723-E2E3BD770D4F}"/>
              </a:ext>
            </a:extLst>
          </p:cNvPr>
          <p:cNvSpPr>
            <a:spLocks noGrp="1"/>
          </p:cNvSpPr>
          <p:nvPr>
            <p:ph type="body" sz="quarter" idx="10"/>
          </p:nvPr>
        </p:nvSpPr>
        <p:spPr>
          <a:xfrm>
            <a:off x="5750351" y="4031631"/>
            <a:ext cx="5421232" cy="309563"/>
          </a:xfrm>
        </p:spPr>
        <p:txBody>
          <a:bodyPr/>
          <a:lstStyle/>
          <a:p>
            <a:r>
              <a:rPr lang="en-US" dirty="0"/>
              <a:t>Panel Discussion, August 26, 2020</a:t>
            </a:r>
          </a:p>
        </p:txBody>
      </p:sp>
      <p:pic>
        <p:nvPicPr>
          <p:cNvPr id="10" name="Picture 9">
            <a:extLst>
              <a:ext uri="{FF2B5EF4-FFF2-40B4-BE49-F238E27FC236}">
                <a16:creationId xmlns:a16="http://schemas.microsoft.com/office/drawing/2014/main" id="{6F90E644-615A-44B4-899C-EE4A72F628C1}"/>
              </a:ext>
            </a:extLst>
          </p:cNvPr>
          <p:cNvPicPr>
            <a:picLocks noChangeAspect="1"/>
          </p:cNvPicPr>
          <p:nvPr/>
        </p:nvPicPr>
        <p:blipFill>
          <a:blip r:embed="rId2"/>
          <a:stretch>
            <a:fillRect/>
          </a:stretch>
        </p:blipFill>
        <p:spPr>
          <a:xfrm>
            <a:off x="505097" y="531948"/>
            <a:ext cx="4345578" cy="5794104"/>
          </a:xfrm>
          <a:prstGeom prst="rect">
            <a:avLst/>
          </a:prstGeom>
          <a:ln>
            <a:noFill/>
          </a:ln>
          <a:effectLst>
            <a:outerShdw blurRad="190500" algn="tl" rotWithShape="0">
              <a:srgbClr val="000000">
                <a:alpha val="70000"/>
              </a:srgbClr>
            </a:outerShdw>
          </a:effectLst>
        </p:spPr>
      </p:pic>
      <p:pic>
        <p:nvPicPr>
          <p:cNvPr id="3" name="Picture 2" descr="A picture containing food, drawing&#10;&#10;Description automatically generated">
            <a:extLst>
              <a:ext uri="{FF2B5EF4-FFF2-40B4-BE49-F238E27FC236}">
                <a16:creationId xmlns:a16="http://schemas.microsoft.com/office/drawing/2014/main" id="{4CC1E026-3D29-4423-BFFC-EC19D3128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351" y="5164764"/>
            <a:ext cx="2066544" cy="1161288"/>
          </a:xfrm>
          <a:prstGeom prst="rect">
            <a:avLst/>
          </a:prstGeom>
        </p:spPr>
      </p:pic>
    </p:spTree>
    <p:extLst>
      <p:ext uri="{BB962C8B-B14F-4D97-AF65-F5344CB8AC3E}">
        <p14:creationId xmlns:p14="http://schemas.microsoft.com/office/powerpoint/2010/main" val="102198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EBD020-8FB4-4BBF-981C-C6847D8A2D97}"/>
              </a:ext>
            </a:extLst>
          </p:cNvPr>
          <p:cNvSpPr>
            <a:spLocks noGrp="1"/>
          </p:cNvSpPr>
          <p:nvPr>
            <p:ph type="title"/>
          </p:nvPr>
        </p:nvSpPr>
        <p:spPr/>
        <p:txBody>
          <a:bodyPr/>
          <a:lstStyle/>
          <a:p>
            <a:r>
              <a:rPr lang="en-US" dirty="0"/>
              <a:t>Panelists</a:t>
            </a:r>
          </a:p>
        </p:txBody>
      </p:sp>
      <p:sp>
        <p:nvSpPr>
          <p:cNvPr id="6" name="Content Placeholder 5">
            <a:extLst>
              <a:ext uri="{FF2B5EF4-FFF2-40B4-BE49-F238E27FC236}">
                <a16:creationId xmlns:a16="http://schemas.microsoft.com/office/drawing/2014/main" id="{6DF9F05D-1152-48A7-AF39-9ED072D18A02}"/>
              </a:ext>
            </a:extLst>
          </p:cNvPr>
          <p:cNvSpPr>
            <a:spLocks noGrp="1"/>
          </p:cNvSpPr>
          <p:nvPr>
            <p:ph idx="1"/>
          </p:nvPr>
        </p:nvSpPr>
        <p:spPr>
          <a:xfrm>
            <a:off x="8210584" y="1965960"/>
            <a:ext cx="3301911" cy="1054011"/>
          </a:xfrm>
        </p:spPr>
        <p:txBody>
          <a:bodyPr>
            <a:normAutofit/>
          </a:bodyPr>
          <a:lstStyle/>
          <a:p>
            <a:pPr marL="0" lvl="1" indent="0">
              <a:buNone/>
            </a:pPr>
            <a:r>
              <a:rPr lang="en-US" sz="1800" b="1" dirty="0"/>
              <a:t>Jennifer King Matthews</a:t>
            </a:r>
            <a:br>
              <a:rPr lang="en-US" sz="1800" b="1" dirty="0"/>
            </a:br>
            <a:r>
              <a:rPr lang="en-US" sz="1600" dirty="0"/>
              <a:t>Collection Strategy Librarian </a:t>
            </a:r>
            <a:br>
              <a:rPr lang="en-US" sz="1600" dirty="0"/>
            </a:br>
            <a:r>
              <a:rPr lang="en-US" sz="1600" dirty="0"/>
              <a:t>Rowan University</a:t>
            </a:r>
          </a:p>
          <a:p>
            <a:pPr marL="457200" lvl="1" indent="0">
              <a:buNone/>
            </a:pPr>
            <a:endParaRPr lang="en-US" sz="1600" dirty="0"/>
          </a:p>
          <a:p>
            <a:pPr marL="457200" lvl="1" indent="0">
              <a:buNone/>
            </a:pPr>
            <a:endParaRPr lang="en-US" sz="1600" dirty="0"/>
          </a:p>
        </p:txBody>
      </p:sp>
      <p:sp>
        <p:nvSpPr>
          <p:cNvPr id="2" name="Rectangle 1">
            <a:extLst>
              <a:ext uri="{FF2B5EF4-FFF2-40B4-BE49-F238E27FC236}">
                <a16:creationId xmlns:a16="http://schemas.microsoft.com/office/drawing/2014/main" id="{57F3C17D-31FC-4997-B0FF-4B270D7F7A3E}"/>
              </a:ext>
            </a:extLst>
          </p:cNvPr>
          <p:cNvSpPr/>
          <p:nvPr/>
        </p:nvSpPr>
        <p:spPr>
          <a:xfrm>
            <a:off x="2547036" y="2117621"/>
            <a:ext cx="3466011" cy="861774"/>
          </a:xfrm>
          <a:prstGeom prst="rect">
            <a:avLst/>
          </a:prstGeom>
        </p:spPr>
        <p:txBody>
          <a:bodyPr wrap="square">
            <a:spAutoFit/>
          </a:bodyPr>
          <a:lstStyle/>
          <a:p>
            <a:pPr marL="0" lvl="1"/>
            <a:r>
              <a:rPr lang="en-US" b="1" dirty="0">
                <a:latin typeface="+mj-lt"/>
              </a:rPr>
              <a:t>Yuval Kiselstein</a:t>
            </a:r>
            <a:br>
              <a:rPr lang="en-US" b="1" dirty="0">
                <a:latin typeface="+mj-lt"/>
              </a:rPr>
            </a:br>
            <a:r>
              <a:rPr lang="en-US" sz="1600" dirty="0">
                <a:latin typeface="+mj-lt"/>
              </a:rPr>
              <a:t>Senior Director, Product Management</a:t>
            </a:r>
          </a:p>
          <a:p>
            <a:pPr marL="0" lvl="1"/>
            <a:r>
              <a:rPr lang="en-US" sz="1600" dirty="0">
                <a:latin typeface="+mj-lt"/>
              </a:rPr>
              <a:t>ProQuest</a:t>
            </a:r>
            <a:endParaRPr lang="en-US" dirty="0">
              <a:latin typeface="+mj-lt"/>
            </a:endParaRPr>
          </a:p>
        </p:txBody>
      </p:sp>
      <p:pic>
        <p:nvPicPr>
          <p:cNvPr id="4" name="Picture 3" descr="A person smiling for the camera&#10;&#10;Description automatically generated">
            <a:extLst>
              <a:ext uri="{FF2B5EF4-FFF2-40B4-BE49-F238E27FC236}">
                <a16:creationId xmlns:a16="http://schemas.microsoft.com/office/drawing/2014/main" id="{6608943E-C77A-46A6-BC0B-79EB5F28665D}"/>
              </a:ext>
            </a:extLst>
          </p:cNvPr>
          <p:cNvPicPr>
            <a:picLocks noChangeAspect="1"/>
          </p:cNvPicPr>
          <p:nvPr/>
        </p:nvPicPr>
        <p:blipFill rotWithShape="1">
          <a:blip r:embed="rId2">
            <a:extLst>
              <a:ext uri="{28A0092B-C50C-407E-A947-70E740481C1C}">
                <a14:useLocalDpi xmlns:a14="http://schemas.microsoft.com/office/drawing/2010/main" val="0"/>
              </a:ext>
            </a:extLst>
          </a:blip>
          <a:srcRect b="20799"/>
          <a:stretch/>
        </p:blipFill>
        <p:spPr>
          <a:xfrm>
            <a:off x="6692288" y="1647352"/>
            <a:ext cx="1273397" cy="1512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erson wearing a suit and tie&#10;&#10;Description automatically generated">
            <a:extLst>
              <a:ext uri="{FF2B5EF4-FFF2-40B4-BE49-F238E27FC236}">
                <a16:creationId xmlns:a16="http://schemas.microsoft.com/office/drawing/2014/main" id="{DAAF3972-D3C6-4DD7-9E62-CF0D64F03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898" y="4116748"/>
            <a:ext cx="971330" cy="1446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F7E82E2C-B26C-4237-9AA9-C14DC5B51CB3}"/>
              </a:ext>
            </a:extLst>
          </p:cNvPr>
          <p:cNvSpPr/>
          <p:nvPr/>
        </p:nvSpPr>
        <p:spPr>
          <a:xfrm>
            <a:off x="2635493" y="4401970"/>
            <a:ext cx="3591960" cy="861774"/>
          </a:xfrm>
          <a:prstGeom prst="rect">
            <a:avLst/>
          </a:prstGeom>
        </p:spPr>
        <p:txBody>
          <a:bodyPr wrap="square">
            <a:spAutoFit/>
          </a:bodyPr>
          <a:lstStyle/>
          <a:p>
            <a:pPr marL="0" lvl="1"/>
            <a:r>
              <a:rPr lang="en-US" b="1" dirty="0">
                <a:latin typeface="+mj-lt"/>
              </a:rPr>
              <a:t>Sarah Haight Sanabria</a:t>
            </a:r>
            <a:br>
              <a:rPr lang="en-US" b="1" dirty="0">
                <a:latin typeface="+mj-lt"/>
              </a:rPr>
            </a:br>
            <a:r>
              <a:rPr lang="en-US" sz="1600" dirty="0">
                <a:latin typeface="+mj-lt"/>
              </a:rPr>
              <a:t>Head, Collections and Technical Services</a:t>
            </a:r>
            <a:br>
              <a:rPr lang="en-US" sz="1600" dirty="0">
                <a:latin typeface="+mj-lt"/>
              </a:rPr>
            </a:br>
            <a:r>
              <a:rPr lang="en-US" sz="1600" dirty="0">
                <a:latin typeface="+mj-lt"/>
              </a:rPr>
              <a:t>Southern Methodist University Libraries</a:t>
            </a:r>
          </a:p>
        </p:txBody>
      </p:sp>
      <p:sp>
        <p:nvSpPr>
          <p:cNvPr id="12" name="Rectangle 11">
            <a:extLst>
              <a:ext uri="{FF2B5EF4-FFF2-40B4-BE49-F238E27FC236}">
                <a16:creationId xmlns:a16="http://schemas.microsoft.com/office/drawing/2014/main" id="{DE4CA78A-B786-4611-A463-78B19B2B6C07}"/>
              </a:ext>
            </a:extLst>
          </p:cNvPr>
          <p:cNvSpPr/>
          <p:nvPr/>
        </p:nvSpPr>
        <p:spPr>
          <a:xfrm>
            <a:off x="7965685" y="4401970"/>
            <a:ext cx="3651550" cy="861774"/>
          </a:xfrm>
          <a:prstGeom prst="rect">
            <a:avLst/>
          </a:prstGeom>
        </p:spPr>
        <p:txBody>
          <a:bodyPr wrap="square">
            <a:spAutoFit/>
          </a:bodyPr>
          <a:lstStyle/>
          <a:p>
            <a:pPr marL="0" lvl="1"/>
            <a:r>
              <a:rPr lang="en-US" b="1" dirty="0">
                <a:latin typeface="+mj-lt"/>
              </a:rPr>
              <a:t>Davin Pate</a:t>
            </a:r>
            <a:br>
              <a:rPr lang="en-US" sz="1600" b="1" dirty="0">
                <a:latin typeface="+mj-lt"/>
              </a:rPr>
            </a:br>
            <a:r>
              <a:rPr lang="en-US" sz="1600" dirty="0">
                <a:latin typeface="+mj-lt"/>
              </a:rPr>
              <a:t>Head of Acquisitions and E-Resources</a:t>
            </a:r>
            <a:br>
              <a:rPr lang="en-US" sz="1600" dirty="0">
                <a:latin typeface="+mj-lt"/>
              </a:rPr>
            </a:br>
            <a:r>
              <a:rPr lang="en-US" sz="1600" dirty="0">
                <a:latin typeface="+mj-lt"/>
              </a:rPr>
              <a:t>University of Texas at Dallas</a:t>
            </a:r>
          </a:p>
        </p:txBody>
      </p:sp>
      <p:pic>
        <p:nvPicPr>
          <p:cNvPr id="13" name="Picture 12">
            <a:extLst>
              <a:ext uri="{FF2B5EF4-FFF2-40B4-BE49-F238E27FC236}">
                <a16:creationId xmlns:a16="http://schemas.microsoft.com/office/drawing/2014/main" id="{FA863013-F76A-44C6-9584-13DB1ED8BDC2}"/>
              </a:ext>
            </a:extLst>
          </p:cNvPr>
          <p:cNvPicPr>
            <a:picLocks noChangeAspect="1"/>
          </p:cNvPicPr>
          <p:nvPr/>
        </p:nvPicPr>
        <p:blipFill>
          <a:blip r:embed="rId4"/>
          <a:stretch>
            <a:fillRect/>
          </a:stretch>
        </p:blipFill>
        <p:spPr>
          <a:xfrm>
            <a:off x="1114818" y="4116748"/>
            <a:ext cx="1432218" cy="1432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erson wearing a suit and tie&#10;&#10;Description automatically generated">
            <a:extLst>
              <a:ext uri="{FF2B5EF4-FFF2-40B4-BE49-F238E27FC236}">
                <a16:creationId xmlns:a16="http://schemas.microsoft.com/office/drawing/2014/main" id="{4A8C8A67-E9CC-4CDC-B987-9EF826FD9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610" y="1740454"/>
            <a:ext cx="1114816" cy="1616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855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0B16-7B28-492F-85E7-FF69D20C1A67}"/>
              </a:ext>
            </a:extLst>
          </p:cNvPr>
          <p:cNvSpPr>
            <a:spLocks noGrp="1"/>
          </p:cNvSpPr>
          <p:nvPr>
            <p:ph type="title"/>
          </p:nvPr>
        </p:nvSpPr>
        <p:spPr>
          <a:xfrm>
            <a:off x="1158240" y="304608"/>
            <a:ext cx="9875520" cy="1356360"/>
          </a:xfrm>
        </p:spPr>
        <p:txBody>
          <a:bodyPr/>
          <a:lstStyle/>
          <a:p>
            <a:pPr algn="ctr"/>
            <a:r>
              <a:rPr lang="en-US" dirty="0"/>
              <a:t>The Context for Our Conversation</a:t>
            </a:r>
          </a:p>
        </p:txBody>
      </p:sp>
      <p:pic>
        <p:nvPicPr>
          <p:cNvPr id="5" name="Content Placeholder 4">
            <a:extLst>
              <a:ext uri="{FF2B5EF4-FFF2-40B4-BE49-F238E27FC236}">
                <a16:creationId xmlns:a16="http://schemas.microsoft.com/office/drawing/2014/main" id="{9A1579CD-0640-4D20-B89A-B6C85FDFA7E1}"/>
              </a:ext>
            </a:extLst>
          </p:cNvPr>
          <p:cNvPicPr>
            <a:picLocks noGrp="1" noChangeAspect="1"/>
          </p:cNvPicPr>
          <p:nvPr>
            <p:ph idx="1"/>
          </p:nvPr>
        </p:nvPicPr>
        <p:blipFill rotWithShape="1">
          <a:blip r:embed="rId3"/>
          <a:srcRect l="-1333" t="41073" r="30014" b="-934"/>
          <a:stretch/>
        </p:blipFill>
        <p:spPr>
          <a:xfrm>
            <a:off x="462574" y="1535548"/>
            <a:ext cx="2935975" cy="2286000"/>
          </a:xfrm>
          <a:prstGeom prst="rect">
            <a:avLst/>
          </a:prstGeom>
        </p:spPr>
      </p:pic>
      <p:sp>
        <p:nvSpPr>
          <p:cNvPr id="4" name="Slide Number Placeholder 3">
            <a:extLst>
              <a:ext uri="{FF2B5EF4-FFF2-40B4-BE49-F238E27FC236}">
                <a16:creationId xmlns:a16="http://schemas.microsoft.com/office/drawing/2014/main" id="{3866CB4C-D301-4C80-BED5-3F12100311BF}"/>
              </a:ext>
            </a:extLst>
          </p:cNvPr>
          <p:cNvSpPr>
            <a:spLocks noGrp="1"/>
          </p:cNvSpPr>
          <p:nvPr>
            <p:ph type="sldNum" sz="quarter" idx="12"/>
          </p:nvPr>
        </p:nvSpPr>
        <p:spPr/>
        <p:txBody>
          <a:bodyPr/>
          <a:lstStyle/>
          <a:p>
            <a:fld id="{6476DBEE-108B-C54B-A71F-0F1E32E29253}" type="slidenum">
              <a:rPr lang="en-US" smtClean="0"/>
              <a:pPr/>
              <a:t>3</a:t>
            </a:fld>
            <a:endParaRPr lang="en-US" dirty="0"/>
          </a:p>
        </p:txBody>
      </p:sp>
      <p:pic>
        <p:nvPicPr>
          <p:cNvPr id="3" name="Picture 2">
            <a:extLst>
              <a:ext uri="{FF2B5EF4-FFF2-40B4-BE49-F238E27FC236}">
                <a16:creationId xmlns:a16="http://schemas.microsoft.com/office/drawing/2014/main" id="{CF4BD739-31D1-4B1E-8599-4865D4678387}"/>
              </a:ext>
            </a:extLst>
          </p:cNvPr>
          <p:cNvPicPr>
            <a:picLocks noChangeAspect="1"/>
          </p:cNvPicPr>
          <p:nvPr/>
        </p:nvPicPr>
        <p:blipFill rotWithShape="1">
          <a:blip r:embed="rId4"/>
          <a:srcRect l="2944" t="32982" r="21411" b="13469"/>
          <a:stretch/>
        </p:blipFill>
        <p:spPr>
          <a:xfrm>
            <a:off x="3568670" y="1819059"/>
            <a:ext cx="3980343" cy="1621759"/>
          </a:xfrm>
          <a:prstGeom prst="rect">
            <a:avLst/>
          </a:prstGeom>
        </p:spPr>
      </p:pic>
      <p:pic>
        <p:nvPicPr>
          <p:cNvPr id="9" name="Picture 8">
            <a:extLst>
              <a:ext uri="{FF2B5EF4-FFF2-40B4-BE49-F238E27FC236}">
                <a16:creationId xmlns:a16="http://schemas.microsoft.com/office/drawing/2014/main" id="{1C8084B5-0451-465D-B136-A0CDDEFFE49E}"/>
              </a:ext>
            </a:extLst>
          </p:cNvPr>
          <p:cNvPicPr>
            <a:picLocks noChangeAspect="1"/>
          </p:cNvPicPr>
          <p:nvPr/>
        </p:nvPicPr>
        <p:blipFill rotWithShape="1">
          <a:blip r:embed="rId5"/>
          <a:srcRect l="2119" t="50628" r="29867" b="-3503"/>
          <a:stretch/>
        </p:blipFill>
        <p:spPr>
          <a:xfrm>
            <a:off x="7333656" y="1680733"/>
            <a:ext cx="3980343" cy="1643864"/>
          </a:xfrm>
          <a:prstGeom prst="rect">
            <a:avLst/>
          </a:prstGeom>
        </p:spPr>
      </p:pic>
      <p:pic>
        <p:nvPicPr>
          <p:cNvPr id="11" name="Picture 10" descr="Impact of the COVID-19 pandemic on the arts and cultural heritage ...">
            <a:extLst>
              <a:ext uri="{FF2B5EF4-FFF2-40B4-BE49-F238E27FC236}">
                <a16:creationId xmlns:a16="http://schemas.microsoft.com/office/drawing/2014/main" id="{97DAD0A6-764B-43D3-AF34-C2E8DB90EF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7773" y="3230546"/>
            <a:ext cx="3229729" cy="19390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E7E5B5-27CB-44D1-8429-CCB98DA3B411}"/>
              </a:ext>
            </a:extLst>
          </p:cNvPr>
          <p:cNvPicPr>
            <a:picLocks noChangeAspect="1"/>
          </p:cNvPicPr>
          <p:nvPr/>
        </p:nvPicPr>
        <p:blipFill rotWithShape="1">
          <a:blip r:embed="rId7"/>
          <a:srcRect l="5337" t="8200" r="26568"/>
          <a:stretch/>
        </p:blipFill>
        <p:spPr>
          <a:xfrm>
            <a:off x="7257634" y="4205645"/>
            <a:ext cx="2938410" cy="2200745"/>
          </a:xfrm>
          <a:prstGeom prst="rect">
            <a:avLst/>
          </a:prstGeom>
        </p:spPr>
      </p:pic>
      <p:pic>
        <p:nvPicPr>
          <p:cNvPr id="12" name="Picture 11">
            <a:extLst>
              <a:ext uri="{FF2B5EF4-FFF2-40B4-BE49-F238E27FC236}">
                <a16:creationId xmlns:a16="http://schemas.microsoft.com/office/drawing/2014/main" id="{E26B7031-B738-4475-8FE0-F21131C7489D}"/>
              </a:ext>
            </a:extLst>
          </p:cNvPr>
          <p:cNvPicPr>
            <a:picLocks noChangeAspect="1"/>
          </p:cNvPicPr>
          <p:nvPr/>
        </p:nvPicPr>
        <p:blipFill rotWithShape="1">
          <a:blip r:embed="rId8"/>
          <a:srcRect t="19455" r="34192" b="-1789"/>
          <a:stretch/>
        </p:blipFill>
        <p:spPr>
          <a:xfrm>
            <a:off x="424346" y="3873793"/>
            <a:ext cx="1905901" cy="2467688"/>
          </a:xfrm>
          <a:prstGeom prst="rect">
            <a:avLst/>
          </a:prstGeom>
        </p:spPr>
      </p:pic>
      <p:pic>
        <p:nvPicPr>
          <p:cNvPr id="10" name="Picture 9">
            <a:extLst>
              <a:ext uri="{FF2B5EF4-FFF2-40B4-BE49-F238E27FC236}">
                <a16:creationId xmlns:a16="http://schemas.microsoft.com/office/drawing/2014/main" id="{67B19DE1-5D96-45C5-A9A6-FB027675EF6F}"/>
              </a:ext>
            </a:extLst>
          </p:cNvPr>
          <p:cNvPicPr>
            <a:picLocks noChangeAspect="1"/>
          </p:cNvPicPr>
          <p:nvPr/>
        </p:nvPicPr>
        <p:blipFill rotWithShape="1">
          <a:blip r:embed="rId9"/>
          <a:srcRect l="2286" t="5462" r="1190" b="10462"/>
          <a:stretch/>
        </p:blipFill>
        <p:spPr>
          <a:xfrm>
            <a:off x="2264053" y="3645623"/>
            <a:ext cx="3616505" cy="2643613"/>
          </a:xfrm>
          <a:prstGeom prst="rect">
            <a:avLst/>
          </a:prstGeom>
        </p:spPr>
      </p:pic>
      <p:pic>
        <p:nvPicPr>
          <p:cNvPr id="8" name="Picture 7">
            <a:extLst>
              <a:ext uri="{FF2B5EF4-FFF2-40B4-BE49-F238E27FC236}">
                <a16:creationId xmlns:a16="http://schemas.microsoft.com/office/drawing/2014/main" id="{836A4519-20EE-4C8E-8A8E-27F387659D81}"/>
              </a:ext>
            </a:extLst>
          </p:cNvPr>
          <p:cNvPicPr>
            <a:picLocks noChangeAspect="1"/>
          </p:cNvPicPr>
          <p:nvPr/>
        </p:nvPicPr>
        <p:blipFill rotWithShape="1">
          <a:blip r:embed="rId10"/>
          <a:srcRect l="-1224" t="14692" r="27357" b="-1257"/>
          <a:stretch/>
        </p:blipFill>
        <p:spPr>
          <a:xfrm>
            <a:off x="5173364" y="3274822"/>
            <a:ext cx="2671426" cy="2455652"/>
          </a:xfrm>
          <a:prstGeom prst="rect">
            <a:avLst/>
          </a:prstGeom>
        </p:spPr>
      </p:pic>
    </p:spTree>
    <p:extLst>
      <p:ext uri="{BB962C8B-B14F-4D97-AF65-F5344CB8AC3E}">
        <p14:creationId xmlns:p14="http://schemas.microsoft.com/office/powerpoint/2010/main" val="122683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A6D-35FA-4EC7-A8DE-229FEA27710F}"/>
              </a:ext>
            </a:extLst>
          </p:cNvPr>
          <p:cNvSpPr>
            <a:spLocks noGrp="1"/>
          </p:cNvSpPr>
          <p:nvPr>
            <p:ph type="title"/>
          </p:nvPr>
        </p:nvSpPr>
        <p:spPr>
          <a:xfrm>
            <a:off x="707064" y="609600"/>
            <a:ext cx="6993914" cy="1356360"/>
          </a:xfrm>
        </p:spPr>
        <p:txBody>
          <a:bodyPr>
            <a:normAutofit fontScale="90000"/>
          </a:bodyPr>
          <a:lstStyle/>
          <a:p>
            <a:r>
              <a:rPr lang="en-US" dirty="0"/>
              <a:t>Topic: Changes in the selection &amp; acquisition workflow</a:t>
            </a:r>
          </a:p>
        </p:txBody>
      </p:sp>
      <p:sp>
        <p:nvSpPr>
          <p:cNvPr id="3" name="Content Placeholder 2">
            <a:extLst>
              <a:ext uri="{FF2B5EF4-FFF2-40B4-BE49-F238E27FC236}">
                <a16:creationId xmlns:a16="http://schemas.microsoft.com/office/drawing/2014/main" id="{7F929D88-F24A-4B38-BECA-9CE87E935BED}"/>
              </a:ext>
            </a:extLst>
          </p:cNvPr>
          <p:cNvSpPr>
            <a:spLocks noGrp="1"/>
          </p:cNvSpPr>
          <p:nvPr>
            <p:ph idx="1"/>
          </p:nvPr>
        </p:nvSpPr>
        <p:spPr>
          <a:xfrm>
            <a:off x="707064" y="2057400"/>
            <a:ext cx="6993914" cy="4038600"/>
          </a:xfrm>
        </p:spPr>
        <p:txBody>
          <a:bodyPr>
            <a:normAutofit/>
          </a:bodyPr>
          <a:lstStyle/>
          <a:p>
            <a:r>
              <a:rPr lang="en-US" dirty="0"/>
              <a:t>Have there been any changes in your selection and acquisition workflow?  Will there be?  </a:t>
            </a:r>
          </a:p>
          <a:p>
            <a:r>
              <a:rPr lang="en-US" dirty="0"/>
              <a:t>Has the library needed to find efficiencies? Where? </a:t>
            </a:r>
          </a:p>
        </p:txBody>
      </p:sp>
      <p:pic>
        <p:nvPicPr>
          <p:cNvPr id="4" name="Picture 3" descr="A picture containing food, drawing&#10;&#10;Description automatically generated">
            <a:extLst>
              <a:ext uri="{FF2B5EF4-FFF2-40B4-BE49-F238E27FC236}">
                <a16:creationId xmlns:a16="http://schemas.microsoft.com/office/drawing/2014/main" id="{48039893-06BF-430A-AC26-08463E37A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610" y="2546174"/>
            <a:ext cx="3135414" cy="1763670"/>
          </a:xfrm>
          <a:prstGeom prst="rect">
            <a:avLst/>
          </a:prstGeom>
        </p:spPr>
      </p:pic>
    </p:spTree>
    <p:extLst>
      <p:ext uri="{BB962C8B-B14F-4D97-AF65-F5344CB8AC3E}">
        <p14:creationId xmlns:p14="http://schemas.microsoft.com/office/powerpoint/2010/main" val="2869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A6D-35FA-4EC7-A8DE-229FEA27710F}"/>
              </a:ext>
            </a:extLst>
          </p:cNvPr>
          <p:cNvSpPr>
            <a:spLocks noGrp="1"/>
          </p:cNvSpPr>
          <p:nvPr>
            <p:ph type="title"/>
          </p:nvPr>
        </p:nvSpPr>
        <p:spPr>
          <a:xfrm>
            <a:off x="707064" y="609600"/>
            <a:ext cx="6993914" cy="1356360"/>
          </a:xfrm>
        </p:spPr>
        <p:txBody>
          <a:bodyPr>
            <a:normAutofit/>
          </a:bodyPr>
          <a:lstStyle/>
          <a:p>
            <a:r>
              <a:rPr lang="en-US" dirty="0"/>
              <a:t>Topic: Changes in selection</a:t>
            </a:r>
          </a:p>
        </p:txBody>
      </p:sp>
      <p:sp>
        <p:nvSpPr>
          <p:cNvPr id="3" name="Content Placeholder 2">
            <a:extLst>
              <a:ext uri="{FF2B5EF4-FFF2-40B4-BE49-F238E27FC236}">
                <a16:creationId xmlns:a16="http://schemas.microsoft.com/office/drawing/2014/main" id="{7F929D88-F24A-4B38-BECA-9CE87E935BED}"/>
              </a:ext>
            </a:extLst>
          </p:cNvPr>
          <p:cNvSpPr>
            <a:spLocks noGrp="1"/>
          </p:cNvSpPr>
          <p:nvPr>
            <p:ph idx="1"/>
          </p:nvPr>
        </p:nvSpPr>
        <p:spPr>
          <a:xfrm>
            <a:off x="707064" y="2057400"/>
            <a:ext cx="6993914" cy="4038600"/>
          </a:xfrm>
        </p:spPr>
        <p:txBody>
          <a:bodyPr>
            <a:normAutofit/>
          </a:bodyPr>
          <a:lstStyle/>
          <a:p>
            <a:r>
              <a:rPr lang="en-US" dirty="0"/>
              <a:t>In selection, will there be any change in the percent of purchases made because of a user request, vs. a purchase initiated by a selector?</a:t>
            </a:r>
          </a:p>
          <a:p>
            <a:r>
              <a:rPr lang="en-US" dirty="0"/>
              <a:t>What other ways has selection changed at your institution? </a:t>
            </a:r>
          </a:p>
        </p:txBody>
      </p:sp>
      <p:pic>
        <p:nvPicPr>
          <p:cNvPr id="4" name="Picture 3" descr="A picture containing food, drawing&#10;&#10;Description automatically generated">
            <a:extLst>
              <a:ext uri="{FF2B5EF4-FFF2-40B4-BE49-F238E27FC236}">
                <a16:creationId xmlns:a16="http://schemas.microsoft.com/office/drawing/2014/main" id="{48039893-06BF-430A-AC26-08463E37A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610" y="2546174"/>
            <a:ext cx="3135414" cy="1763670"/>
          </a:xfrm>
          <a:prstGeom prst="rect">
            <a:avLst/>
          </a:prstGeom>
        </p:spPr>
      </p:pic>
    </p:spTree>
    <p:extLst>
      <p:ext uri="{BB962C8B-B14F-4D97-AF65-F5344CB8AC3E}">
        <p14:creationId xmlns:p14="http://schemas.microsoft.com/office/powerpoint/2010/main" val="11215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A6D-35FA-4EC7-A8DE-229FEA27710F}"/>
              </a:ext>
            </a:extLst>
          </p:cNvPr>
          <p:cNvSpPr>
            <a:spLocks noGrp="1"/>
          </p:cNvSpPr>
          <p:nvPr>
            <p:ph type="title"/>
          </p:nvPr>
        </p:nvSpPr>
        <p:spPr>
          <a:xfrm>
            <a:off x="707064" y="609600"/>
            <a:ext cx="6993914" cy="1356360"/>
          </a:xfrm>
        </p:spPr>
        <p:txBody>
          <a:bodyPr>
            <a:normAutofit/>
          </a:bodyPr>
          <a:lstStyle/>
          <a:p>
            <a:r>
              <a:rPr lang="en-US" dirty="0"/>
              <a:t>Topic: Changes in textbook policies</a:t>
            </a:r>
          </a:p>
        </p:txBody>
      </p:sp>
      <p:sp>
        <p:nvSpPr>
          <p:cNvPr id="3" name="Content Placeholder 2">
            <a:extLst>
              <a:ext uri="{FF2B5EF4-FFF2-40B4-BE49-F238E27FC236}">
                <a16:creationId xmlns:a16="http://schemas.microsoft.com/office/drawing/2014/main" id="{7F929D88-F24A-4B38-BECA-9CE87E935BED}"/>
              </a:ext>
            </a:extLst>
          </p:cNvPr>
          <p:cNvSpPr>
            <a:spLocks noGrp="1"/>
          </p:cNvSpPr>
          <p:nvPr>
            <p:ph idx="1"/>
          </p:nvPr>
        </p:nvSpPr>
        <p:spPr>
          <a:xfrm>
            <a:off x="707064" y="2057400"/>
            <a:ext cx="6993914" cy="4038600"/>
          </a:xfrm>
        </p:spPr>
        <p:txBody>
          <a:bodyPr>
            <a:normAutofit/>
          </a:bodyPr>
          <a:lstStyle/>
          <a:p>
            <a:r>
              <a:rPr lang="en-US" dirty="0"/>
              <a:t>Has there been a change in the library’s attitude or policy toward acquiring textbooks or other books specifically meant for classroom use?</a:t>
            </a:r>
          </a:p>
          <a:p>
            <a:r>
              <a:rPr lang="en-US" dirty="0"/>
              <a:t>Has the library become more or less involved with faculty in textbook choices?</a:t>
            </a:r>
          </a:p>
        </p:txBody>
      </p:sp>
      <p:pic>
        <p:nvPicPr>
          <p:cNvPr id="4" name="Picture 3" descr="A picture containing food, drawing&#10;&#10;Description automatically generated">
            <a:extLst>
              <a:ext uri="{FF2B5EF4-FFF2-40B4-BE49-F238E27FC236}">
                <a16:creationId xmlns:a16="http://schemas.microsoft.com/office/drawing/2014/main" id="{48039893-06BF-430A-AC26-08463E37A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610" y="2546174"/>
            <a:ext cx="3135414" cy="1763670"/>
          </a:xfrm>
          <a:prstGeom prst="rect">
            <a:avLst/>
          </a:prstGeom>
        </p:spPr>
      </p:pic>
    </p:spTree>
    <p:extLst>
      <p:ext uri="{BB962C8B-B14F-4D97-AF65-F5344CB8AC3E}">
        <p14:creationId xmlns:p14="http://schemas.microsoft.com/office/powerpoint/2010/main" val="342419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A6D-35FA-4EC7-A8DE-229FEA27710F}"/>
              </a:ext>
            </a:extLst>
          </p:cNvPr>
          <p:cNvSpPr>
            <a:spLocks noGrp="1"/>
          </p:cNvSpPr>
          <p:nvPr>
            <p:ph type="title"/>
          </p:nvPr>
        </p:nvSpPr>
        <p:spPr>
          <a:xfrm>
            <a:off x="707064" y="609600"/>
            <a:ext cx="6993914" cy="1356360"/>
          </a:xfrm>
        </p:spPr>
        <p:txBody>
          <a:bodyPr>
            <a:normAutofit/>
          </a:bodyPr>
          <a:lstStyle/>
          <a:p>
            <a:r>
              <a:rPr lang="en-US" dirty="0"/>
              <a:t>Topic: Changes in acquisition </a:t>
            </a:r>
          </a:p>
        </p:txBody>
      </p:sp>
      <p:sp>
        <p:nvSpPr>
          <p:cNvPr id="3" name="Content Placeholder 2">
            <a:extLst>
              <a:ext uri="{FF2B5EF4-FFF2-40B4-BE49-F238E27FC236}">
                <a16:creationId xmlns:a16="http://schemas.microsoft.com/office/drawing/2014/main" id="{7F929D88-F24A-4B38-BECA-9CE87E935BED}"/>
              </a:ext>
            </a:extLst>
          </p:cNvPr>
          <p:cNvSpPr>
            <a:spLocks noGrp="1"/>
          </p:cNvSpPr>
          <p:nvPr>
            <p:ph idx="1"/>
          </p:nvPr>
        </p:nvSpPr>
        <p:spPr>
          <a:xfrm>
            <a:off x="707064" y="2057400"/>
            <a:ext cx="6993914" cy="4038600"/>
          </a:xfrm>
        </p:spPr>
        <p:txBody>
          <a:bodyPr>
            <a:normAutofit/>
          </a:bodyPr>
          <a:lstStyle/>
          <a:p>
            <a:r>
              <a:rPr lang="en-US" dirty="0"/>
              <a:t>Have there been changes in the methods used to acquire books: approval (scheduled purchase), firm order, DDA, EBA, STL, packages, subscriptions, special projects?</a:t>
            </a:r>
          </a:p>
          <a:p>
            <a:r>
              <a:rPr lang="en-US" dirty="0"/>
              <a:t>Was your library headed in this direction before COVID-19 hit?</a:t>
            </a:r>
          </a:p>
          <a:p>
            <a:r>
              <a:rPr lang="en-US" dirty="0"/>
              <a:t>What changes will remain when the library returns to normal operations?</a:t>
            </a:r>
          </a:p>
        </p:txBody>
      </p:sp>
      <p:pic>
        <p:nvPicPr>
          <p:cNvPr id="4" name="Picture 3" descr="A picture containing food, drawing&#10;&#10;Description automatically generated">
            <a:extLst>
              <a:ext uri="{FF2B5EF4-FFF2-40B4-BE49-F238E27FC236}">
                <a16:creationId xmlns:a16="http://schemas.microsoft.com/office/drawing/2014/main" id="{48039893-06BF-430A-AC26-08463E37A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610" y="2546174"/>
            <a:ext cx="3135414" cy="1763670"/>
          </a:xfrm>
          <a:prstGeom prst="rect">
            <a:avLst/>
          </a:prstGeom>
        </p:spPr>
      </p:pic>
    </p:spTree>
    <p:extLst>
      <p:ext uri="{BB962C8B-B14F-4D97-AF65-F5344CB8AC3E}">
        <p14:creationId xmlns:p14="http://schemas.microsoft.com/office/powerpoint/2010/main" val="215925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A6D-35FA-4EC7-A8DE-229FEA27710F}"/>
              </a:ext>
            </a:extLst>
          </p:cNvPr>
          <p:cNvSpPr>
            <a:spLocks noGrp="1"/>
          </p:cNvSpPr>
          <p:nvPr>
            <p:ph type="title"/>
          </p:nvPr>
        </p:nvSpPr>
        <p:spPr>
          <a:xfrm>
            <a:off x="707064" y="609600"/>
            <a:ext cx="6993914" cy="1356360"/>
          </a:xfrm>
        </p:spPr>
        <p:txBody>
          <a:bodyPr>
            <a:normAutofit/>
          </a:bodyPr>
          <a:lstStyle/>
          <a:p>
            <a:r>
              <a:rPr lang="en-US" dirty="0"/>
              <a:t>Topic: Changes in ebook license preference </a:t>
            </a:r>
          </a:p>
        </p:txBody>
      </p:sp>
      <p:sp>
        <p:nvSpPr>
          <p:cNvPr id="3" name="Content Placeholder 2">
            <a:extLst>
              <a:ext uri="{FF2B5EF4-FFF2-40B4-BE49-F238E27FC236}">
                <a16:creationId xmlns:a16="http://schemas.microsoft.com/office/drawing/2014/main" id="{7F929D88-F24A-4B38-BECA-9CE87E935BED}"/>
              </a:ext>
            </a:extLst>
          </p:cNvPr>
          <p:cNvSpPr>
            <a:spLocks noGrp="1"/>
          </p:cNvSpPr>
          <p:nvPr>
            <p:ph idx="1"/>
          </p:nvPr>
        </p:nvSpPr>
        <p:spPr>
          <a:xfrm>
            <a:off x="707064" y="2057400"/>
            <a:ext cx="6993914" cy="4038600"/>
          </a:xfrm>
        </p:spPr>
        <p:txBody>
          <a:bodyPr>
            <a:normAutofit/>
          </a:bodyPr>
          <a:lstStyle/>
          <a:p>
            <a:r>
              <a:rPr lang="en-US" dirty="0"/>
              <a:t>Have there been any change in ebook license preference?  </a:t>
            </a:r>
          </a:p>
          <a:p>
            <a:r>
              <a:rPr lang="en-US" dirty="0"/>
              <a:t>What are those preferences?</a:t>
            </a:r>
          </a:p>
          <a:p>
            <a:r>
              <a:rPr lang="en-US" dirty="0"/>
              <a:t>Are these preferences temporary?</a:t>
            </a:r>
          </a:p>
        </p:txBody>
      </p:sp>
      <p:pic>
        <p:nvPicPr>
          <p:cNvPr id="4" name="Picture 3" descr="A picture containing food, drawing&#10;&#10;Description automatically generated">
            <a:extLst>
              <a:ext uri="{FF2B5EF4-FFF2-40B4-BE49-F238E27FC236}">
                <a16:creationId xmlns:a16="http://schemas.microsoft.com/office/drawing/2014/main" id="{48039893-06BF-430A-AC26-08463E37A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610" y="2546174"/>
            <a:ext cx="3135414" cy="1763670"/>
          </a:xfrm>
          <a:prstGeom prst="rect">
            <a:avLst/>
          </a:prstGeom>
        </p:spPr>
      </p:pic>
    </p:spTree>
    <p:extLst>
      <p:ext uri="{BB962C8B-B14F-4D97-AF65-F5344CB8AC3E}">
        <p14:creationId xmlns:p14="http://schemas.microsoft.com/office/powerpoint/2010/main" val="278891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A6D-35FA-4EC7-A8DE-229FEA27710F}"/>
              </a:ext>
            </a:extLst>
          </p:cNvPr>
          <p:cNvSpPr>
            <a:spLocks noGrp="1"/>
          </p:cNvSpPr>
          <p:nvPr>
            <p:ph type="title"/>
          </p:nvPr>
        </p:nvSpPr>
        <p:spPr>
          <a:xfrm>
            <a:off x="707064" y="609600"/>
            <a:ext cx="6993914" cy="1356360"/>
          </a:xfrm>
        </p:spPr>
        <p:txBody>
          <a:bodyPr>
            <a:normAutofit/>
          </a:bodyPr>
          <a:lstStyle/>
          <a:p>
            <a:r>
              <a:rPr lang="en-US" dirty="0"/>
              <a:t>Topic: Changes in workplace</a:t>
            </a:r>
          </a:p>
        </p:txBody>
      </p:sp>
      <p:sp>
        <p:nvSpPr>
          <p:cNvPr id="3" name="Content Placeholder 2">
            <a:extLst>
              <a:ext uri="{FF2B5EF4-FFF2-40B4-BE49-F238E27FC236}">
                <a16:creationId xmlns:a16="http://schemas.microsoft.com/office/drawing/2014/main" id="{7F929D88-F24A-4B38-BECA-9CE87E935BED}"/>
              </a:ext>
            </a:extLst>
          </p:cNvPr>
          <p:cNvSpPr>
            <a:spLocks noGrp="1"/>
          </p:cNvSpPr>
          <p:nvPr>
            <p:ph idx="1"/>
          </p:nvPr>
        </p:nvSpPr>
        <p:spPr>
          <a:xfrm>
            <a:off x="707064" y="2057400"/>
            <a:ext cx="6993914" cy="4038600"/>
          </a:xfrm>
        </p:spPr>
        <p:txBody>
          <a:bodyPr>
            <a:normAutofit/>
          </a:bodyPr>
          <a:lstStyle/>
          <a:p>
            <a:r>
              <a:rPr lang="en-US" dirty="0"/>
              <a:t>How did your teams adapt to work from home? </a:t>
            </a:r>
          </a:p>
          <a:p>
            <a:r>
              <a:rPr lang="en-US" dirty="0"/>
              <a:t>Did the work need to adapt the work or mostly the workers needed to reorient themselves? </a:t>
            </a:r>
          </a:p>
          <a:p>
            <a:r>
              <a:rPr lang="en-US" dirty="0"/>
              <a:t>What are the plans for the future? </a:t>
            </a:r>
          </a:p>
          <a:p>
            <a:r>
              <a:rPr lang="en-US" dirty="0"/>
              <a:t>What are the benefits and challenges? </a:t>
            </a:r>
          </a:p>
        </p:txBody>
      </p:sp>
      <p:pic>
        <p:nvPicPr>
          <p:cNvPr id="4" name="Picture 3" descr="A picture containing food, drawing&#10;&#10;Description automatically generated">
            <a:extLst>
              <a:ext uri="{FF2B5EF4-FFF2-40B4-BE49-F238E27FC236}">
                <a16:creationId xmlns:a16="http://schemas.microsoft.com/office/drawing/2014/main" id="{48039893-06BF-430A-AC26-08463E37A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610" y="2546174"/>
            <a:ext cx="3135414" cy="1763670"/>
          </a:xfrm>
          <a:prstGeom prst="rect">
            <a:avLst/>
          </a:prstGeom>
        </p:spPr>
      </p:pic>
    </p:spTree>
    <p:extLst>
      <p:ext uri="{BB962C8B-B14F-4D97-AF65-F5344CB8AC3E}">
        <p14:creationId xmlns:p14="http://schemas.microsoft.com/office/powerpoint/2010/main" val="1616490913"/>
      </p:ext>
    </p:extLst>
  </p:cSld>
  <p:clrMapOvr>
    <a:masterClrMapping/>
  </p:clrMapOvr>
</p:sld>
</file>

<file path=ppt/theme/theme1.xml><?xml version="1.0" encoding="utf-8"?>
<a:theme xmlns:a="http://schemas.openxmlformats.org/drawingml/2006/main" name="Basis">
  <a:themeElements>
    <a:clrScheme name="Custom 3">
      <a:dk1>
        <a:srgbClr val="000000"/>
      </a:dk1>
      <a:lt1>
        <a:srgbClr val="FFFFFF"/>
      </a:lt1>
      <a:dk2>
        <a:srgbClr val="44546A"/>
      </a:dk2>
      <a:lt2>
        <a:srgbClr val="E7E6E6"/>
      </a:lt2>
      <a:accent1>
        <a:srgbClr val="00A3C6"/>
      </a:accent1>
      <a:accent2>
        <a:srgbClr val="DC9404"/>
      </a:accent2>
      <a:accent3>
        <a:srgbClr val="A0CA7F"/>
      </a:accent3>
      <a:accent4>
        <a:srgbClr val="2E5597"/>
      </a:accent4>
      <a:accent5>
        <a:srgbClr val="BC4B7E"/>
      </a:accent5>
      <a:accent6>
        <a:srgbClr val="FFFFFF"/>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EF2E528FACCD48AE6E7D8CCB066EF2" ma:contentTypeVersion="13" ma:contentTypeDescription="Create a new document." ma:contentTypeScope="" ma:versionID="60f9ea235ed6b4f646600095d45a75f0">
  <xsd:schema xmlns:xsd="http://www.w3.org/2001/XMLSchema" xmlns:xs="http://www.w3.org/2001/XMLSchema" xmlns:p="http://schemas.microsoft.com/office/2006/metadata/properties" xmlns:ns3="3c5312de-560d-4a27-be3f-ddd8e61d694f" xmlns:ns4="3f4b609e-4924-4ed2-abd3-12379ea42847" targetNamespace="http://schemas.microsoft.com/office/2006/metadata/properties" ma:root="true" ma:fieldsID="5b6e0201791bf01d4b3c38e7c6f1b7b3" ns3:_="" ns4:_="">
    <xsd:import namespace="3c5312de-560d-4a27-be3f-ddd8e61d694f"/>
    <xsd:import namespace="3f4b609e-4924-4ed2-abd3-12379ea4284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312de-560d-4a27-be3f-ddd8e61d6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4b609e-4924-4ed2-abd3-12379ea4284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431CC7-008B-44E6-A4AE-4084B3617A00}">
  <ds:schemaRefs>
    <ds:schemaRef ds:uri="http://schemas.microsoft.com/sharepoint/v3/contenttype/forms"/>
  </ds:schemaRefs>
</ds:datastoreItem>
</file>

<file path=customXml/itemProps2.xml><?xml version="1.0" encoding="utf-8"?>
<ds:datastoreItem xmlns:ds="http://schemas.openxmlformats.org/officeDocument/2006/customXml" ds:itemID="{F830DC17-4F4F-49C8-8AB6-6B237D814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5312de-560d-4a27-be3f-ddd8e61d694f"/>
    <ds:schemaRef ds:uri="3f4b609e-4924-4ed2-abd3-12379ea42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F8E112-0083-4300-8AFD-81DBFCB3D9A2}">
  <ds:schemaRefs>
    <ds:schemaRef ds:uri="http://schemas.microsoft.com/office/2006/metadata/properties"/>
    <ds:schemaRef ds:uri="http://schemas.microsoft.com/office/2006/documentManagement/types"/>
    <ds:schemaRef ds:uri="3f4b609e-4924-4ed2-abd3-12379ea42847"/>
    <ds:schemaRef ds:uri="http://www.w3.org/XML/1998/namespace"/>
    <ds:schemaRef ds:uri="3c5312de-560d-4a27-be3f-ddd8e61d694f"/>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TotalTime>
  <Words>349</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Corbel</vt:lpstr>
      <vt:lpstr>Basis</vt:lpstr>
      <vt:lpstr>Change is the Only Constant for Libraries</vt:lpstr>
      <vt:lpstr>Panelists</vt:lpstr>
      <vt:lpstr>The Context for Our Conversation</vt:lpstr>
      <vt:lpstr>Topic: Changes in the selection &amp; acquisition workflow</vt:lpstr>
      <vt:lpstr>Topic: Changes in selection</vt:lpstr>
      <vt:lpstr>Topic: Changes in textbook policies</vt:lpstr>
      <vt:lpstr>Topic: Changes in acquisition </vt:lpstr>
      <vt:lpstr>Topic: Changes in ebook license preference </vt:lpstr>
      <vt:lpstr>Topic: Changes in workplace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is the Only Constant for Libraries</dc:title>
  <dc:creator>Rhonda Foxworth</dc:creator>
  <cp:lastModifiedBy>Rhonda Foxworth</cp:lastModifiedBy>
  <cp:revision>1</cp:revision>
  <dcterms:created xsi:type="dcterms:W3CDTF">2020-08-19T17:24:38Z</dcterms:created>
  <dcterms:modified xsi:type="dcterms:W3CDTF">2020-08-19T17:37:09Z</dcterms:modified>
</cp:coreProperties>
</file>