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9" r:id="rId3"/>
    <p:sldId id="260" r:id="rId4"/>
    <p:sldId id="264" r:id="rId5"/>
    <p:sldId id="270" r:id="rId6"/>
    <p:sldId id="267" r:id="rId7"/>
    <p:sldId id="263" r:id="rId8"/>
    <p:sldId id="262" r:id="rId9"/>
    <p:sldId id="268" r:id="rId10"/>
    <p:sldId id="265" r:id="rId11"/>
    <p:sldId id="266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660"/>
  </p:normalViewPr>
  <p:slideViewPr>
    <p:cSldViewPr>
      <p:cViewPr varScale="1">
        <p:scale>
          <a:sx n="89" d="100"/>
          <a:sy n="89" d="100"/>
        </p:scale>
        <p:origin x="46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D4FE-288D-4525-B48D-08B3E218A260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D5EB-0E3C-461F-A0A9-4E9990E03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D4FE-288D-4525-B48D-08B3E218A260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D5EB-0E3C-461F-A0A9-4E9990E03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D4FE-288D-4525-B48D-08B3E218A260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D5EB-0E3C-461F-A0A9-4E9990E03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D4FE-288D-4525-B48D-08B3E218A260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D5EB-0E3C-461F-A0A9-4E9990E03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D4FE-288D-4525-B48D-08B3E218A260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D5EB-0E3C-461F-A0A9-4E9990E03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D4FE-288D-4525-B48D-08B3E218A260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D5EB-0E3C-461F-A0A9-4E9990E03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D4FE-288D-4525-B48D-08B3E218A260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D5EB-0E3C-461F-A0A9-4E9990E03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D4FE-288D-4525-B48D-08B3E218A260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D5EB-0E3C-461F-A0A9-4E9990E03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D4FE-288D-4525-B48D-08B3E218A260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D5EB-0E3C-461F-A0A9-4E9990E03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D4FE-288D-4525-B48D-08B3E218A260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D5EB-0E3C-461F-A0A9-4E9990E03AF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D4FE-288D-4525-B48D-08B3E218A260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BDD5EB-0E3C-461F-A0A9-4E9990E03AF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DBDD5EB-0E3C-461F-A0A9-4E9990E03AF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0A8D4FE-288D-4525-B48D-08B3E218A260}" type="datetimeFigureOut">
              <a:rPr lang="en-US" smtClean="0"/>
              <a:t>8/31/2020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1066801"/>
            <a:ext cx="8153400" cy="2593975"/>
          </a:xfrm>
        </p:spPr>
        <p:txBody>
          <a:bodyPr/>
          <a:lstStyle/>
          <a:p>
            <a:r>
              <a:rPr lang="en-US" sz="5400" dirty="0">
                <a:latin typeface="Trebuchet MS" panose="020B0603020202020204" pitchFamily="34" charset="0"/>
              </a:rPr>
              <a:t>Creating a Floating Collection in Alma	</a:t>
            </a:r>
            <a:endParaRPr lang="en-US" sz="5400" dirty="0"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4038600"/>
            <a:ext cx="6461760" cy="10668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Ryan Buller- Access Services Librarian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5273726"/>
            <a:ext cx="2796708" cy="112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77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encountered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Items already in a temporary location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dirty="0" smtClean="0"/>
              <a:t>Double checking items after the job to put them in the temporary </a:t>
            </a:r>
            <a:r>
              <a:rPr lang="en-US" dirty="0" smtClean="0"/>
              <a:t>location</a:t>
            </a:r>
          </a:p>
          <a:p>
            <a:endParaRPr lang="en-US" dirty="0"/>
          </a:p>
          <a:p>
            <a:r>
              <a:rPr lang="en-US" dirty="0" smtClean="0"/>
              <a:t>Ensuring new workflows are communicated to units outside of Department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898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Considerations (what I would do/think about differently)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Different ways in Alma to accomplish the same objective</a:t>
            </a:r>
          </a:p>
          <a:p>
            <a:endParaRPr lang="en-US" dirty="0"/>
          </a:p>
          <a:p>
            <a:r>
              <a:rPr lang="en-US" dirty="0" smtClean="0"/>
              <a:t>Think through and identify potential roadblocks before thinking about potential ways to accomplish your objective</a:t>
            </a:r>
          </a:p>
          <a:p>
            <a:endParaRPr lang="en-US" dirty="0"/>
          </a:p>
          <a:p>
            <a:r>
              <a:rPr lang="en-US" dirty="0" smtClean="0"/>
              <a:t>Was the desire to have as little change to Alma the right way to approach this?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395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Ryan.Buller@du.edu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278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Setting the stage</a:t>
            </a:r>
          </a:p>
          <a:p>
            <a:r>
              <a:rPr lang="en-US" dirty="0" smtClean="0"/>
              <a:t>Thinking through workflows</a:t>
            </a:r>
          </a:p>
          <a:p>
            <a:r>
              <a:rPr lang="en-US" dirty="0" smtClean="0"/>
              <a:t>Decision making process</a:t>
            </a:r>
          </a:p>
          <a:p>
            <a:r>
              <a:rPr lang="en-US" dirty="0" smtClean="0"/>
              <a:t>Deciding on workflows</a:t>
            </a:r>
          </a:p>
          <a:p>
            <a:r>
              <a:rPr lang="en-US" dirty="0" smtClean="0"/>
              <a:t>Identifying the appropriate materials</a:t>
            </a:r>
          </a:p>
          <a:p>
            <a:r>
              <a:rPr lang="en-US" dirty="0" smtClean="0"/>
              <a:t>Setting up in Alma</a:t>
            </a:r>
          </a:p>
          <a:p>
            <a:r>
              <a:rPr lang="en-US" dirty="0" smtClean="0"/>
              <a:t>Problems encountered along the way</a:t>
            </a:r>
          </a:p>
          <a:p>
            <a:r>
              <a:rPr lang="en-US" dirty="0" smtClean="0"/>
              <a:t>Considerations (what I would do/think about differently)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697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the stage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old system</a:t>
            </a:r>
          </a:p>
          <a:p>
            <a:endParaRPr lang="en-US" dirty="0" smtClean="0"/>
          </a:p>
          <a:p>
            <a:r>
              <a:rPr lang="en-US" dirty="0" smtClean="0"/>
              <a:t>Request from Library Administration</a:t>
            </a:r>
          </a:p>
          <a:p>
            <a:endParaRPr lang="en-US" dirty="0" smtClean="0"/>
          </a:p>
          <a:p>
            <a:r>
              <a:rPr lang="en-US" dirty="0" smtClean="0"/>
              <a:t>Identification of stakeholders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239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Thinking through Workflows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 smtClean="0"/>
              <a:t>questions did we need to ask ourselves regarding Alma configuration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/>
              <a:t>What questions did we need to ask ourselves regarding workflows?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01616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making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How to set up in Alma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Need for room in stacks at Main Library</a:t>
            </a:r>
          </a:p>
          <a:p>
            <a:endParaRPr lang="en-US" dirty="0"/>
          </a:p>
          <a:p>
            <a:r>
              <a:rPr lang="en-US" dirty="0" smtClean="0"/>
              <a:t>Identifying items to include in floating collection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064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Deciding on workflows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Set-up in Alma is important in determining workflows</a:t>
            </a:r>
          </a:p>
          <a:p>
            <a:endParaRPr lang="en-US" dirty="0"/>
          </a:p>
          <a:p>
            <a:r>
              <a:rPr lang="en-US" dirty="0" smtClean="0"/>
              <a:t>Who would process change in item location?</a:t>
            </a:r>
          </a:p>
          <a:p>
            <a:endParaRPr lang="en-US" dirty="0"/>
          </a:p>
          <a:p>
            <a:r>
              <a:rPr lang="en-US" dirty="0" smtClean="0"/>
              <a:t>How would items move through workflows in different departments?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205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Identifying the appropriate items in Alma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Used Alma Analytics</a:t>
            </a:r>
          </a:p>
          <a:p>
            <a:endParaRPr lang="en-US" dirty="0"/>
          </a:p>
          <a:p>
            <a:r>
              <a:rPr lang="en-US" dirty="0" smtClean="0"/>
              <a:t>Difficult to structure query to cover so many different aspects</a:t>
            </a:r>
          </a:p>
          <a:p>
            <a:endParaRPr lang="en-US" dirty="0"/>
          </a:p>
          <a:p>
            <a:r>
              <a:rPr lang="en-US" dirty="0" smtClean="0"/>
              <a:t>Decided to do a number of queries, each with only one component</a:t>
            </a:r>
          </a:p>
          <a:p>
            <a:pPr lvl="1"/>
            <a:r>
              <a:rPr lang="en-US" dirty="0" smtClean="0"/>
              <a:t>Made it easy to verify that the queries were pulling the correct items</a:t>
            </a:r>
          </a:p>
          <a:p>
            <a:pPr lvl="1"/>
            <a:endParaRPr lang="en-US" dirty="0"/>
          </a:p>
          <a:p>
            <a:r>
              <a:rPr lang="en-US" dirty="0" smtClean="0"/>
              <a:t>Used a final query to bring together all of the different components to have a final 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083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up in Alma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Updating item records to include the temporary location</a:t>
            </a:r>
          </a:p>
          <a:p>
            <a:endParaRPr lang="en-US" dirty="0"/>
          </a:p>
          <a:p>
            <a:r>
              <a:rPr lang="en-US" dirty="0" smtClean="0"/>
              <a:t>Did not need to change any configuration</a:t>
            </a:r>
          </a:p>
          <a:p>
            <a:endParaRPr lang="en-US" dirty="0"/>
          </a:p>
          <a:p>
            <a:r>
              <a:rPr lang="en-US" dirty="0" smtClean="0"/>
              <a:t>Needed to ensure that materials did not go in transit during the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130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item record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1000" t="43778" r="49521" b="14022"/>
          <a:stretch/>
        </p:blipFill>
        <p:spPr>
          <a:xfrm>
            <a:off x="2217582" y="1524000"/>
            <a:ext cx="7147237" cy="429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9684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ustom 1">
      <a:dk1>
        <a:sysClr val="windowText" lastClr="000000"/>
      </a:dk1>
      <a:lt1>
        <a:srgbClr val="F2F2F2"/>
      </a:lt1>
      <a:dk2>
        <a:srgbClr val="8B2332"/>
      </a:dk2>
      <a:lt2>
        <a:srgbClr val="F2F2F2"/>
      </a:lt2>
      <a:accent1>
        <a:srgbClr val="8B6F4B"/>
      </a:accent1>
      <a:accent2>
        <a:srgbClr val="000000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3945</TotalTime>
  <Words>319</Words>
  <Application>Microsoft Office PowerPoint</Application>
  <PresentationFormat>Widescreen</PresentationFormat>
  <Paragraphs>77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</vt:lpstr>
      <vt:lpstr>Trebuchet MS</vt:lpstr>
      <vt:lpstr>Adjacency</vt:lpstr>
      <vt:lpstr>Creating a Floating Collection in Alma </vt:lpstr>
      <vt:lpstr>Agenda</vt:lpstr>
      <vt:lpstr>Setting the stage</vt:lpstr>
      <vt:lpstr>Thinking through Workflows</vt:lpstr>
      <vt:lpstr>Decision making process</vt:lpstr>
      <vt:lpstr>Deciding on workflows</vt:lpstr>
      <vt:lpstr>Identifying the appropriate items in Alma</vt:lpstr>
      <vt:lpstr>Setting up in Alma</vt:lpstr>
      <vt:lpstr>Example item record</vt:lpstr>
      <vt:lpstr>Problems encountered</vt:lpstr>
      <vt:lpstr>Considerations (what I would do/think about differently)</vt:lpstr>
      <vt:lpstr>Questions</vt:lpstr>
    </vt:vector>
  </TitlesOfParts>
  <Company>University of Denver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temp</dc:creator>
  <cp:lastModifiedBy>Ryan Buller</cp:lastModifiedBy>
  <cp:revision>156</cp:revision>
  <dcterms:created xsi:type="dcterms:W3CDTF">2015-02-10T17:10:42Z</dcterms:created>
  <dcterms:modified xsi:type="dcterms:W3CDTF">2020-08-31T18:16:13Z</dcterms:modified>
</cp:coreProperties>
</file>