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Average"/>
      <p:regular r:id="rId21"/>
    </p:embeddedFont>
    <p:embeddedFont>
      <p:font typeface="Oswald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Oswald-regular.fntdata"/><Relationship Id="rId10" Type="http://schemas.openxmlformats.org/officeDocument/2006/relationships/slide" Target="slides/slide5.xml"/><Relationship Id="rId21" Type="http://schemas.openxmlformats.org/officeDocument/2006/relationships/font" Target="fonts/Average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swa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fa88653f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dfa88653f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fa88653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fa88653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db2a0e8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db2a0e8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db2a0e83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db2a0e8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fa88653f2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fa88653f2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fa88653f2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dfa88653f2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db2a0e8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db2a0e8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dfa88653f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dfa88653f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fa88653f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fa88653f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fa88653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fa88653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fa88653f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fa88653f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db2a0e83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db2a0e83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db2a0e83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db2a0e83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db2a0e83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db2a0e8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Vanderbilt’s Pick Up Program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Keegan Osinski</a:t>
            </a:r>
            <a:br>
              <a:rPr lang="en"/>
            </a:br>
            <a:r>
              <a:rPr lang="en"/>
              <a:t>keegan.osinski@vanderbilt.edu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75" y="242050"/>
            <a:ext cx="7714126" cy="4351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13" name="Google Shape;113;p22"/>
          <p:cNvCxnSpPr/>
          <p:nvPr/>
        </p:nvCxnSpPr>
        <p:spPr>
          <a:xfrm rot="10800000">
            <a:off x="1434600" y="1557725"/>
            <a:ext cx="1232400" cy="11100"/>
          </a:xfrm>
          <a:prstGeom prst="straightConnector1">
            <a:avLst/>
          </a:prstGeom>
          <a:noFill/>
          <a:ln cap="flat" cmpd="sng" w="1143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22"/>
          <p:cNvCxnSpPr/>
          <p:nvPr/>
        </p:nvCxnSpPr>
        <p:spPr>
          <a:xfrm rot="10800000">
            <a:off x="2035250" y="2113525"/>
            <a:ext cx="1232400" cy="11100"/>
          </a:xfrm>
          <a:prstGeom prst="straightConnector1">
            <a:avLst/>
          </a:prstGeom>
          <a:noFill/>
          <a:ln cap="flat" cmpd="sng" w="1143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22"/>
          <p:cNvCxnSpPr/>
          <p:nvPr/>
        </p:nvCxnSpPr>
        <p:spPr>
          <a:xfrm flipH="1">
            <a:off x="2155250" y="1901800"/>
            <a:ext cx="794700" cy="7500"/>
          </a:xfrm>
          <a:prstGeom prst="straightConnector1">
            <a:avLst/>
          </a:prstGeom>
          <a:noFill/>
          <a:ln cap="flat" cmpd="sng" w="1143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9625" y="152400"/>
            <a:ext cx="562474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0200" y="352425"/>
            <a:ext cx="5943600" cy="44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2625" y="2858649"/>
            <a:ext cx="3041036" cy="21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 rotWithShape="1">
          <a:blip r:embed="rId4">
            <a:alphaModFix/>
          </a:blip>
          <a:srcRect b="26362" l="0" r="0" t="9448"/>
          <a:stretch/>
        </p:blipFill>
        <p:spPr>
          <a:xfrm>
            <a:off x="-12" y="0"/>
            <a:ext cx="3316225" cy="2128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4035000" y="1956000"/>
            <a:ext cx="1074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latin typeface="Average"/>
                <a:ea typeface="Average"/>
                <a:cs typeface="Average"/>
                <a:sym typeface="Average"/>
              </a:rPr>
              <a:t>vs.</a:t>
            </a:r>
            <a:endParaRPr b="1" sz="6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5125" y="90487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838" y="0"/>
            <a:ext cx="762831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838" y="0"/>
            <a:ext cx="76283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4101325" y="3406575"/>
            <a:ext cx="806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😅</a:t>
            </a:r>
            <a:endParaRPr sz="4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838" y="0"/>
            <a:ext cx="76283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291350" y="1580025"/>
            <a:ext cx="64545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1804175" y="4058825"/>
            <a:ext cx="986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😱</a:t>
            </a:r>
            <a:endParaRPr sz="4900"/>
          </a:p>
        </p:txBody>
      </p:sp>
      <p:sp>
        <p:nvSpPr>
          <p:cNvPr id="79" name="Google Shape;79;p16"/>
          <p:cNvSpPr txBox="1"/>
          <p:nvPr/>
        </p:nvSpPr>
        <p:spPr>
          <a:xfrm>
            <a:off x="4101325" y="3406575"/>
            <a:ext cx="8067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😅</a:t>
            </a:r>
            <a:endParaRPr sz="4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963" y="152400"/>
            <a:ext cx="705008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45325"/>
            <a:ext cx="8839198" cy="2452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9938"/>
            <a:ext cx="8839200" cy="4263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