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9" r:id="rId3"/>
    <p:sldId id="263" r:id="rId4"/>
    <p:sldId id="257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7946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472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2011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663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2532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0133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6070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168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624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751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789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956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07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41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19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445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137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FD8035C-9877-4998-B301-E23ADE5BA17C}" type="datetimeFigureOut">
              <a:rPr lang="en-CA" smtClean="0"/>
              <a:t>2022-04-20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66CF2F0-5305-4A20-BFDB-E20F3EBFF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994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xlibrisusers.org/listinfo/rialto" TargetMode="External"/><Relationship Id="rId2" Type="http://schemas.openxmlformats.org/officeDocument/2006/relationships/hyperlink" Target="https://el-una.org/about/mailing-lists/rialto-mailing-list/#guidelin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Joint ELUNA/</a:t>
            </a:r>
            <a:r>
              <a:rPr lang="en-US" dirty="0" err="1" smtClean="0"/>
              <a:t>IGeLU</a:t>
            </a:r>
            <a:r>
              <a:rPr lang="en-US" dirty="0" smtClean="0"/>
              <a:t> Rialto Working Group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ELUNA Annual Meeting, 2022</a:t>
            </a:r>
            <a:endParaRPr lang="en-CA" dirty="0"/>
          </a:p>
          <a:p>
            <a:r>
              <a:rPr lang="en-US" dirty="0" smtClean="0"/>
              <a:t>Alison Ambi, Memorial University of Newfoundland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905" y="-76131"/>
            <a:ext cx="2838095" cy="95238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09207" cy="108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70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Joint ELUNA/</a:t>
            </a:r>
            <a:r>
              <a:rPr lang="en-US" dirty="0" err="1"/>
              <a:t>IGeLU</a:t>
            </a:r>
            <a:r>
              <a:rPr lang="en-US" dirty="0"/>
              <a:t> Rialto Working Group began work in February of 2022.  The purpose of the group is to continue the momentum of collaboration and flow of input between customers and the </a:t>
            </a:r>
            <a:r>
              <a:rPr lang="en-US" dirty="0" err="1"/>
              <a:t>Proquest</a:t>
            </a:r>
            <a:r>
              <a:rPr lang="en-US" dirty="0"/>
              <a:t>/Ex </a:t>
            </a:r>
            <a:r>
              <a:rPr lang="en-US" dirty="0" err="1"/>
              <a:t>Libris</a:t>
            </a:r>
            <a:r>
              <a:rPr lang="en-US" dirty="0"/>
              <a:t> product team pertaining to the development of the Rialto product. 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group will oversee the NERS enhancement process; work on conference programming and focus group development; coordinate community engagement in the forms of webinars, town halls, and listserv traffic; and will advise on roadmap priorities.  When relevant, the group will also develop and facilitate focus groups with Ex </a:t>
            </a:r>
            <a:r>
              <a:rPr lang="en-US" dirty="0" err="1"/>
              <a:t>Libris</a:t>
            </a:r>
            <a:r>
              <a:rPr lang="en-US" dirty="0"/>
              <a:t> product management.  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9647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our mailing list!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b="1" dirty="0"/>
              <a:t>Rialto Email List</a:t>
            </a:r>
          </a:p>
          <a:p>
            <a:pPr marL="0" indent="0" fontAlgn="base">
              <a:buNone/>
            </a:pPr>
            <a:r>
              <a:rPr lang="en-US" dirty="0"/>
              <a:t>The Rialto list is an unmoderated discussion list about ProQuest/Ex </a:t>
            </a:r>
            <a:r>
              <a:rPr lang="en-US" dirty="0" err="1"/>
              <a:t>Libris</a:t>
            </a:r>
            <a:r>
              <a:rPr lang="en-US" dirty="0"/>
              <a:t>’ content add-on to Alma. The list is hosted by ELUNA. Subscription is open to Ex </a:t>
            </a:r>
            <a:r>
              <a:rPr lang="en-US" dirty="0" err="1"/>
              <a:t>Libris</a:t>
            </a:r>
            <a:r>
              <a:rPr lang="en-US" dirty="0"/>
              <a:t> customers and to employees of Ex </a:t>
            </a:r>
            <a:r>
              <a:rPr lang="en-US" dirty="0" err="1"/>
              <a:t>Libris</a:t>
            </a:r>
            <a:r>
              <a:rPr lang="en-US" dirty="0"/>
              <a:t> and/or its affiliates and </a:t>
            </a:r>
            <a:r>
              <a:rPr lang="en-US" dirty="0" err="1"/>
              <a:t>resellers.The</a:t>
            </a:r>
            <a:r>
              <a:rPr lang="en-US" dirty="0"/>
              <a:t> list is open and unmoderated subject to the </a:t>
            </a:r>
            <a:r>
              <a:rPr lang="en-US" b="1" dirty="0">
                <a:hlinkClick r:id="rId2"/>
              </a:rPr>
              <a:t>Guidelines for Subscribing to and Participating in the Rialto list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To </a:t>
            </a:r>
            <a:r>
              <a:rPr lang="en-US" b="1" dirty="0"/>
              <a:t>subscribe to the Rialto list</a:t>
            </a:r>
            <a:r>
              <a:rPr lang="en-US" dirty="0"/>
              <a:t>: Please visit the following link:</a:t>
            </a:r>
            <a:br>
              <a:rPr lang="en-US" dirty="0"/>
            </a:br>
            <a:r>
              <a:rPr lang="en-US" b="1" dirty="0">
                <a:hlinkClick r:id="rId3"/>
              </a:rPr>
              <a:t>https://exlibrisusers.org/listinfo/rialto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7336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Fledglings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Co-chairs still learning the ropes and identifying tasks </a:t>
            </a:r>
          </a:p>
          <a:p>
            <a:pPr marL="0" indent="0" algn="ctr">
              <a:buNone/>
            </a:pPr>
            <a:r>
              <a:rPr lang="en-US" dirty="0" smtClean="0"/>
              <a:t>and roles for delegation.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First meeting Feb 22, 2022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			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810444"/>
              </p:ext>
            </p:extLst>
          </p:nvPr>
        </p:nvGraphicFramePr>
        <p:xfrm>
          <a:off x="1788367" y="452845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23490784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286893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ELUNA Co-Chairs: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/>
                        <a:t>IGeLU</a:t>
                      </a:r>
                      <a:r>
                        <a:rPr lang="en-US" b="1" dirty="0" smtClean="0"/>
                        <a:t> Co-Chair: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976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Alison </a:t>
                      </a:r>
                      <a:r>
                        <a:rPr lang="en-US" dirty="0" smtClean="0"/>
                        <a:t>Ambi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Ian Hey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135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Jennifer Matthews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59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41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&amp; Roles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131266"/>
              </p:ext>
            </p:extLst>
          </p:nvPr>
        </p:nvGraphicFramePr>
        <p:xfrm>
          <a:off x="744582" y="2995386"/>
          <a:ext cx="1065929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823">
                  <a:extLst>
                    <a:ext uri="{9D8B030D-6E8A-4147-A177-3AD203B41FA5}">
                      <a16:colId xmlns:a16="http://schemas.microsoft.com/office/drawing/2014/main" val="3204148971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3719501138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2034353093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3804477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ELUNA Members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IGeLU</a:t>
                      </a:r>
                      <a:r>
                        <a:rPr lang="en-US" baseline="0" dirty="0" smtClean="0"/>
                        <a:t> Members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45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 smtClean="0"/>
                        <a:t>Jennifer Carroll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Content WG Liaison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b="1" dirty="0" smtClean="0"/>
                        <a:t>Ester </a:t>
                      </a:r>
                      <a:r>
                        <a:rPr lang="en-CA" b="1" dirty="0" err="1" smtClean="0"/>
                        <a:t>Arens</a:t>
                      </a:r>
                      <a:endParaRPr lang="en-CA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Website</a:t>
                      </a:r>
                      <a:endParaRPr lang="en-CA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246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 smtClean="0"/>
                        <a:t>Jennifer </a:t>
                      </a:r>
                      <a:r>
                        <a:rPr lang="en-CA" b="1" dirty="0" err="1" smtClean="0"/>
                        <a:t>Mezick</a:t>
                      </a:r>
                      <a:r>
                        <a:rPr lang="en-CA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Analytics WG Liaison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b="1" dirty="0" err="1" smtClean="0"/>
                        <a:t>Elize</a:t>
                      </a:r>
                      <a:r>
                        <a:rPr lang="en-CA" b="1" dirty="0" smtClean="0"/>
                        <a:t> Rowan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Leganto</a:t>
                      </a:r>
                      <a:r>
                        <a:rPr lang="en-US" dirty="0" smtClean="0"/>
                        <a:t> WG Liaison</a:t>
                      </a:r>
                      <a:endParaRPr lang="en-CA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519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/>
                        <a:t>Janet Morrow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Website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b="1" dirty="0" smtClean="0"/>
                        <a:t>Monica </a:t>
                      </a:r>
                      <a:r>
                        <a:rPr lang="en-CA" b="1" dirty="0" err="1" smtClean="0"/>
                        <a:t>Szunejko</a:t>
                      </a:r>
                      <a:endParaRPr lang="en-CA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924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/>
                        <a:t>Ian Thomas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24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35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to Date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TOR </a:t>
            </a:r>
            <a:r>
              <a:rPr lang="en-US" dirty="0"/>
              <a:t>discussed at March meeting and submitted to steering committee for review in early April</a:t>
            </a:r>
          </a:p>
          <a:p>
            <a:r>
              <a:rPr lang="en-US" dirty="0"/>
              <a:t>Liaisons to other working groups identified at March </a:t>
            </a:r>
            <a:r>
              <a:rPr lang="en-US" dirty="0" smtClean="0"/>
              <a:t>meeting. Liaisons from other working groups welcome!</a:t>
            </a:r>
            <a:endParaRPr lang="en-US" dirty="0"/>
          </a:p>
          <a:p>
            <a:r>
              <a:rPr lang="en-US" dirty="0"/>
              <a:t>Content for ELUNA/</a:t>
            </a:r>
            <a:r>
              <a:rPr lang="en-US" dirty="0" err="1"/>
              <a:t>IGeLU</a:t>
            </a:r>
            <a:r>
              <a:rPr lang="en-US" dirty="0"/>
              <a:t> websites under development</a:t>
            </a:r>
          </a:p>
          <a:p>
            <a:r>
              <a:rPr lang="en-US" dirty="0" smtClean="0"/>
              <a:t>NERS enhancement begins next round (50 points)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0255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Selectors!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dirty="0" smtClean="0"/>
          </a:p>
          <a:p>
            <a:pPr marL="0" indent="0" algn="ctr">
              <a:buNone/>
            </a:pPr>
            <a:r>
              <a:rPr lang="en-US" sz="4800" b="1" dirty="0" smtClean="0"/>
              <a:t>Selectors</a:t>
            </a:r>
          </a:p>
          <a:p>
            <a:pPr algn="ctr"/>
            <a:endParaRPr lang="en-US" sz="4800" b="1" dirty="0"/>
          </a:p>
          <a:p>
            <a:pPr marL="0" indent="0" algn="ctr">
              <a:buNone/>
            </a:pPr>
            <a:r>
              <a:rPr lang="en-US" sz="4800" b="1" dirty="0" smtClean="0"/>
              <a:t>We need you!!</a:t>
            </a:r>
          </a:p>
          <a:p>
            <a:endParaRPr lang="en-US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6290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1006</TotalTime>
  <Words>354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Joint ELUNA/IGeLU Rialto Working Group</vt:lpstr>
      <vt:lpstr>Purpose Statement</vt:lpstr>
      <vt:lpstr>Join our mailing list!</vt:lpstr>
      <vt:lpstr>Fledglings</vt:lpstr>
      <vt:lpstr>Members &amp; Roles</vt:lpstr>
      <vt:lpstr>Activities to Date</vt:lpstr>
      <vt:lpstr>Seeking Selectors!</vt:lpstr>
    </vt:vector>
  </TitlesOfParts>
  <Company>Memorial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ELUNA/IGeLU Rialto Working Group</dc:title>
  <dc:creator>Ambi, Alison</dc:creator>
  <cp:lastModifiedBy>Ambi, Alison</cp:lastModifiedBy>
  <cp:revision>19</cp:revision>
  <dcterms:created xsi:type="dcterms:W3CDTF">2022-04-18T18:15:07Z</dcterms:created>
  <dcterms:modified xsi:type="dcterms:W3CDTF">2022-04-20T12:10:14Z</dcterms:modified>
</cp:coreProperties>
</file>