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  <p:embeddedFont>
      <p:font typeface="Source Sans Pr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22" Type="http://schemas.openxmlformats.org/officeDocument/2006/relationships/font" Target="fonts/SourceSansPro-regular.fntdata"/><Relationship Id="rId21" Type="http://schemas.openxmlformats.org/officeDocument/2006/relationships/font" Target="fonts/Raleway-boldItalic.fntdata"/><Relationship Id="rId24" Type="http://schemas.openxmlformats.org/officeDocument/2006/relationships/font" Target="fonts/SourceSansPro-italic.fntdata"/><Relationship Id="rId23" Type="http://schemas.openxmlformats.org/officeDocument/2006/relationships/font" Target="fonts/SourceSansPr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SourceSansPr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aleway-bold.fntdata"/><Relationship Id="rId1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24d33d70c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24d33d70c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24d33d70c2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24d33d70c2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250c8bc71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250c8bc71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250c8bc71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250c8bc71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24d33d70c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24d33d70c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24d33d70c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24d33d70c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4d33d70c2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24d33d70c2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250c8bc7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250c8bc7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50c8bc71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250c8bc71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4d33d70c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4d33d70c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25840815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25840815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knowledge.exlibrisgroup.com/Leganto/Product_Materials/Product_Roadmap" TargetMode="External"/><Relationship Id="rId4" Type="http://schemas.openxmlformats.org/officeDocument/2006/relationships/hyperlink" Target="https://knowledge.exlibrisgroup.com/Leganto/Product_Materials/Product_Roadmap" TargetMode="External"/><Relationship Id="rId5" Type="http://schemas.openxmlformats.org/officeDocument/2006/relationships/hyperlink" Target="https://knowledge.exlibrisgroup.com/Leganto/Product_Materials/Product_Roadmap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document/u/0/d/1ZZJiSFuzrgZqoFYo3B_qAN0HD4GGZkjq_IroxqphfLo/edit" TargetMode="External"/><Relationship Id="rId4" Type="http://schemas.openxmlformats.org/officeDocument/2006/relationships/hyperlink" Target="https://developers.exlibrisgroup.com/leganto/integrations/lti-1-3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Leganto Product Working Group Update</a:t>
            </a:r>
            <a:endParaRPr sz="400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Kirsten Clark, University of Minnesota Twin Cities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 18, 2022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 Experience Focus Group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 Libris is developing the next generation of the Leganto user experience.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2022-2023 New User Experience </a:t>
            </a:r>
            <a:r>
              <a:rPr lang="en" u="sng">
                <a:solidFill>
                  <a:schemeClr val="hlink"/>
                </a:solidFill>
                <a:hlinkClick r:id="rId4"/>
              </a:rPr>
              <a:t>Roadmap</a:t>
            </a:r>
            <a:r>
              <a:rPr lang="en" u="sng">
                <a:solidFill>
                  <a:schemeClr val="hlink"/>
                </a:solidFill>
                <a:hlinkClick r:id="rId5"/>
              </a:rPr>
              <a:t> Highlights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Offer customers the option to impact the decision-making process and influence the overall user experience of instructors and students as well as the </a:t>
            </a:r>
            <a:r>
              <a:rPr lang="en"/>
              <a:t>experience</a:t>
            </a:r>
            <a:r>
              <a:rPr lang="en"/>
              <a:t> of library staff using the Leganto interface.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Participating institutions will include two representatives, one from the library and one from teaching and learning staff (instructor, academic technologists)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Q2 2022 to Q3 2022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Monthly meetings with quarterly reports to the IGeLU and ELUNA </a:t>
            </a:r>
            <a:r>
              <a:rPr lang="en"/>
              <a:t>working</a:t>
            </a:r>
            <a:r>
              <a:rPr lang="en"/>
              <a:t> groups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Leganto Analytics Focus Group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Group members will have individual meetings with Ex Libris to discuss their Leganto reports then choose a set of reports that will be added to Leganto (day-to-day reports).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Group will continue to meet to discuss these reports and create an advanced set of </a:t>
            </a:r>
            <a:r>
              <a:rPr lang="en"/>
              <a:t>report (advanced ‘big picture’ reports).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final sets of report will be added to the Leganto out-of-the-box reports and supported by Ex Libris.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April 2022 - May 2023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Regular meetings with quarterly reports to the IGeLU and ELUNA working groups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Group Members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Kirsten Clark, Coordinator, </a:t>
            </a:r>
            <a:r>
              <a:rPr lang="en"/>
              <a:t>University</a:t>
            </a:r>
            <a:r>
              <a:rPr lang="en"/>
              <a:t> of Minnesota Twin Cities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Jamen McGranahan, Deputy Coordinator, Vanderbilt University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Greg Argo, ELUNA Steering Committee Liaison, University of St. Thomas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Ian Chan, California State University San Marcos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Olivia Key, University of Mary Washington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Joseph Montibello, Dartmouth College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Becky Smith, Memorial University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Nicole Thomas, Northeastern University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Kara Young, Harvard University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 to Date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LTI 1.3 Focus Group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 identify </a:t>
            </a:r>
            <a:r>
              <a:rPr lang="en"/>
              <a:t>potential</a:t>
            </a:r>
            <a:r>
              <a:rPr lang="en"/>
              <a:t> difficulties in the implementation of Leganto LTI 1.3 across different learning management systems.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Institutional </a:t>
            </a:r>
            <a:r>
              <a:rPr lang="en"/>
              <a:t>partners included University of the Sunshine Coast (AUS), Bond University (AUS), Vanderbilt University (US)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Tested the institution’s LMS products (Canvas, Blackboard Ultra, D2A Brightspace)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Collaborate on Basecamp with Ex Libris to identify difficulties through adoption in a live environment over course of a semester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Output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LTI 1.3 Focus Group Final Report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4"/>
              </a:rPr>
              <a:t>Ex Libris Developer Network LTI 1.3 Documentation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Copyright Discussions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Better understanding of how copyright decisions are made at individual institutions in North America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Survey sent out in November 2021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Who is responsible for copyright determination at your institution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 faculty usage of Leganto mediated by library staff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How do you share digitized materials using Leganto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are some pain points in the copyright/digitization process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copyright/digitization in Leganto functions work well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What changes in copyright functionality would you like to see in Leganto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Copyright Discussions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Better understanding of how copyright decisions are made at individual institutions in North America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Town Hall in March 2022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58 participants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Initial panel discussion with three institutions then open question and answer session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Primary takeaways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Need for Leganto to be able to work with non-CCC for copyright compliance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Need for a database of rights holders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Ability to change labels to match country and institutional needs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Need for more discussions about copyright at a higher level that crosses multiple products and services (interoperability)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NERS 2021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Set section view for a reading list (Jan 2022)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Alert of associated course reading list point of withdrawal (Jan 2022)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Broken links reports - option to add notes and list all student IDs (Feb 2022)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Automatically create first section when creating a list (Nov 2021)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Allow multiple rollovers without lists being duplicated a second time (Dec 2021)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Alphabetical sort </a:t>
            </a:r>
            <a:r>
              <a:rPr lang="en"/>
              <a:t>functionality</a:t>
            </a:r>
            <a:r>
              <a:rPr lang="en"/>
              <a:t> for exported lists, like a reference list (Nov 2021)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Forward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 with Copyright Discussion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Share report with community, IGeLU, and Ex Libris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NERS 2023 Process and Idea Exchange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Interoperability between systems and services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