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1790" r:id="rId5"/>
    <p:sldId id="1805" r:id="rId6"/>
    <p:sldId id="1803" r:id="rId7"/>
    <p:sldId id="180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14F8C6-5005-455A-A83A-EA896385D15E}">
          <p14:sldIdLst/>
        </p14:section>
        <p14:section name="Default Section" id="{0B10B107-8734-4960-990B-AFDBB8777B99}">
          <p14:sldIdLst>
            <p14:sldId id="1790"/>
            <p14:sldId id="1805"/>
            <p14:sldId id="1803"/>
            <p14:sldId id="18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CF1EC"/>
    <a:srgbClr val="F1F9F7"/>
    <a:srgbClr val="EAF6F3"/>
    <a:srgbClr val="F0F0F0"/>
    <a:srgbClr val="C6E6BD"/>
    <a:srgbClr val="B2E7E7"/>
    <a:srgbClr val="50CFDA"/>
    <a:srgbClr val="5CAFFF"/>
    <a:srgbClr val="7CC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22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5764484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49569230-CDDB-4CA3-9D31-61AE6D9A5C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54" y="4333258"/>
            <a:ext cx="936104" cy="4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663CA47F-1427-41BB-ACBB-321AB953C6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" y="3490404"/>
            <a:ext cx="1264063" cy="5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0" y="1237"/>
            <a:ext cx="915985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A3570C94-5CD3-4D08-A856-2C3379E50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" y="3490404"/>
            <a:ext cx="1264063" cy="5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  <p:pic>
        <p:nvPicPr>
          <p:cNvPr id="12" name="Picture 11" descr="Website&#10;&#10;Description automatically generated with low confidence">
            <a:extLst>
              <a:ext uri="{FF2B5EF4-FFF2-40B4-BE49-F238E27FC236}">
                <a16:creationId xmlns:a16="http://schemas.microsoft.com/office/drawing/2014/main" id="{356F3468-1921-479C-80BF-19895CA6F1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" y="4263820"/>
            <a:ext cx="1094886" cy="4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23" name="Picture 22" descr="Website&#10;&#10;Description automatically generated with low confidence">
            <a:extLst>
              <a:ext uri="{FF2B5EF4-FFF2-40B4-BE49-F238E27FC236}">
                <a16:creationId xmlns:a16="http://schemas.microsoft.com/office/drawing/2014/main" id="{BC62A537-CDC4-4EE8-93CA-AE15711397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2" y="4263820"/>
            <a:ext cx="1094886" cy="4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1303" y="4822105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pic>
        <p:nvPicPr>
          <p:cNvPr id="5" name="Picture 4" descr="Website&#10;&#10;Description automatically generated with low confidence">
            <a:extLst>
              <a:ext uri="{FF2B5EF4-FFF2-40B4-BE49-F238E27FC236}">
                <a16:creationId xmlns:a16="http://schemas.microsoft.com/office/drawing/2014/main" id="{0050097C-28D6-4880-A8F8-E7A3BEC139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30059"/>
            <a:ext cx="720080" cy="3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jyyKV_aYAfE&amp;list=PLLHMGFok32k-5Kg1_kEJJ61QC8jN2nRJv&amp;index=3&amp;t=5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7hJDpkl-JGU&amp;list=PLLHMGFok32k-5Kg1_kEJJ61QC8jN2nRJv&amp;index=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2585-2A59-4DE4-BAB9-EC5533F26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64841"/>
            <a:ext cx="8064896" cy="792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Provide an excellent patron experience: 81.1%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8F8B57-C71F-4C23-A29A-4E92B689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2585-2A59-4DE4-BAB9-EC5533F26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64841"/>
            <a:ext cx="8064896" cy="792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Provide an excellent patron experience: 81.1%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8F8B57-C71F-4C23-A29A-4E92B689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DD81-2389-432F-BA32-37A0C555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0978F-444F-4024-B281-E3D3D11AA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13BAC8F-2CBE-42BA-986A-EF987A23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6B1C-5847-411E-B145-C8D2BAA2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F4D4-45E0-42D3-B6A8-A00E74D1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E4913A8-983D-4FD4-9170-7DDF58B8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438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74dd5ec3-1427-46e8-a24a-7d89bfb34403"/>
    <ds:schemaRef ds:uri="d66ab0f4-d659-463b-a1c4-9fb61d1597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74dd5ec3-1427-46e8-a24a-7d89bfb34403"/>
    <ds:schemaRef ds:uri="d66ab0f4-d659-463b-a1c4-9fb61d1597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22</TotalTime>
  <Words>16</Words>
  <Application>Microsoft Office PowerPoint</Application>
  <PresentationFormat>On-screen Show (16:9)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IGeLU_2016_16X9 (1)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svcs_pdf</cp:lastModifiedBy>
  <cp:revision>6</cp:revision>
  <dcterms:created xsi:type="dcterms:W3CDTF">2021-11-30T14:32:13Z</dcterms:created>
  <dcterms:modified xsi:type="dcterms:W3CDTF">2022-05-18T15:26:20Z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