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95" d="100"/>
          <a:sy n="95" d="100"/>
        </p:scale>
        <p:origin x="2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 Morris" userId="9545795b-f693-4bf0-afd9-78ef42223f68" providerId="ADAL" clId="{F203AA51-763C-4379-86BF-120F42A72F3E}"/>
    <pc:docChg chg="modSld">
      <pc:chgData name="Chris Morris" userId="9545795b-f693-4bf0-afd9-78ef42223f68" providerId="ADAL" clId="{F203AA51-763C-4379-86BF-120F42A72F3E}" dt="2023-06-16T18:10:37.021" v="19" actId="20577"/>
      <pc:docMkLst>
        <pc:docMk/>
      </pc:docMkLst>
      <pc:sldChg chg="modSp mod">
        <pc:chgData name="Chris Morris" userId="9545795b-f693-4bf0-afd9-78ef42223f68" providerId="ADAL" clId="{F203AA51-763C-4379-86BF-120F42A72F3E}" dt="2023-06-16T18:10:37.021" v="19" actId="20577"/>
        <pc:sldMkLst>
          <pc:docMk/>
          <pc:sldMk cId="2918859979" sldId="257"/>
        </pc:sldMkLst>
        <pc:spChg chg="mod">
          <ac:chgData name="Chris Morris" userId="9545795b-f693-4bf0-afd9-78ef42223f68" providerId="ADAL" clId="{F203AA51-763C-4379-86BF-120F42A72F3E}" dt="2023-06-16T11:03:06.575" v="8" actId="20577"/>
          <ac:spMkLst>
            <pc:docMk/>
            <pc:sldMk cId="2918859979" sldId="257"/>
            <ac:spMk id="2" creationId="{7C70CF2A-F86C-2F78-DB38-ABA8AF177643}"/>
          </ac:spMkLst>
        </pc:spChg>
        <pc:spChg chg="mod">
          <ac:chgData name="Chris Morris" userId="9545795b-f693-4bf0-afd9-78ef42223f68" providerId="ADAL" clId="{F203AA51-763C-4379-86BF-120F42A72F3E}" dt="2023-06-16T18:10:37.021" v="19" actId="20577"/>
          <ac:spMkLst>
            <pc:docMk/>
            <pc:sldMk cId="2918859979" sldId="257"/>
            <ac:spMk id="3" creationId="{FF29DFFE-492A-50EB-F10B-CBA697E7DAED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9F0D40-F115-4416-B634-7460AB1D26FE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3697E844-7AAF-4F7F-AF84-ABD15DC65DD7}">
      <dgm:prSet/>
      <dgm:spPr/>
      <dgm:t>
        <a:bodyPr/>
        <a:lstStyle/>
        <a:p>
          <a:r>
            <a:rPr lang="en-US" dirty="0"/>
            <a:t>Went live with Alma in 2020</a:t>
          </a:r>
        </a:p>
      </dgm:t>
    </dgm:pt>
    <dgm:pt modelId="{DA82E267-F0E6-4A56-942A-8991D5B5BC5A}" type="parTrans" cxnId="{2F81B190-05BE-4A83-8B7B-330E5EC06A68}">
      <dgm:prSet/>
      <dgm:spPr/>
      <dgm:t>
        <a:bodyPr/>
        <a:lstStyle/>
        <a:p>
          <a:endParaRPr lang="en-US"/>
        </a:p>
      </dgm:t>
    </dgm:pt>
    <dgm:pt modelId="{A766F89A-A456-4D83-A58D-D91421538DD9}" type="sibTrans" cxnId="{2F81B190-05BE-4A83-8B7B-330E5EC06A68}">
      <dgm:prSet/>
      <dgm:spPr/>
      <dgm:t>
        <a:bodyPr/>
        <a:lstStyle/>
        <a:p>
          <a:endParaRPr lang="en-US"/>
        </a:p>
      </dgm:t>
    </dgm:pt>
    <dgm:pt modelId="{FAAF7C38-7698-4DB9-9CD5-81392BC9E95C}">
      <dgm:prSet/>
      <dgm:spPr/>
      <dgm:t>
        <a:bodyPr/>
        <a:lstStyle/>
        <a:p>
          <a:r>
            <a:rPr lang="en-US" dirty="0"/>
            <a:t>No Systems Librarian</a:t>
          </a:r>
        </a:p>
      </dgm:t>
    </dgm:pt>
    <dgm:pt modelId="{7CB8D8AE-0946-4021-85EA-267DD901D3F8}" type="parTrans" cxnId="{A6464E6A-5709-4089-A7D2-8A3633E2D43C}">
      <dgm:prSet/>
      <dgm:spPr/>
      <dgm:t>
        <a:bodyPr/>
        <a:lstStyle/>
        <a:p>
          <a:endParaRPr lang="en-US"/>
        </a:p>
      </dgm:t>
    </dgm:pt>
    <dgm:pt modelId="{5B1F29CF-C12C-42BF-AEF2-710E70DFED93}" type="sibTrans" cxnId="{A6464E6A-5709-4089-A7D2-8A3633E2D43C}">
      <dgm:prSet/>
      <dgm:spPr/>
      <dgm:t>
        <a:bodyPr/>
        <a:lstStyle/>
        <a:p>
          <a:endParaRPr lang="en-US"/>
        </a:p>
      </dgm:t>
    </dgm:pt>
    <dgm:pt modelId="{BBD0E35D-DB11-4712-A543-108CBEBA1F34}">
      <dgm:prSet/>
      <dgm:spPr/>
      <dgm:t>
        <a:bodyPr/>
        <a:lstStyle/>
        <a:p>
          <a:r>
            <a:rPr lang="en-US" dirty="0"/>
            <a:t>Still a lot to clean up</a:t>
          </a:r>
        </a:p>
      </dgm:t>
    </dgm:pt>
    <dgm:pt modelId="{AA433D83-19E4-4433-941C-C139BBD8E4A3}" type="parTrans" cxnId="{89217806-26F3-468F-BF98-9F7B584DAD44}">
      <dgm:prSet/>
      <dgm:spPr/>
      <dgm:t>
        <a:bodyPr/>
        <a:lstStyle/>
        <a:p>
          <a:endParaRPr lang="en-US"/>
        </a:p>
      </dgm:t>
    </dgm:pt>
    <dgm:pt modelId="{34ABB059-D6A4-4D58-9CC2-FF1B956A0C7B}" type="sibTrans" cxnId="{89217806-26F3-468F-BF98-9F7B584DAD44}">
      <dgm:prSet/>
      <dgm:spPr/>
      <dgm:t>
        <a:bodyPr/>
        <a:lstStyle/>
        <a:p>
          <a:endParaRPr lang="en-US"/>
        </a:p>
      </dgm:t>
    </dgm:pt>
    <dgm:pt modelId="{D74B9935-AAA9-4BBE-947F-02973C075AF5}">
      <dgm:prSet/>
      <dgm:spPr/>
      <dgm:t>
        <a:bodyPr/>
        <a:lstStyle/>
        <a:p>
          <a:r>
            <a:rPr lang="en-US" dirty="0"/>
            <a:t>Approach? Cross-Functional Teams</a:t>
          </a:r>
        </a:p>
      </dgm:t>
    </dgm:pt>
    <dgm:pt modelId="{BE947B79-C1A1-4BA9-9683-FBAD5C8C9499}" type="parTrans" cxnId="{0403D8FA-F65E-49ED-B9EE-1572A5F532A5}">
      <dgm:prSet/>
      <dgm:spPr/>
      <dgm:t>
        <a:bodyPr/>
        <a:lstStyle/>
        <a:p>
          <a:endParaRPr lang="en-US"/>
        </a:p>
      </dgm:t>
    </dgm:pt>
    <dgm:pt modelId="{E28BB21B-4A1D-4BDD-8D15-9A489DBD489A}" type="sibTrans" cxnId="{0403D8FA-F65E-49ED-B9EE-1572A5F532A5}">
      <dgm:prSet/>
      <dgm:spPr/>
      <dgm:t>
        <a:bodyPr/>
        <a:lstStyle/>
        <a:p>
          <a:endParaRPr lang="en-US"/>
        </a:p>
      </dgm:t>
    </dgm:pt>
    <dgm:pt modelId="{988986AA-4E91-475F-862B-9C957E28C2F6}" type="pres">
      <dgm:prSet presAssocID="{169F0D40-F115-4416-B634-7460AB1D26FE}" presName="root" presStyleCnt="0">
        <dgm:presLayoutVars>
          <dgm:dir/>
          <dgm:resizeHandles val="exact"/>
        </dgm:presLayoutVars>
      </dgm:prSet>
      <dgm:spPr/>
    </dgm:pt>
    <dgm:pt modelId="{2E74F538-B8E3-4955-B20F-826F92038712}" type="pres">
      <dgm:prSet presAssocID="{3697E844-7AAF-4F7F-AF84-ABD15DC65DD7}" presName="compNode" presStyleCnt="0"/>
      <dgm:spPr/>
    </dgm:pt>
    <dgm:pt modelId="{3C61542B-2C98-4148-94B7-D83CBDB49999}" type="pres">
      <dgm:prSet presAssocID="{3697E844-7AAF-4F7F-AF84-ABD15DC65DD7}" presName="bgRect" presStyleLbl="bgShp" presStyleIdx="0" presStyleCnt="4"/>
      <dgm:spPr/>
    </dgm:pt>
    <dgm:pt modelId="{3303BBAA-14F6-47BD-A46F-F71A61A89B3F}" type="pres">
      <dgm:prSet presAssocID="{3697E844-7AAF-4F7F-AF84-ABD15DC65DD7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ker"/>
        </a:ext>
      </dgm:extLst>
    </dgm:pt>
    <dgm:pt modelId="{C0D989F3-44AD-4C05-8743-CC0EF5234958}" type="pres">
      <dgm:prSet presAssocID="{3697E844-7AAF-4F7F-AF84-ABD15DC65DD7}" presName="spaceRect" presStyleCnt="0"/>
      <dgm:spPr/>
    </dgm:pt>
    <dgm:pt modelId="{19B6518E-FAE4-4A0F-A59C-82E0826355B5}" type="pres">
      <dgm:prSet presAssocID="{3697E844-7AAF-4F7F-AF84-ABD15DC65DD7}" presName="parTx" presStyleLbl="revTx" presStyleIdx="0" presStyleCnt="4">
        <dgm:presLayoutVars>
          <dgm:chMax val="0"/>
          <dgm:chPref val="0"/>
        </dgm:presLayoutVars>
      </dgm:prSet>
      <dgm:spPr/>
    </dgm:pt>
    <dgm:pt modelId="{64BFA835-A3E0-4833-B503-CAC98808F849}" type="pres">
      <dgm:prSet presAssocID="{A766F89A-A456-4D83-A58D-D91421538DD9}" presName="sibTrans" presStyleCnt="0"/>
      <dgm:spPr/>
    </dgm:pt>
    <dgm:pt modelId="{7A7E16A5-9C33-4BF7-93E0-8ADBF4B9393A}" type="pres">
      <dgm:prSet presAssocID="{FAAF7C38-7698-4DB9-9CD5-81392BC9E95C}" presName="compNode" presStyleCnt="0"/>
      <dgm:spPr/>
    </dgm:pt>
    <dgm:pt modelId="{D55116EB-7A01-44EE-B3F7-9D1B29B88FE6}" type="pres">
      <dgm:prSet presAssocID="{FAAF7C38-7698-4DB9-9CD5-81392BC9E95C}" presName="bgRect" presStyleLbl="bgShp" presStyleIdx="1" presStyleCnt="4"/>
      <dgm:spPr/>
    </dgm:pt>
    <dgm:pt modelId="{51F7FCA3-923E-4FDE-84DF-44E49582AF7B}" type="pres">
      <dgm:prSet presAssocID="{FAAF7C38-7698-4DB9-9CD5-81392BC9E95C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7A6B274E-24C6-47E7-9360-CA896172FAA8}" type="pres">
      <dgm:prSet presAssocID="{FAAF7C38-7698-4DB9-9CD5-81392BC9E95C}" presName="spaceRect" presStyleCnt="0"/>
      <dgm:spPr/>
    </dgm:pt>
    <dgm:pt modelId="{3584E95C-D287-4BA9-A943-0E7F76D60267}" type="pres">
      <dgm:prSet presAssocID="{FAAF7C38-7698-4DB9-9CD5-81392BC9E95C}" presName="parTx" presStyleLbl="revTx" presStyleIdx="1" presStyleCnt="4">
        <dgm:presLayoutVars>
          <dgm:chMax val="0"/>
          <dgm:chPref val="0"/>
        </dgm:presLayoutVars>
      </dgm:prSet>
      <dgm:spPr/>
    </dgm:pt>
    <dgm:pt modelId="{DE85F3B5-C2AF-4C7E-9B08-69EBDA26361A}" type="pres">
      <dgm:prSet presAssocID="{5B1F29CF-C12C-42BF-AEF2-710E70DFED93}" presName="sibTrans" presStyleCnt="0"/>
      <dgm:spPr/>
    </dgm:pt>
    <dgm:pt modelId="{D3D506CA-8C52-4BDD-A620-F548BC0532C3}" type="pres">
      <dgm:prSet presAssocID="{BBD0E35D-DB11-4712-A543-108CBEBA1F34}" presName="compNode" presStyleCnt="0"/>
      <dgm:spPr/>
    </dgm:pt>
    <dgm:pt modelId="{34355CB6-293E-4684-8D72-19A9BC2BB4F2}" type="pres">
      <dgm:prSet presAssocID="{BBD0E35D-DB11-4712-A543-108CBEBA1F34}" presName="bgRect" presStyleLbl="bgShp" presStyleIdx="2" presStyleCnt="4"/>
      <dgm:spPr/>
    </dgm:pt>
    <dgm:pt modelId="{80BFB1CE-7095-4A61-B152-8A4661E67339}" type="pres">
      <dgm:prSet presAssocID="{BBD0E35D-DB11-4712-A543-108CBEBA1F34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p and bucket"/>
        </a:ext>
      </dgm:extLst>
    </dgm:pt>
    <dgm:pt modelId="{96FB2430-4F70-42BA-A46E-9AFA7D5872A4}" type="pres">
      <dgm:prSet presAssocID="{BBD0E35D-DB11-4712-A543-108CBEBA1F34}" presName="spaceRect" presStyleCnt="0"/>
      <dgm:spPr/>
    </dgm:pt>
    <dgm:pt modelId="{EE51A1CE-016D-4FE0-B742-5E8E7E5DBAB3}" type="pres">
      <dgm:prSet presAssocID="{BBD0E35D-DB11-4712-A543-108CBEBA1F34}" presName="parTx" presStyleLbl="revTx" presStyleIdx="2" presStyleCnt="4">
        <dgm:presLayoutVars>
          <dgm:chMax val="0"/>
          <dgm:chPref val="0"/>
        </dgm:presLayoutVars>
      </dgm:prSet>
      <dgm:spPr/>
    </dgm:pt>
    <dgm:pt modelId="{DE2BC64F-0175-404C-8C48-7113B541F56A}" type="pres">
      <dgm:prSet presAssocID="{34ABB059-D6A4-4D58-9CC2-FF1B956A0C7B}" presName="sibTrans" presStyleCnt="0"/>
      <dgm:spPr/>
    </dgm:pt>
    <dgm:pt modelId="{3CB450FB-447F-4665-98EA-06B7FFA5CA38}" type="pres">
      <dgm:prSet presAssocID="{D74B9935-AAA9-4BBE-947F-02973C075AF5}" presName="compNode" presStyleCnt="0"/>
      <dgm:spPr/>
    </dgm:pt>
    <dgm:pt modelId="{4ABC9411-DEF4-4DA3-9143-295349708C73}" type="pres">
      <dgm:prSet presAssocID="{D74B9935-AAA9-4BBE-947F-02973C075AF5}" presName="bgRect" presStyleLbl="bgShp" presStyleIdx="3" presStyleCnt="4" custLinFactNeighborX="-14179"/>
      <dgm:spPr/>
    </dgm:pt>
    <dgm:pt modelId="{3458E4E0-537B-42AC-8C4D-0701E7224749}" type="pres">
      <dgm:prSet presAssocID="{D74B9935-AAA9-4BBE-947F-02973C075AF5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laybook"/>
        </a:ext>
      </dgm:extLst>
    </dgm:pt>
    <dgm:pt modelId="{09129B6D-CB17-4767-B094-B7628589533C}" type="pres">
      <dgm:prSet presAssocID="{D74B9935-AAA9-4BBE-947F-02973C075AF5}" presName="spaceRect" presStyleCnt="0"/>
      <dgm:spPr/>
    </dgm:pt>
    <dgm:pt modelId="{7234A5C2-E2EB-4985-B24D-9075BA171CBF}" type="pres">
      <dgm:prSet presAssocID="{D74B9935-AAA9-4BBE-947F-02973C075AF5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89217806-26F3-468F-BF98-9F7B584DAD44}" srcId="{169F0D40-F115-4416-B634-7460AB1D26FE}" destId="{BBD0E35D-DB11-4712-A543-108CBEBA1F34}" srcOrd="2" destOrd="0" parTransId="{AA433D83-19E4-4433-941C-C139BBD8E4A3}" sibTransId="{34ABB059-D6A4-4D58-9CC2-FF1B956A0C7B}"/>
    <dgm:cxn modelId="{35D2C41A-1F50-466D-9C18-742ECA3936DF}" type="presOf" srcId="{3697E844-7AAF-4F7F-AF84-ABD15DC65DD7}" destId="{19B6518E-FAE4-4A0F-A59C-82E0826355B5}" srcOrd="0" destOrd="0" presId="urn:microsoft.com/office/officeart/2018/2/layout/IconVerticalSolidList"/>
    <dgm:cxn modelId="{9149261E-03DE-4CB0-AFC8-FD708A77126C}" type="presOf" srcId="{BBD0E35D-DB11-4712-A543-108CBEBA1F34}" destId="{EE51A1CE-016D-4FE0-B742-5E8E7E5DBAB3}" srcOrd="0" destOrd="0" presId="urn:microsoft.com/office/officeart/2018/2/layout/IconVerticalSolidList"/>
    <dgm:cxn modelId="{A6464E6A-5709-4089-A7D2-8A3633E2D43C}" srcId="{169F0D40-F115-4416-B634-7460AB1D26FE}" destId="{FAAF7C38-7698-4DB9-9CD5-81392BC9E95C}" srcOrd="1" destOrd="0" parTransId="{7CB8D8AE-0946-4021-85EA-267DD901D3F8}" sibTransId="{5B1F29CF-C12C-42BF-AEF2-710E70DFED93}"/>
    <dgm:cxn modelId="{E9E28A4E-432C-46D6-9B60-549469B054AA}" type="presOf" srcId="{169F0D40-F115-4416-B634-7460AB1D26FE}" destId="{988986AA-4E91-475F-862B-9C957E28C2F6}" srcOrd="0" destOrd="0" presId="urn:microsoft.com/office/officeart/2018/2/layout/IconVerticalSolidList"/>
    <dgm:cxn modelId="{2F81B190-05BE-4A83-8B7B-330E5EC06A68}" srcId="{169F0D40-F115-4416-B634-7460AB1D26FE}" destId="{3697E844-7AAF-4F7F-AF84-ABD15DC65DD7}" srcOrd="0" destOrd="0" parTransId="{DA82E267-F0E6-4A56-942A-8991D5B5BC5A}" sibTransId="{A766F89A-A456-4D83-A58D-D91421538DD9}"/>
    <dgm:cxn modelId="{C163A1A3-A091-4EB9-8990-7C21AA63E2C3}" type="presOf" srcId="{FAAF7C38-7698-4DB9-9CD5-81392BC9E95C}" destId="{3584E95C-D287-4BA9-A943-0E7F76D60267}" srcOrd="0" destOrd="0" presId="urn:microsoft.com/office/officeart/2018/2/layout/IconVerticalSolidList"/>
    <dgm:cxn modelId="{D1886AC5-D45D-466A-8BC9-DE16B2F931C4}" type="presOf" srcId="{D74B9935-AAA9-4BBE-947F-02973C075AF5}" destId="{7234A5C2-E2EB-4985-B24D-9075BA171CBF}" srcOrd="0" destOrd="0" presId="urn:microsoft.com/office/officeart/2018/2/layout/IconVerticalSolidList"/>
    <dgm:cxn modelId="{0403D8FA-F65E-49ED-B9EE-1572A5F532A5}" srcId="{169F0D40-F115-4416-B634-7460AB1D26FE}" destId="{D74B9935-AAA9-4BBE-947F-02973C075AF5}" srcOrd="3" destOrd="0" parTransId="{BE947B79-C1A1-4BA9-9683-FBAD5C8C9499}" sibTransId="{E28BB21B-4A1D-4BDD-8D15-9A489DBD489A}"/>
    <dgm:cxn modelId="{526F5527-7272-4CBB-9D2E-D9AB5BD3714E}" type="presParOf" srcId="{988986AA-4E91-475F-862B-9C957E28C2F6}" destId="{2E74F538-B8E3-4955-B20F-826F92038712}" srcOrd="0" destOrd="0" presId="urn:microsoft.com/office/officeart/2018/2/layout/IconVerticalSolidList"/>
    <dgm:cxn modelId="{F293749B-4CF6-464B-8AD5-68DC284115BF}" type="presParOf" srcId="{2E74F538-B8E3-4955-B20F-826F92038712}" destId="{3C61542B-2C98-4148-94B7-D83CBDB49999}" srcOrd="0" destOrd="0" presId="urn:microsoft.com/office/officeart/2018/2/layout/IconVerticalSolidList"/>
    <dgm:cxn modelId="{1C91EFC9-178C-42F3-91B3-418B0F8D405B}" type="presParOf" srcId="{2E74F538-B8E3-4955-B20F-826F92038712}" destId="{3303BBAA-14F6-47BD-A46F-F71A61A89B3F}" srcOrd="1" destOrd="0" presId="urn:microsoft.com/office/officeart/2018/2/layout/IconVerticalSolidList"/>
    <dgm:cxn modelId="{AF57E78B-036B-4490-91F6-BCB877F3E93E}" type="presParOf" srcId="{2E74F538-B8E3-4955-B20F-826F92038712}" destId="{C0D989F3-44AD-4C05-8743-CC0EF5234958}" srcOrd="2" destOrd="0" presId="urn:microsoft.com/office/officeart/2018/2/layout/IconVerticalSolidList"/>
    <dgm:cxn modelId="{34E10F13-6560-4063-8A67-0D1118D3A3F0}" type="presParOf" srcId="{2E74F538-B8E3-4955-B20F-826F92038712}" destId="{19B6518E-FAE4-4A0F-A59C-82E0826355B5}" srcOrd="3" destOrd="0" presId="urn:microsoft.com/office/officeart/2018/2/layout/IconVerticalSolidList"/>
    <dgm:cxn modelId="{77A278DB-0127-4CA7-AD99-E54B81667D9D}" type="presParOf" srcId="{988986AA-4E91-475F-862B-9C957E28C2F6}" destId="{64BFA835-A3E0-4833-B503-CAC98808F849}" srcOrd="1" destOrd="0" presId="urn:microsoft.com/office/officeart/2018/2/layout/IconVerticalSolidList"/>
    <dgm:cxn modelId="{0C940C86-FA2D-4CA3-A1E8-E4381825071D}" type="presParOf" srcId="{988986AA-4E91-475F-862B-9C957E28C2F6}" destId="{7A7E16A5-9C33-4BF7-93E0-8ADBF4B9393A}" srcOrd="2" destOrd="0" presId="urn:microsoft.com/office/officeart/2018/2/layout/IconVerticalSolidList"/>
    <dgm:cxn modelId="{FA82C612-DC14-4DAD-B2E7-A0130DC4A3EC}" type="presParOf" srcId="{7A7E16A5-9C33-4BF7-93E0-8ADBF4B9393A}" destId="{D55116EB-7A01-44EE-B3F7-9D1B29B88FE6}" srcOrd="0" destOrd="0" presId="urn:microsoft.com/office/officeart/2018/2/layout/IconVerticalSolidList"/>
    <dgm:cxn modelId="{817157A6-AFCB-4411-86F8-64D861DE3575}" type="presParOf" srcId="{7A7E16A5-9C33-4BF7-93E0-8ADBF4B9393A}" destId="{51F7FCA3-923E-4FDE-84DF-44E49582AF7B}" srcOrd="1" destOrd="0" presId="urn:microsoft.com/office/officeart/2018/2/layout/IconVerticalSolidList"/>
    <dgm:cxn modelId="{797906FE-DA9D-481F-A25B-3E301289CA5B}" type="presParOf" srcId="{7A7E16A5-9C33-4BF7-93E0-8ADBF4B9393A}" destId="{7A6B274E-24C6-47E7-9360-CA896172FAA8}" srcOrd="2" destOrd="0" presId="urn:microsoft.com/office/officeart/2018/2/layout/IconVerticalSolidList"/>
    <dgm:cxn modelId="{0CC25F70-FBE0-4A1F-9986-24875A7131B6}" type="presParOf" srcId="{7A7E16A5-9C33-4BF7-93E0-8ADBF4B9393A}" destId="{3584E95C-D287-4BA9-A943-0E7F76D60267}" srcOrd="3" destOrd="0" presId="urn:microsoft.com/office/officeart/2018/2/layout/IconVerticalSolidList"/>
    <dgm:cxn modelId="{2A8A7DB4-2609-46F3-809C-900B1538FF70}" type="presParOf" srcId="{988986AA-4E91-475F-862B-9C957E28C2F6}" destId="{DE85F3B5-C2AF-4C7E-9B08-69EBDA26361A}" srcOrd="3" destOrd="0" presId="urn:microsoft.com/office/officeart/2018/2/layout/IconVerticalSolidList"/>
    <dgm:cxn modelId="{C6D57D8E-F1FD-4880-9EE0-B10628379934}" type="presParOf" srcId="{988986AA-4E91-475F-862B-9C957E28C2F6}" destId="{D3D506CA-8C52-4BDD-A620-F548BC0532C3}" srcOrd="4" destOrd="0" presId="urn:microsoft.com/office/officeart/2018/2/layout/IconVerticalSolidList"/>
    <dgm:cxn modelId="{658CEA8A-0B25-4270-9221-55C3B1846D1C}" type="presParOf" srcId="{D3D506CA-8C52-4BDD-A620-F548BC0532C3}" destId="{34355CB6-293E-4684-8D72-19A9BC2BB4F2}" srcOrd="0" destOrd="0" presId="urn:microsoft.com/office/officeart/2018/2/layout/IconVerticalSolidList"/>
    <dgm:cxn modelId="{41809E99-1FCF-4844-89DC-31F059D7CFFA}" type="presParOf" srcId="{D3D506CA-8C52-4BDD-A620-F548BC0532C3}" destId="{80BFB1CE-7095-4A61-B152-8A4661E67339}" srcOrd="1" destOrd="0" presId="urn:microsoft.com/office/officeart/2018/2/layout/IconVerticalSolidList"/>
    <dgm:cxn modelId="{C7296C03-6A2B-4B7C-AE85-761BBE2B5187}" type="presParOf" srcId="{D3D506CA-8C52-4BDD-A620-F548BC0532C3}" destId="{96FB2430-4F70-42BA-A46E-9AFA7D5872A4}" srcOrd="2" destOrd="0" presId="urn:microsoft.com/office/officeart/2018/2/layout/IconVerticalSolidList"/>
    <dgm:cxn modelId="{82E45189-98B7-4ABB-8228-62B57AACFC5D}" type="presParOf" srcId="{D3D506CA-8C52-4BDD-A620-F548BC0532C3}" destId="{EE51A1CE-016D-4FE0-B742-5E8E7E5DBAB3}" srcOrd="3" destOrd="0" presId="urn:microsoft.com/office/officeart/2018/2/layout/IconVerticalSolidList"/>
    <dgm:cxn modelId="{371C14D1-4044-4877-A308-BC92004FFFB1}" type="presParOf" srcId="{988986AA-4E91-475F-862B-9C957E28C2F6}" destId="{DE2BC64F-0175-404C-8C48-7113B541F56A}" srcOrd="5" destOrd="0" presId="urn:microsoft.com/office/officeart/2018/2/layout/IconVerticalSolidList"/>
    <dgm:cxn modelId="{B2485D99-B83B-4EF9-8520-CD954F9DBADC}" type="presParOf" srcId="{988986AA-4E91-475F-862B-9C957E28C2F6}" destId="{3CB450FB-447F-4665-98EA-06B7FFA5CA38}" srcOrd="6" destOrd="0" presId="urn:microsoft.com/office/officeart/2018/2/layout/IconVerticalSolidList"/>
    <dgm:cxn modelId="{54A69116-687E-4F07-8FB7-E50E644C5AAA}" type="presParOf" srcId="{3CB450FB-447F-4665-98EA-06B7FFA5CA38}" destId="{4ABC9411-DEF4-4DA3-9143-295349708C73}" srcOrd="0" destOrd="0" presId="urn:microsoft.com/office/officeart/2018/2/layout/IconVerticalSolidList"/>
    <dgm:cxn modelId="{A54B86D5-D2B8-4082-A7CC-20738CECD87E}" type="presParOf" srcId="{3CB450FB-447F-4665-98EA-06B7FFA5CA38}" destId="{3458E4E0-537B-42AC-8C4D-0701E7224749}" srcOrd="1" destOrd="0" presId="urn:microsoft.com/office/officeart/2018/2/layout/IconVerticalSolidList"/>
    <dgm:cxn modelId="{D5466579-8677-4B59-A7D4-69A5D42E5604}" type="presParOf" srcId="{3CB450FB-447F-4665-98EA-06B7FFA5CA38}" destId="{09129B6D-CB17-4767-B094-B7628589533C}" srcOrd="2" destOrd="0" presId="urn:microsoft.com/office/officeart/2018/2/layout/IconVerticalSolidList"/>
    <dgm:cxn modelId="{36ACCE0B-6CB8-4D73-AA3C-2024FEC547DB}" type="presParOf" srcId="{3CB450FB-447F-4665-98EA-06B7FFA5CA38}" destId="{7234A5C2-E2EB-4985-B24D-9075BA171CB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61542B-2C98-4148-94B7-D83CBDB49999}">
      <dsp:nvSpPr>
        <dsp:cNvPr id="0" name=""/>
        <dsp:cNvSpPr/>
      </dsp:nvSpPr>
      <dsp:spPr>
        <a:xfrm>
          <a:off x="0" y="2288"/>
          <a:ext cx="6364224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03BBAA-14F6-47BD-A46F-F71A61A89B3F}">
      <dsp:nvSpPr>
        <dsp:cNvPr id="0" name=""/>
        <dsp:cNvSpPr/>
      </dsp:nvSpPr>
      <dsp:spPr>
        <a:xfrm>
          <a:off x="350852" y="263253"/>
          <a:ext cx="637913" cy="63791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B6518E-FAE4-4A0F-A59C-82E0826355B5}">
      <dsp:nvSpPr>
        <dsp:cNvPr id="0" name=""/>
        <dsp:cNvSpPr/>
      </dsp:nvSpPr>
      <dsp:spPr>
        <a:xfrm>
          <a:off x="1339618" y="2288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Went live with Alma in 2020</a:t>
          </a:r>
        </a:p>
      </dsp:txBody>
      <dsp:txXfrm>
        <a:off x="1339618" y="2288"/>
        <a:ext cx="5024605" cy="1159843"/>
      </dsp:txXfrm>
    </dsp:sp>
    <dsp:sp modelId="{D55116EB-7A01-44EE-B3F7-9D1B29B88FE6}">
      <dsp:nvSpPr>
        <dsp:cNvPr id="0" name=""/>
        <dsp:cNvSpPr/>
      </dsp:nvSpPr>
      <dsp:spPr>
        <a:xfrm>
          <a:off x="0" y="1452092"/>
          <a:ext cx="6364224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F7FCA3-923E-4FDE-84DF-44E49582AF7B}">
      <dsp:nvSpPr>
        <dsp:cNvPr id="0" name=""/>
        <dsp:cNvSpPr/>
      </dsp:nvSpPr>
      <dsp:spPr>
        <a:xfrm>
          <a:off x="350852" y="1713057"/>
          <a:ext cx="637913" cy="63791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84E95C-D287-4BA9-A943-0E7F76D60267}">
      <dsp:nvSpPr>
        <dsp:cNvPr id="0" name=""/>
        <dsp:cNvSpPr/>
      </dsp:nvSpPr>
      <dsp:spPr>
        <a:xfrm>
          <a:off x="1339618" y="1452092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No Systems Librarian</a:t>
          </a:r>
        </a:p>
      </dsp:txBody>
      <dsp:txXfrm>
        <a:off x="1339618" y="1452092"/>
        <a:ext cx="5024605" cy="1159843"/>
      </dsp:txXfrm>
    </dsp:sp>
    <dsp:sp modelId="{34355CB6-293E-4684-8D72-19A9BC2BB4F2}">
      <dsp:nvSpPr>
        <dsp:cNvPr id="0" name=""/>
        <dsp:cNvSpPr/>
      </dsp:nvSpPr>
      <dsp:spPr>
        <a:xfrm>
          <a:off x="0" y="2901896"/>
          <a:ext cx="6364224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BFB1CE-7095-4A61-B152-8A4661E67339}">
      <dsp:nvSpPr>
        <dsp:cNvPr id="0" name=""/>
        <dsp:cNvSpPr/>
      </dsp:nvSpPr>
      <dsp:spPr>
        <a:xfrm>
          <a:off x="350852" y="3162861"/>
          <a:ext cx="637913" cy="63791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51A1CE-016D-4FE0-B742-5E8E7E5DBAB3}">
      <dsp:nvSpPr>
        <dsp:cNvPr id="0" name=""/>
        <dsp:cNvSpPr/>
      </dsp:nvSpPr>
      <dsp:spPr>
        <a:xfrm>
          <a:off x="1339618" y="2901896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Still a lot to clean up</a:t>
          </a:r>
        </a:p>
      </dsp:txBody>
      <dsp:txXfrm>
        <a:off x="1339618" y="2901896"/>
        <a:ext cx="5024605" cy="1159843"/>
      </dsp:txXfrm>
    </dsp:sp>
    <dsp:sp modelId="{4ABC9411-DEF4-4DA3-9143-295349708C73}">
      <dsp:nvSpPr>
        <dsp:cNvPr id="0" name=""/>
        <dsp:cNvSpPr/>
      </dsp:nvSpPr>
      <dsp:spPr>
        <a:xfrm>
          <a:off x="0" y="4351700"/>
          <a:ext cx="6364224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58E4E0-537B-42AC-8C4D-0701E7224749}">
      <dsp:nvSpPr>
        <dsp:cNvPr id="0" name=""/>
        <dsp:cNvSpPr/>
      </dsp:nvSpPr>
      <dsp:spPr>
        <a:xfrm>
          <a:off x="350852" y="4612665"/>
          <a:ext cx="637913" cy="63791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34A5C2-E2EB-4985-B24D-9075BA171CBF}">
      <dsp:nvSpPr>
        <dsp:cNvPr id="0" name=""/>
        <dsp:cNvSpPr/>
      </dsp:nvSpPr>
      <dsp:spPr>
        <a:xfrm>
          <a:off x="1339618" y="4351700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Approach? Cross-Functional Teams</a:t>
          </a:r>
        </a:p>
      </dsp:txBody>
      <dsp:txXfrm>
        <a:off x="1339618" y="4351700"/>
        <a:ext cx="5024605" cy="11598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149FF-417C-CD40-A097-2EF72382F7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EB2BFB-CF86-DE92-7FBD-5DDEE93B44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AEEEEA-4686-CA3B-A5FE-2F3BF3137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09591-EFA6-44B6-B756-156387E081B6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5F30FA-A1BE-39BE-7571-7FFA50FEA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2904E4-86F4-48BA-5647-9E679125D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A4C8B-DFF8-4537-BBD1-8E44D2A35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131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26AAF-667F-1ACE-01DC-E3386A035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E44C59-4692-3C50-ECF9-D8BAD468EB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E93665-8C4E-CBEF-4085-6A08EAE90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09591-EFA6-44B6-B756-156387E081B6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B3E6F5-3932-A485-0F1B-2C0573565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1A4C68-E8EB-2B30-8EEF-9478889AD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A4C8B-DFF8-4537-BBD1-8E44D2A35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74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9EE252-FB96-C81A-6A62-5ECD6A4B5C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73C91E-85E1-DC1D-3DB6-EAFDA47596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DAAC1F-55AF-4D1D-BC35-D2E5DF768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09591-EFA6-44B6-B756-156387E081B6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820244-ED1A-683E-CCF3-E12DC5CEA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0D368E-FC38-B437-1D80-C77536FDD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A4C8B-DFF8-4537-BBD1-8E44D2A35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552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054-8236-53B1-F181-8323A086D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528F4A-5258-76B3-0C3E-E73FC67125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5A0586-F9B5-1218-BF03-7B488A893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09591-EFA6-44B6-B756-156387E081B6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A8A7D3-34C6-5E47-D03C-F2A21E684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825474-1784-866C-B445-8CEBE9B34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A4C8B-DFF8-4537-BBD1-8E44D2A35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611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8E0A1-5541-3C56-35E0-ACDCE550E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5A7956-B2AB-E195-CDFA-72306F85F7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D74B84-2AFE-086F-AAC4-E1305CE77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09591-EFA6-44B6-B756-156387E081B6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641C62-FCB2-B317-7ECB-AB184E657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6A7221-CA26-EEB7-2D22-DC6F6FA8F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A4C8B-DFF8-4537-BBD1-8E44D2A35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761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590D8-DFBE-1E1C-633A-9D64B8270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2740FF-69B9-5948-F736-304C6902B1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F68435-7B03-5F8F-FE00-E63BA02E4F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C331C6-9234-68A7-F9A7-6AEB22563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09591-EFA6-44B6-B756-156387E081B6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4C8FC0-7B23-3E4C-E291-AED122FEE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9593CF-17D5-745E-EB30-0DEF7487A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A4C8B-DFF8-4537-BBD1-8E44D2A35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067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FB5A1D-4B9B-0E5E-5C99-B6C72DB52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96FA0E-CC22-E1E5-9185-A36C3E8FEA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3E2477-35CC-717A-AA8B-06FCA94B90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DCFBD1-FF75-5FAE-A27B-0B68B84BC3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62FE39-E965-2857-4981-3AB920B8E5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341D34-4E6F-B4BB-01D7-357B03F88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09591-EFA6-44B6-B756-156387E081B6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D80C6E-B7E9-5760-5A61-A2E92626F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D9518E-BB94-FF9C-A3DE-8B8FFC67C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A4C8B-DFF8-4537-BBD1-8E44D2A35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436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18A2C-4733-11B0-6472-9D6D2CA8B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42BD1C-6B45-9430-3605-67E612AFA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09591-EFA6-44B6-B756-156387E081B6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E36CCD-EF3F-DD67-489B-EB98E89A6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377C6D-7A54-42C3-127F-C62722CE3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A4C8B-DFF8-4537-BBD1-8E44D2A35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190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62925C-A4B7-E565-5FAB-D35D777E2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09591-EFA6-44B6-B756-156387E081B6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3421AC-202A-9EA4-C9DA-D57F92283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B9501F-4F38-B02D-21A4-58A2B11E1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A4C8B-DFF8-4537-BBD1-8E44D2A35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78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1866E-74FE-EE00-B575-AA0F47F92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B7E8B8-5FCF-EB44-E922-4B412053E4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97A9EE-6F81-4F79-D571-C6F45CA4FE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980F33-74C8-57AC-9F84-0D1B62903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09591-EFA6-44B6-B756-156387E081B6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5812D2-E7F4-37EC-A0BF-696DB2D93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2ECB64-D548-0275-4BC2-C5EFB6B8F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A4C8B-DFF8-4537-BBD1-8E44D2A35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751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EDFFE-3FC6-968F-4EF9-F903036E2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364FFC-D535-3F08-FD16-18DD81D4CC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7F4162-71B4-9E82-257D-5003B78828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EFEA25-1B82-7BC9-3AAD-D69D33F9E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09591-EFA6-44B6-B756-156387E081B6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11DDA7-56E9-005D-1841-C8D31A612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E59715-9E1C-3F5D-E99C-E31023557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A4C8B-DFF8-4537-BBD1-8E44D2A35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206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307EAC-6E97-51B4-E30F-EBA83F7BA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3D1131-2984-0FCE-D644-45DBD5968F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E61F8E-2751-B0EA-4DF6-452BD28A76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E09591-EFA6-44B6-B756-156387E081B6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2ABF30-5868-24C9-7522-F922ECDD66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B7C8DC-2722-33F2-1722-D5D350867F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EA4C8B-DFF8-4537-BBD1-8E44D2A35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90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278ADA9-6383-4BDD-80D2-8899A40268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84B7147-B0F6-40ED-B5A2-FF72BC819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36D2DE0-0628-4A9A-A59D-7BA8B5EB3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8E405C9-94BE-41DA-928C-DEC9A8550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D45AFF-AA65-11A5-EE10-FA7CEAF008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15031" y="1380754"/>
            <a:ext cx="5561938" cy="2513516"/>
          </a:xfrm>
        </p:spPr>
        <p:txBody>
          <a:bodyPr>
            <a:normAutofit/>
          </a:bodyPr>
          <a:lstStyle/>
          <a:p>
            <a:r>
              <a:rPr lang="en-US" sz="3300" b="0" i="0">
                <a:effectLst/>
                <a:latin typeface="Open Sans" panose="020B0604020202020204" pitchFamily="34" charset="0"/>
              </a:rPr>
              <a:t>Multiple Users, One Platform - Communicating Alma Issues Between Different Units</a:t>
            </a:r>
            <a:endParaRPr lang="en-US" sz="33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627C56-B73C-CBFA-5262-9C58037FBF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15031" y="4076802"/>
            <a:ext cx="5561938" cy="1534587"/>
          </a:xfrm>
        </p:spPr>
        <p:txBody>
          <a:bodyPr>
            <a:normAutofit/>
          </a:bodyPr>
          <a:lstStyle/>
          <a:p>
            <a:r>
              <a:rPr lang="en-US" dirty="0"/>
              <a:t>Chris Morris</a:t>
            </a:r>
          </a:p>
          <a:p>
            <a:r>
              <a:rPr lang="en-US" dirty="0"/>
              <a:t>Systems Librarian</a:t>
            </a:r>
          </a:p>
          <a:p>
            <a:r>
              <a:rPr lang="en-US" dirty="0"/>
              <a:t>Clemson University</a:t>
            </a: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D2091A72-D5BB-42AC-8FD3-F7747D9086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222429" flipV="1">
            <a:off x="2494119" y="6170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ED12BFC-A737-46AF-8411-481112D54B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00995" y="5310973"/>
            <a:ext cx="705948" cy="68679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301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2148B94-829B-4D06-81FB-D8797E1EC8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C70CF2A-F86C-2F78-DB38-ABA8AF177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6987" y="552160"/>
            <a:ext cx="5847781" cy="1046671"/>
          </a:xfrm>
        </p:spPr>
        <p:txBody>
          <a:bodyPr>
            <a:normAutofit/>
          </a:bodyPr>
          <a:lstStyle/>
          <a:p>
            <a:r>
              <a:rPr lang="en-US" sz="3600" dirty="0"/>
              <a:t>Brief Bio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D84038B-4A56-439B-A184-79B2D45066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982603"/>
            <a:ext cx="7940040" cy="64008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9DFFE-492A-50EB-F10B-CBA697E7DA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6988" y="2551558"/>
            <a:ext cx="5847780" cy="3347879"/>
          </a:xfrm>
        </p:spPr>
        <p:txBody>
          <a:bodyPr anchor="ctr">
            <a:normAutofit/>
          </a:bodyPr>
          <a:lstStyle/>
          <a:p>
            <a:r>
              <a:rPr lang="en-US" sz="3200" dirty="0"/>
              <a:t>Systems and Web Services Librarian, Kennesaw State University from 2019-2023</a:t>
            </a:r>
          </a:p>
          <a:p>
            <a:r>
              <a:rPr lang="en-US" sz="3200" dirty="0"/>
              <a:t>Systems Librarian, Clemson University (March 1, 2023)</a:t>
            </a:r>
          </a:p>
          <a:p>
            <a:r>
              <a:rPr lang="en-US" sz="3200" dirty="0"/>
              <a:t>Thank you for having me! </a:t>
            </a:r>
          </a:p>
        </p:txBody>
      </p:sp>
      <p:pic>
        <p:nvPicPr>
          <p:cNvPr id="5" name="Picture 4" descr="Close-up of stacked books">
            <a:extLst>
              <a:ext uri="{FF2B5EF4-FFF2-40B4-BE49-F238E27FC236}">
                <a16:creationId xmlns:a16="http://schemas.microsoft.com/office/drawing/2014/main" id="{F162F27A-CDFB-E960-FBBB-D06B2CEBFB4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3958" r="1167"/>
          <a:stretch/>
        </p:blipFill>
        <p:spPr>
          <a:xfrm>
            <a:off x="7940040" y="10"/>
            <a:ext cx="4251960" cy="6857991"/>
          </a:xfrm>
          <a:prstGeom prst="rect">
            <a:avLst/>
          </a:prstGeom>
        </p:spPr>
      </p:pic>
      <p:sp>
        <p:nvSpPr>
          <p:cNvPr id="19" name="Rectangle 12">
            <a:extLst>
              <a:ext uri="{FF2B5EF4-FFF2-40B4-BE49-F238E27FC236}">
                <a16:creationId xmlns:a16="http://schemas.microsoft.com/office/drawing/2014/main" id="{4F96EE13-2C4D-4262-812E-DDE5FC35F0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487469" y="3396995"/>
            <a:ext cx="6858002" cy="64008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8859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7" name="Freeform: Shape 12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23D7FDE-8430-907E-F250-1872DBD7D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US" sz="4000"/>
              <a:t>Clemson’s Alma/Primo Story	</a:t>
            </a:r>
          </a:p>
        </p:txBody>
      </p:sp>
      <p:sp>
        <p:nvSpPr>
          <p:cNvPr id="18" name="Rectangle 1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6859595-EE3B-A464-D745-670650EBFD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1598023"/>
              </p:ext>
            </p:extLst>
          </p:nvPr>
        </p:nvGraphicFramePr>
        <p:xfrm>
          <a:off x="5303520" y="676656"/>
          <a:ext cx="6364224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6299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ECCF15-0DF2-DFF2-5A9A-BF1F35F70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329184"/>
            <a:ext cx="6251110" cy="1783080"/>
          </a:xfrm>
        </p:spPr>
        <p:txBody>
          <a:bodyPr anchor="b">
            <a:normAutofit/>
          </a:bodyPr>
          <a:lstStyle/>
          <a:p>
            <a:r>
              <a:rPr lang="en-US" sz="5400"/>
              <a:t>Cross-Functional Teams</a:t>
            </a:r>
          </a:p>
        </p:txBody>
      </p:sp>
      <p:pic>
        <p:nvPicPr>
          <p:cNvPr id="5" name="Picture 4" descr="Metallic spheres connected in mesh">
            <a:extLst>
              <a:ext uri="{FF2B5EF4-FFF2-40B4-BE49-F238E27FC236}">
                <a16:creationId xmlns:a16="http://schemas.microsoft.com/office/drawing/2014/main" id="{C10E7ACA-DB72-44EA-11FB-EB52F171544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109" r="28560" b="-1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5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67C4CB-723A-A93F-A9C4-B5A163D48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>
            <a:normAutofit/>
          </a:bodyPr>
          <a:lstStyle/>
          <a:p>
            <a:r>
              <a:rPr lang="en-US" sz="2200" dirty="0"/>
              <a:t>Needed something better than </a:t>
            </a:r>
            <a:r>
              <a:rPr lang="en-US" sz="2200" dirty="0" err="1"/>
              <a:t>LibAnswer</a:t>
            </a:r>
            <a:r>
              <a:rPr lang="en-US" sz="2200" dirty="0"/>
              <a:t> tickets, so:</a:t>
            </a:r>
          </a:p>
          <a:p>
            <a:r>
              <a:rPr lang="en-US" sz="2200" dirty="0"/>
              <a:t>Collection Strategy Cross Functional Team</a:t>
            </a:r>
          </a:p>
          <a:p>
            <a:r>
              <a:rPr lang="en-US" sz="2200" dirty="0"/>
              <a:t>Discovery Cross Functional Team</a:t>
            </a:r>
          </a:p>
          <a:p>
            <a:r>
              <a:rPr lang="en-US" sz="2200" dirty="0"/>
              <a:t>Collaboration amongst teams?</a:t>
            </a:r>
          </a:p>
        </p:txBody>
      </p:sp>
    </p:spTree>
    <p:extLst>
      <p:ext uri="{BB962C8B-B14F-4D97-AF65-F5344CB8AC3E}">
        <p14:creationId xmlns:p14="http://schemas.microsoft.com/office/powerpoint/2010/main" val="1835709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009D6D5-DAC2-4A8B-A17A-E206B9012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66BEDCD-E88B-BF53-A996-8F17AF141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5251316" cy="1807305"/>
          </a:xfrm>
        </p:spPr>
        <p:txBody>
          <a:bodyPr>
            <a:normAutofit/>
          </a:bodyPr>
          <a:lstStyle/>
          <a:p>
            <a:r>
              <a:rPr lang="en-US" dirty="0"/>
              <a:t>Early Takeaways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2B3BFB-E06A-A724-588D-3FE649EEC9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33297"/>
            <a:ext cx="4619621" cy="38436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Pros</a:t>
            </a:r>
          </a:p>
          <a:p>
            <a:r>
              <a:rPr lang="en-US" sz="2000" dirty="0"/>
              <a:t>Dedicated time to discuss issues</a:t>
            </a:r>
          </a:p>
          <a:p>
            <a:r>
              <a:rPr lang="en-US" sz="2000" dirty="0"/>
              <a:t>Gets the right people in the room</a:t>
            </a:r>
          </a:p>
          <a:p>
            <a:r>
              <a:rPr lang="en-US" sz="2000" dirty="0"/>
              <a:t>Helps others understand impact of changes</a:t>
            </a:r>
          </a:p>
          <a:p>
            <a:endParaRPr lang="en-US" sz="2000" dirty="0"/>
          </a:p>
          <a:p>
            <a:pPr marL="0" indent="0">
              <a:buNone/>
            </a:pPr>
            <a:r>
              <a:rPr lang="en-US" sz="2000" dirty="0"/>
              <a:t>Cons</a:t>
            </a:r>
          </a:p>
          <a:p>
            <a:r>
              <a:rPr lang="en-US" sz="2000" dirty="0"/>
              <a:t>Involvement</a:t>
            </a:r>
          </a:p>
          <a:p>
            <a:r>
              <a:rPr lang="en-US" sz="2000" dirty="0"/>
              <a:t>Lack of understanding of Alma/Primo</a:t>
            </a:r>
          </a:p>
          <a:p>
            <a:endParaRPr lang="en-US" sz="2000" dirty="0"/>
          </a:p>
        </p:txBody>
      </p:sp>
      <p:pic>
        <p:nvPicPr>
          <p:cNvPr id="5" name="Picture 4" descr="Abstract blurred public library with bookshelves">
            <a:extLst>
              <a:ext uri="{FF2B5EF4-FFF2-40B4-BE49-F238E27FC236}">
                <a16:creationId xmlns:a16="http://schemas.microsoft.com/office/drawing/2014/main" id="{167475CD-8FCD-74EB-4E30-7C60DEF9321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811" r="32151" b="-1"/>
          <a:stretch/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537512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88EC513-CE81-DD7F-98B3-94722C8BE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329184"/>
            <a:ext cx="6251110" cy="1783080"/>
          </a:xfrm>
        </p:spPr>
        <p:txBody>
          <a:bodyPr anchor="b">
            <a:normAutofit/>
          </a:bodyPr>
          <a:lstStyle/>
          <a:p>
            <a:r>
              <a:rPr lang="en-US" sz="5400"/>
              <a:t>Thank you, eBUG!</a:t>
            </a:r>
          </a:p>
        </p:txBody>
      </p:sp>
      <p:pic>
        <p:nvPicPr>
          <p:cNvPr id="5" name="Picture 4" descr="Colourful envelopes">
            <a:extLst>
              <a:ext uri="{FF2B5EF4-FFF2-40B4-BE49-F238E27FC236}">
                <a16:creationId xmlns:a16="http://schemas.microsoft.com/office/drawing/2014/main" id="{013D4A75-93CF-F956-5BE7-F436738B872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169" r="26500" b="-1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7D9B83-B620-CD0C-F73F-24A3C0325A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/>
              <a:t>Q&amp;A if time</a:t>
            </a:r>
          </a:p>
          <a:p>
            <a:endParaRPr lang="en-US" sz="2200"/>
          </a:p>
          <a:p>
            <a:pPr marL="0" indent="0">
              <a:buNone/>
            </a:pPr>
            <a:r>
              <a:rPr lang="en-US" sz="2200"/>
              <a:t>(I’d love to hear from you with your stories or ideas!</a:t>
            </a:r>
          </a:p>
          <a:p>
            <a:pPr marL="0" indent="0">
              <a:buNone/>
            </a:pPr>
            <a:r>
              <a:rPr lang="en-US" sz="2200"/>
              <a:t>Email: cmorr25@clemson.edu)</a:t>
            </a:r>
          </a:p>
        </p:txBody>
      </p:sp>
    </p:spTree>
    <p:extLst>
      <p:ext uri="{BB962C8B-B14F-4D97-AF65-F5344CB8AC3E}">
        <p14:creationId xmlns:p14="http://schemas.microsoft.com/office/powerpoint/2010/main" val="2917501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158</Words>
  <Application>Microsoft Office PowerPoint</Application>
  <PresentationFormat>Widescreen</PresentationFormat>
  <Paragraphs>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Open Sans</vt:lpstr>
      <vt:lpstr>Office Theme</vt:lpstr>
      <vt:lpstr>Multiple Users, One Platform - Communicating Alma Issues Between Different Units</vt:lpstr>
      <vt:lpstr>Brief Bio</vt:lpstr>
      <vt:lpstr>Clemson’s Alma/Primo Story </vt:lpstr>
      <vt:lpstr>Cross-Functional Teams</vt:lpstr>
      <vt:lpstr>Early Takeaways</vt:lpstr>
      <vt:lpstr>Thank you, eBUG!</vt:lpstr>
    </vt:vector>
  </TitlesOfParts>
  <Company>Clemson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Multiple Users, One Platform - Communicating Alma Issues Between Different Units</dc:title>
  <dc:creator>Chris Morris</dc:creator>
  <cp:lastModifiedBy>Chris Morris</cp:lastModifiedBy>
  <cp:revision>1</cp:revision>
  <dcterms:created xsi:type="dcterms:W3CDTF">2023-06-14T12:59:44Z</dcterms:created>
  <dcterms:modified xsi:type="dcterms:W3CDTF">2023-06-16T18:10:46Z</dcterms:modified>
</cp:coreProperties>
</file>