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1900" r:id="rId5"/>
    <p:sldId id="1954" r:id="rId6"/>
    <p:sldId id="1912" r:id="rId7"/>
    <p:sldId id="1913" r:id="rId8"/>
    <p:sldId id="1915" r:id="rId9"/>
    <p:sldId id="1951" r:id="rId10"/>
    <p:sldId id="1917" r:id="rId11"/>
    <p:sldId id="1955" r:id="rId12"/>
    <p:sldId id="1920" r:id="rId13"/>
    <p:sldId id="1921" r:id="rId14"/>
    <p:sldId id="1923" r:id="rId15"/>
    <p:sldId id="1924" r:id="rId16"/>
    <p:sldId id="1925" r:id="rId17"/>
    <p:sldId id="1927" r:id="rId18"/>
    <p:sldId id="1931" r:id="rId19"/>
    <p:sldId id="1935" r:id="rId20"/>
    <p:sldId id="1947" r:id="rId21"/>
    <p:sldId id="1907" r:id="rId22"/>
    <p:sldId id="1941" r:id="rId23"/>
    <p:sldId id="1942" r:id="rId24"/>
    <p:sldId id="1944" r:id="rId25"/>
    <p:sldId id="1949" r:id="rId26"/>
    <p:sldId id="1910" r:id="rId27"/>
    <p:sldId id="1909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86A"/>
    <a:srgbClr val="50CFDA"/>
    <a:srgbClr val="5CAFFF"/>
    <a:srgbClr val="7CCAB7"/>
    <a:srgbClr val="DCF1EC"/>
    <a:srgbClr val="ABDDD1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9D0FF-C864-4FF0-80BF-C03281DD2179}" v="23" dt="2023-06-13T07:36:21.744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95" d="100"/>
          <a:sy n="95" d="100"/>
        </p:scale>
        <p:origin x="786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1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ala Ariel-Joel" userId="1c9fbc4b-10d9-4b8a-bde0-ca50ca616822" providerId="ADAL" clId="{9B09D0FF-C864-4FF0-80BF-C03281DD2179}"/>
    <pc:docChg chg="undo custSel addSld delSld modSld delMainMaster">
      <pc:chgData name="Yaala Ariel-Joel" userId="1c9fbc4b-10d9-4b8a-bde0-ca50ca616822" providerId="ADAL" clId="{9B09D0FF-C864-4FF0-80BF-C03281DD2179}" dt="2023-06-14T20:36:46.111" v="2098" actId="20577"/>
      <pc:docMkLst>
        <pc:docMk/>
      </pc:docMkLst>
      <pc:sldChg chg="modSp add del mod">
        <pc:chgData name="Yaala Ariel-Joel" userId="1c9fbc4b-10d9-4b8a-bde0-ca50ca616822" providerId="ADAL" clId="{9B09D0FF-C864-4FF0-80BF-C03281DD2179}" dt="2023-05-26T15:08:10.101" v="315" actId="47"/>
        <pc:sldMkLst>
          <pc:docMk/>
          <pc:sldMk cId="2912683670" sldId="1735"/>
        </pc:sldMkLst>
        <pc:spChg chg="mod">
          <ac:chgData name="Yaala Ariel-Joel" userId="1c9fbc4b-10d9-4b8a-bde0-ca50ca616822" providerId="ADAL" clId="{9B09D0FF-C864-4FF0-80BF-C03281DD2179}" dt="2023-05-26T15:07:00.293" v="262" actId="20577"/>
          <ac:spMkLst>
            <pc:docMk/>
            <pc:sldMk cId="2912683670" sldId="1735"/>
            <ac:spMk id="5" creationId="{4F7E73F6-75FC-44E9-BBFF-F064A233FBD3}"/>
          </ac:spMkLst>
        </pc:spChg>
        <pc:spChg chg="mod">
          <ac:chgData name="Yaala Ariel-Joel" userId="1c9fbc4b-10d9-4b8a-bde0-ca50ca616822" providerId="ADAL" clId="{9B09D0FF-C864-4FF0-80BF-C03281DD2179}" dt="2023-05-26T15:07:15.526" v="312" actId="20577"/>
          <ac:spMkLst>
            <pc:docMk/>
            <pc:sldMk cId="2912683670" sldId="1735"/>
            <ac:spMk id="7" creationId="{E3E3076C-2A62-4931-8C20-AA9AF105D504}"/>
          </ac:spMkLst>
        </pc:spChg>
      </pc:sldChg>
      <pc:sldChg chg="addSp modSp mod">
        <pc:chgData name="Yaala Ariel-Joel" userId="1c9fbc4b-10d9-4b8a-bde0-ca50ca616822" providerId="ADAL" clId="{9B09D0FF-C864-4FF0-80BF-C03281DD2179}" dt="2023-05-29T13:12:02.603" v="1478" actId="14100"/>
        <pc:sldMkLst>
          <pc:docMk/>
          <pc:sldMk cId="3680737001" sldId="1900"/>
        </pc:sldMkLst>
        <pc:spChg chg="mod">
          <ac:chgData name="Yaala Ariel-Joel" userId="1c9fbc4b-10d9-4b8a-bde0-ca50ca616822" providerId="ADAL" clId="{9B09D0FF-C864-4FF0-80BF-C03281DD2179}" dt="2023-05-26T15:09:15.473" v="351" actId="20577"/>
          <ac:spMkLst>
            <pc:docMk/>
            <pc:sldMk cId="3680737001" sldId="1900"/>
            <ac:spMk id="5" creationId="{404ACFFC-ECE1-43DE-9277-B005571E21BF}"/>
          </ac:spMkLst>
        </pc:spChg>
        <pc:picChg chg="add mod">
          <ac:chgData name="Yaala Ariel-Joel" userId="1c9fbc4b-10d9-4b8a-bde0-ca50ca616822" providerId="ADAL" clId="{9B09D0FF-C864-4FF0-80BF-C03281DD2179}" dt="2023-05-26T15:08:05.216" v="314" actId="1076"/>
          <ac:picMkLst>
            <pc:docMk/>
            <pc:sldMk cId="3680737001" sldId="1900"/>
            <ac:picMk id="3" creationId="{75CE46CF-5771-203E-6B5D-A008D247FBD8}"/>
          </ac:picMkLst>
        </pc:picChg>
        <pc:picChg chg="add mod">
          <ac:chgData name="Yaala Ariel-Joel" userId="1c9fbc4b-10d9-4b8a-bde0-ca50ca616822" providerId="ADAL" clId="{9B09D0FF-C864-4FF0-80BF-C03281DD2179}" dt="2023-05-29T13:12:02.603" v="1478" actId="14100"/>
          <ac:picMkLst>
            <pc:docMk/>
            <pc:sldMk cId="3680737001" sldId="1900"/>
            <ac:picMk id="6" creationId="{6F519264-F232-0E76-D624-C7CC15C0B1E3}"/>
          </ac:picMkLst>
        </pc:picChg>
      </pc:sldChg>
      <pc:sldChg chg="addSp delSp modSp del mod">
        <pc:chgData name="Yaala Ariel-Joel" userId="1c9fbc4b-10d9-4b8a-bde0-ca50ca616822" providerId="ADAL" clId="{9B09D0FF-C864-4FF0-80BF-C03281DD2179}" dt="2023-06-13T07:35:32.653" v="2089" actId="2696"/>
        <pc:sldMkLst>
          <pc:docMk/>
          <pc:sldMk cId="3457345064" sldId="1901"/>
        </pc:sldMkLst>
        <pc:picChg chg="del mod">
          <ac:chgData name="Yaala Ariel-Joel" userId="1c9fbc4b-10d9-4b8a-bde0-ca50ca616822" providerId="ADAL" clId="{9B09D0FF-C864-4FF0-80BF-C03281DD2179}" dt="2023-05-29T13:23:34.471" v="1501" actId="478"/>
          <ac:picMkLst>
            <pc:docMk/>
            <pc:sldMk cId="3457345064" sldId="1901"/>
            <ac:picMk id="2" creationId="{5218274F-1F68-502B-4560-CE29EF6240AE}"/>
          </ac:picMkLst>
        </pc:picChg>
        <pc:picChg chg="add mod">
          <ac:chgData name="Yaala Ariel-Joel" userId="1c9fbc4b-10d9-4b8a-bde0-ca50ca616822" providerId="ADAL" clId="{9B09D0FF-C864-4FF0-80BF-C03281DD2179}" dt="2023-05-29T13:23:11.707" v="1498" actId="1076"/>
          <ac:picMkLst>
            <pc:docMk/>
            <pc:sldMk cId="3457345064" sldId="1901"/>
            <ac:picMk id="3" creationId="{CB07FF8F-73F0-C541-2368-A45C4A115846}"/>
          </ac:picMkLst>
        </pc:picChg>
        <pc:picChg chg="add mod">
          <ac:chgData name="Yaala Ariel-Joel" userId="1c9fbc4b-10d9-4b8a-bde0-ca50ca616822" providerId="ADAL" clId="{9B09D0FF-C864-4FF0-80BF-C03281DD2179}" dt="2023-05-26T15:08:16.926" v="317" actId="1076"/>
          <ac:picMkLst>
            <pc:docMk/>
            <pc:sldMk cId="3457345064" sldId="1901"/>
            <ac:picMk id="7" creationId="{FF20FADC-DC0E-F024-341E-0D6AA72FBF90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07:02.518" v="528" actId="47"/>
        <pc:sldMkLst>
          <pc:docMk/>
          <pc:sldMk cId="1569280083" sldId="1902"/>
        </pc:sldMkLst>
        <pc:picChg chg="add mod">
          <ac:chgData name="Yaala Ariel-Joel" userId="1c9fbc4b-10d9-4b8a-bde0-ca50ca616822" providerId="ADAL" clId="{9B09D0FF-C864-4FF0-80BF-C03281DD2179}" dt="2023-05-26T15:10:08.228" v="358" actId="14100"/>
          <ac:picMkLst>
            <pc:docMk/>
            <pc:sldMk cId="1569280083" sldId="1902"/>
            <ac:picMk id="4" creationId="{BD1F0BAE-B2C8-9520-111A-FAAB8FB76E8B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07:26.582" v="529" actId="47"/>
        <pc:sldMkLst>
          <pc:docMk/>
          <pc:sldMk cId="4060377497" sldId="1903"/>
        </pc:sldMkLst>
        <pc:picChg chg="add mod">
          <ac:chgData name="Yaala Ariel-Joel" userId="1c9fbc4b-10d9-4b8a-bde0-ca50ca616822" providerId="ADAL" clId="{9B09D0FF-C864-4FF0-80BF-C03281DD2179}" dt="2023-05-26T15:10:31.942" v="361" actId="1076"/>
          <ac:picMkLst>
            <pc:docMk/>
            <pc:sldMk cId="4060377497" sldId="1903"/>
            <ac:picMk id="4" creationId="{849D597B-146E-F470-940F-DB0E216493D9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39:07.569" v="1408" actId="47"/>
        <pc:sldMkLst>
          <pc:docMk/>
          <pc:sldMk cId="3844739563" sldId="1904"/>
        </pc:sldMkLst>
        <pc:picChg chg="add mod">
          <ac:chgData name="Yaala Ariel-Joel" userId="1c9fbc4b-10d9-4b8a-bde0-ca50ca616822" providerId="ADAL" clId="{9B09D0FF-C864-4FF0-80BF-C03281DD2179}" dt="2023-05-26T15:10:44.983" v="363" actId="1076"/>
          <ac:picMkLst>
            <pc:docMk/>
            <pc:sldMk cId="3844739563" sldId="1904"/>
            <ac:picMk id="4" creationId="{D69831BD-EAC5-1DD8-D344-D4393AE47C47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9T13:10:36.051" v="1453" actId="47"/>
        <pc:sldMkLst>
          <pc:docMk/>
          <pc:sldMk cId="167202754" sldId="1905"/>
        </pc:sldMkLst>
        <pc:picChg chg="add mod">
          <ac:chgData name="Yaala Ariel-Joel" userId="1c9fbc4b-10d9-4b8a-bde0-ca50ca616822" providerId="ADAL" clId="{9B09D0FF-C864-4FF0-80BF-C03281DD2179}" dt="2023-05-26T15:10:56.272" v="366" actId="1076"/>
          <ac:picMkLst>
            <pc:docMk/>
            <pc:sldMk cId="167202754" sldId="1905"/>
            <ac:picMk id="4" creationId="{7DADB097-A649-D576-4299-403A026AECCC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41:54.801" v="1446" actId="47"/>
        <pc:sldMkLst>
          <pc:docMk/>
          <pc:sldMk cId="467723501" sldId="1906"/>
        </pc:sldMkLst>
        <pc:picChg chg="add mod">
          <ac:chgData name="Yaala Ariel-Joel" userId="1c9fbc4b-10d9-4b8a-bde0-ca50ca616822" providerId="ADAL" clId="{9B09D0FF-C864-4FF0-80BF-C03281DD2179}" dt="2023-05-26T15:11:06.505" v="368" actId="1076"/>
          <ac:picMkLst>
            <pc:docMk/>
            <pc:sldMk cId="467723501" sldId="1906"/>
            <ac:picMk id="4" creationId="{8CE094BC-7396-234B-AA27-9E08E6BBF4F9}"/>
          </ac:picMkLst>
        </pc:picChg>
      </pc:sldChg>
      <pc:sldChg chg="addSp modSp mod">
        <pc:chgData name="Yaala Ariel-Joel" userId="1c9fbc4b-10d9-4b8a-bde0-ca50ca616822" providerId="ADAL" clId="{9B09D0FF-C864-4FF0-80BF-C03281DD2179}" dt="2023-05-29T13:42:43.033" v="1742" actId="14100"/>
        <pc:sldMkLst>
          <pc:docMk/>
          <pc:sldMk cId="883409134" sldId="1907"/>
        </pc:sldMkLst>
        <pc:spChg chg="mod">
          <ac:chgData name="Yaala Ariel-Joel" userId="1c9fbc4b-10d9-4b8a-bde0-ca50ca616822" providerId="ADAL" clId="{9B09D0FF-C864-4FF0-80BF-C03281DD2179}" dt="2023-05-29T13:42:43.033" v="1742" actId="14100"/>
          <ac:spMkLst>
            <pc:docMk/>
            <pc:sldMk cId="883409134" sldId="1907"/>
            <ac:spMk id="5" creationId="{13C21188-628E-482D-8545-5C2C348F1252}"/>
          </ac:spMkLst>
        </pc:spChg>
        <pc:picChg chg="add mod">
          <ac:chgData name="Yaala Ariel-Joel" userId="1c9fbc4b-10d9-4b8a-bde0-ca50ca616822" providerId="ADAL" clId="{9B09D0FF-C864-4FF0-80BF-C03281DD2179}" dt="2023-05-26T15:11:17.585" v="371" actId="1076"/>
          <ac:picMkLst>
            <pc:docMk/>
            <pc:sldMk cId="883409134" sldId="1907"/>
            <ac:picMk id="4" creationId="{1D026A7D-648A-6C6E-087D-3BF16A6829A3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9T13:20:43.501" v="1488" actId="47"/>
        <pc:sldMkLst>
          <pc:docMk/>
          <pc:sldMk cId="3941481254" sldId="1908"/>
        </pc:sldMkLst>
        <pc:picChg chg="add mod">
          <ac:chgData name="Yaala Ariel-Joel" userId="1c9fbc4b-10d9-4b8a-bde0-ca50ca616822" providerId="ADAL" clId="{9B09D0FF-C864-4FF0-80BF-C03281DD2179}" dt="2023-05-26T15:11:28.879" v="373" actId="1076"/>
          <ac:picMkLst>
            <pc:docMk/>
            <pc:sldMk cId="3941481254" sldId="1908"/>
            <ac:picMk id="4" creationId="{CB9EBD2D-52B8-6EFB-5892-8BFFD9363F30}"/>
          </ac:picMkLst>
        </pc:picChg>
      </pc:sldChg>
      <pc:sldChg chg="addSp modSp mod">
        <pc:chgData name="Yaala Ariel-Joel" userId="1c9fbc4b-10d9-4b8a-bde0-ca50ca616822" providerId="ADAL" clId="{9B09D0FF-C864-4FF0-80BF-C03281DD2179}" dt="2023-05-29T13:44:50.275" v="1855" actId="1076"/>
        <pc:sldMkLst>
          <pc:docMk/>
          <pc:sldMk cId="1674918191" sldId="1909"/>
        </pc:sldMkLst>
        <pc:picChg chg="add mod">
          <ac:chgData name="Yaala Ariel-Joel" userId="1c9fbc4b-10d9-4b8a-bde0-ca50ca616822" providerId="ADAL" clId="{9B09D0FF-C864-4FF0-80BF-C03281DD2179}" dt="2023-05-26T15:09:22.734" v="353" actId="1076"/>
          <ac:picMkLst>
            <pc:docMk/>
            <pc:sldMk cId="1674918191" sldId="1909"/>
            <ac:picMk id="4" creationId="{97196AA3-DEB2-F90C-0911-F3292DEF7408}"/>
          </ac:picMkLst>
        </pc:picChg>
        <pc:picChg chg="add mod">
          <ac:chgData name="Yaala Ariel-Joel" userId="1c9fbc4b-10d9-4b8a-bde0-ca50ca616822" providerId="ADAL" clId="{9B09D0FF-C864-4FF0-80BF-C03281DD2179}" dt="2023-05-29T13:44:50.275" v="1855" actId="1076"/>
          <ac:picMkLst>
            <pc:docMk/>
            <pc:sldMk cId="1674918191" sldId="1909"/>
            <ac:picMk id="5" creationId="{B6DF3A58-1455-5146-9887-3809F9700EB5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44:31.971" v="1853" actId="20577"/>
        <pc:sldMkLst>
          <pc:docMk/>
          <pc:sldMk cId="2794318572" sldId="1910"/>
        </pc:sldMkLst>
        <pc:spChg chg="mod">
          <ac:chgData name="Yaala Ariel-Joel" userId="1c9fbc4b-10d9-4b8a-bde0-ca50ca616822" providerId="ADAL" clId="{9B09D0FF-C864-4FF0-80BF-C03281DD2179}" dt="2023-05-29T13:44:31.971" v="1853" actId="20577"/>
          <ac:spMkLst>
            <pc:docMk/>
            <pc:sldMk cId="2794318572" sldId="1910"/>
            <ac:spMk id="4" creationId="{2490F34D-A7E2-4EA9-8B1A-78371A1F1CD1}"/>
          </ac:spMkLst>
        </pc:spChg>
        <pc:picChg chg="del">
          <ac:chgData name="Yaala Ariel-Joel" userId="1c9fbc4b-10d9-4b8a-bde0-ca50ca616822" providerId="ADAL" clId="{9B09D0FF-C864-4FF0-80BF-C03281DD2179}" dt="2023-05-29T13:11:22.828" v="1458" actId="478"/>
          <ac:picMkLst>
            <pc:docMk/>
            <pc:sldMk cId="2794318572" sldId="1910"/>
            <ac:picMk id="6" creationId="{20387E82-25C0-2C67-21EC-B1C02BE9CB7D}"/>
          </ac:picMkLst>
        </pc:picChg>
        <pc:picChg chg="add mod">
          <ac:chgData name="Yaala Ariel-Joel" userId="1c9fbc4b-10d9-4b8a-bde0-ca50ca616822" providerId="ADAL" clId="{9B09D0FF-C864-4FF0-80BF-C03281DD2179}" dt="2023-05-26T15:17:10.935" v="445" actId="14100"/>
          <ac:picMkLst>
            <pc:docMk/>
            <pc:sldMk cId="2794318572" sldId="1910"/>
            <ac:picMk id="7" creationId="{711532A1-316A-60E9-930A-A99412EA23BB}"/>
          </ac:picMkLst>
        </pc:picChg>
      </pc:sldChg>
      <pc:sldChg chg="addSp modSp mod">
        <pc:chgData name="Yaala Ariel-Joel" userId="1c9fbc4b-10d9-4b8a-bde0-ca50ca616822" providerId="ADAL" clId="{9B09D0FF-C864-4FF0-80BF-C03281DD2179}" dt="2023-05-27T11:08:32.379" v="604" actId="27107"/>
        <pc:sldMkLst>
          <pc:docMk/>
          <pc:sldMk cId="1867108273" sldId="1912"/>
        </pc:sldMkLst>
        <pc:spChg chg="mod">
          <ac:chgData name="Yaala Ariel-Joel" userId="1c9fbc4b-10d9-4b8a-bde0-ca50ca616822" providerId="ADAL" clId="{9B09D0FF-C864-4FF0-80BF-C03281DD2179}" dt="2023-05-27T11:08:32.379" v="604" actId="27107"/>
          <ac:spMkLst>
            <pc:docMk/>
            <pc:sldMk cId="1867108273" sldId="1912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3:45.276" v="385" actId="1076"/>
          <ac:picMkLst>
            <pc:docMk/>
            <pc:sldMk cId="1867108273" sldId="1912"/>
            <ac:picMk id="7" creationId="{3E74C091-00AC-6919-56AB-2C333843CD20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31:17.353" v="1505" actId="1076"/>
        <pc:sldMkLst>
          <pc:docMk/>
          <pc:sldMk cId="1299002460" sldId="1913"/>
        </pc:sldMkLst>
        <pc:spChg chg="mod">
          <ac:chgData name="Yaala Ariel-Joel" userId="1c9fbc4b-10d9-4b8a-bde0-ca50ca616822" providerId="ADAL" clId="{9B09D0FF-C864-4FF0-80BF-C03281DD2179}" dt="2023-05-27T11:13:15.638" v="703" actId="20577"/>
          <ac:spMkLst>
            <pc:docMk/>
            <pc:sldMk cId="1299002460" sldId="1913"/>
            <ac:spMk id="3" creationId="{4FC18B40-6547-41EC-8A0E-1C8F40E0A42F}"/>
          </ac:spMkLst>
        </pc:spChg>
        <pc:spChg chg="mod">
          <ac:chgData name="Yaala Ariel-Joel" userId="1c9fbc4b-10d9-4b8a-bde0-ca50ca616822" providerId="ADAL" clId="{9B09D0FF-C864-4FF0-80BF-C03281DD2179}" dt="2023-05-27T11:10:12.662" v="673" actId="313"/>
          <ac:spMkLst>
            <pc:docMk/>
            <pc:sldMk cId="1299002460" sldId="1913"/>
            <ac:spMk id="4" creationId="{2490F34D-A7E2-4EA9-8B1A-78371A1F1CD1}"/>
          </ac:spMkLst>
        </pc:spChg>
        <pc:picChg chg="del">
          <ac:chgData name="Yaala Ariel-Joel" userId="1c9fbc4b-10d9-4b8a-bde0-ca50ca616822" providerId="ADAL" clId="{9B09D0FF-C864-4FF0-80BF-C03281DD2179}" dt="2023-05-27T11:08:52.477" v="605" actId="478"/>
          <ac:picMkLst>
            <pc:docMk/>
            <pc:sldMk cId="1299002460" sldId="1913"/>
            <ac:picMk id="5" creationId="{0174D3E6-7D7B-CEF7-841D-EDBCA82EAD8A}"/>
          </ac:picMkLst>
        </pc:picChg>
        <pc:picChg chg="add mod">
          <ac:chgData name="Yaala Ariel-Joel" userId="1c9fbc4b-10d9-4b8a-bde0-ca50ca616822" providerId="ADAL" clId="{9B09D0FF-C864-4FF0-80BF-C03281DD2179}" dt="2023-05-26T15:13:51.571" v="387" actId="1076"/>
          <ac:picMkLst>
            <pc:docMk/>
            <pc:sldMk cId="1299002460" sldId="1913"/>
            <ac:picMk id="7" creationId="{856320B2-9775-BD23-837B-79D886A5220A}"/>
          </ac:picMkLst>
        </pc:picChg>
        <pc:picChg chg="add del mod">
          <ac:chgData name="Yaala Ariel-Joel" userId="1c9fbc4b-10d9-4b8a-bde0-ca50ca616822" providerId="ADAL" clId="{9B09D0FF-C864-4FF0-80BF-C03281DD2179}" dt="2023-05-27T11:12:12.196" v="691" actId="478"/>
          <ac:picMkLst>
            <pc:docMk/>
            <pc:sldMk cId="1299002460" sldId="1913"/>
            <ac:picMk id="8" creationId="{991A0E6C-EA11-B357-DC71-6DA0151CAC2C}"/>
          </ac:picMkLst>
        </pc:picChg>
        <pc:picChg chg="add del">
          <ac:chgData name="Yaala Ariel-Joel" userId="1c9fbc4b-10d9-4b8a-bde0-ca50ca616822" providerId="ADAL" clId="{9B09D0FF-C864-4FF0-80BF-C03281DD2179}" dt="2023-05-27T11:09:39.190" v="610" actId="22"/>
          <ac:picMkLst>
            <pc:docMk/>
            <pc:sldMk cId="1299002460" sldId="1913"/>
            <ac:picMk id="10" creationId="{D8F05D74-2817-CD93-928B-9AD38FE47EE2}"/>
          </ac:picMkLst>
        </pc:picChg>
        <pc:picChg chg="add del mod">
          <ac:chgData name="Yaala Ariel-Joel" userId="1c9fbc4b-10d9-4b8a-bde0-ca50ca616822" providerId="ADAL" clId="{9B09D0FF-C864-4FF0-80BF-C03281DD2179}" dt="2023-05-27T11:11:57.695" v="683" actId="478"/>
          <ac:picMkLst>
            <pc:docMk/>
            <pc:sldMk cId="1299002460" sldId="1913"/>
            <ac:picMk id="12" creationId="{D4C93379-F4CB-5269-FA20-92F3347834AB}"/>
          </ac:picMkLst>
        </pc:picChg>
        <pc:picChg chg="add del mod">
          <ac:chgData name="Yaala Ariel-Joel" userId="1c9fbc4b-10d9-4b8a-bde0-ca50ca616822" providerId="ADAL" clId="{9B09D0FF-C864-4FF0-80BF-C03281DD2179}" dt="2023-05-29T13:12:14.713" v="1479" actId="478"/>
          <ac:picMkLst>
            <pc:docMk/>
            <pc:sldMk cId="1299002460" sldId="1913"/>
            <ac:picMk id="14" creationId="{5D677C73-8B0A-89C6-E883-B4183F5D6D60}"/>
          </ac:picMkLst>
        </pc:picChg>
        <pc:picChg chg="add del mod">
          <ac:chgData name="Yaala Ariel-Joel" userId="1c9fbc4b-10d9-4b8a-bde0-ca50ca616822" providerId="ADAL" clId="{9B09D0FF-C864-4FF0-80BF-C03281DD2179}" dt="2023-05-29T13:18:51.756" v="1485" actId="688"/>
          <ac:picMkLst>
            <pc:docMk/>
            <pc:sldMk cId="1299002460" sldId="1913"/>
            <ac:picMk id="16" creationId="{DD74CC7D-8859-80F8-567C-EEA4A850DB67}"/>
          </ac:picMkLst>
        </pc:picChg>
        <pc:picChg chg="add mod">
          <ac:chgData name="Yaala Ariel-Joel" userId="1c9fbc4b-10d9-4b8a-bde0-ca50ca616822" providerId="ADAL" clId="{9B09D0FF-C864-4FF0-80BF-C03281DD2179}" dt="2023-05-29T13:31:17.353" v="1505" actId="1076"/>
          <ac:picMkLst>
            <pc:docMk/>
            <pc:sldMk cId="1299002460" sldId="1913"/>
            <ac:picMk id="1026" creationId="{6FB47AF6-6DF4-A312-3128-DB9379E1DD3E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12:24.948" v="374" actId="47"/>
        <pc:sldMkLst>
          <pc:docMk/>
          <pc:sldMk cId="3324287008" sldId="1914"/>
        </pc:sldMkLst>
      </pc:sldChg>
      <pc:sldChg chg="addSp modSp mod">
        <pc:chgData name="Yaala Ariel-Joel" userId="1c9fbc4b-10d9-4b8a-bde0-ca50ca616822" providerId="ADAL" clId="{9B09D0FF-C864-4FF0-80BF-C03281DD2179}" dt="2023-05-27T11:13:29.352" v="704" actId="207"/>
        <pc:sldMkLst>
          <pc:docMk/>
          <pc:sldMk cId="3970932257" sldId="1915"/>
        </pc:sldMkLst>
        <pc:spChg chg="mod">
          <ac:chgData name="Yaala Ariel-Joel" userId="1c9fbc4b-10d9-4b8a-bde0-ca50ca616822" providerId="ADAL" clId="{9B09D0FF-C864-4FF0-80BF-C03281DD2179}" dt="2023-05-27T11:13:29.352" v="704" actId="207"/>
          <ac:spMkLst>
            <pc:docMk/>
            <pc:sldMk cId="3970932257" sldId="1915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3:58.692" v="389" actId="1076"/>
          <ac:picMkLst>
            <pc:docMk/>
            <pc:sldMk cId="3970932257" sldId="1915"/>
            <ac:picMk id="6" creationId="{8DCA0DB6-2DBE-726C-A1E6-8D4E730983D7}"/>
          </ac:picMkLst>
        </pc:picChg>
      </pc:sldChg>
      <pc:sldChg chg="del">
        <pc:chgData name="Yaala Ariel-Joel" userId="1c9fbc4b-10d9-4b8a-bde0-ca50ca616822" providerId="ADAL" clId="{9B09D0FF-C864-4FF0-80BF-C03281DD2179}" dt="2023-05-26T14:59:33.171" v="184" actId="2696"/>
        <pc:sldMkLst>
          <pc:docMk/>
          <pc:sldMk cId="344626679" sldId="1916"/>
        </pc:sldMkLst>
      </pc:sldChg>
      <pc:sldChg chg="addSp modSp add del mod modShow">
        <pc:chgData name="Yaala Ariel-Joel" userId="1c9fbc4b-10d9-4b8a-bde0-ca50ca616822" providerId="ADAL" clId="{9B09D0FF-C864-4FF0-80BF-C03281DD2179}" dt="2023-05-27T11:17:50.654" v="846" actId="47"/>
        <pc:sldMkLst>
          <pc:docMk/>
          <pc:sldMk cId="1500406133" sldId="1916"/>
        </pc:sldMkLst>
        <pc:spChg chg="mod">
          <ac:chgData name="Yaala Ariel-Joel" userId="1c9fbc4b-10d9-4b8a-bde0-ca50ca616822" providerId="ADAL" clId="{9B09D0FF-C864-4FF0-80BF-C03281DD2179}" dt="2023-05-27T11:17:37.608" v="845" actId="6549"/>
          <ac:spMkLst>
            <pc:docMk/>
            <pc:sldMk cId="1500406133" sldId="1916"/>
            <ac:spMk id="3" creationId="{4FC18B40-6547-41EC-8A0E-1C8F40E0A42F}"/>
          </ac:spMkLst>
        </pc:spChg>
        <pc:picChg chg="add mod">
          <ac:chgData name="Yaala Ariel-Joel" userId="1c9fbc4b-10d9-4b8a-bde0-ca50ca616822" providerId="ADAL" clId="{9B09D0FF-C864-4FF0-80BF-C03281DD2179}" dt="2023-05-26T15:14:40.060" v="401" actId="1076"/>
          <ac:picMkLst>
            <pc:docMk/>
            <pc:sldMk cId="1500406133" sldId="1916"/>
            <ac:picMk id="7" creationId="{40EF5715-0714-6C53-DDF2-B78E955FEAE0}"/>
          </ac:picMkLst>
        </pc:picChg>
        <pc:picChg chg="add mod">
          <ac:chgData name="Yaala Ariel-Joel" userId="1c9fbc4b-10d9-4b8a-bde0-ca50ca616822" providerId="ADAL" clId="{9B09D0FF-C864-4FF0-80BF-C03281DD2179}" dt="2023-05-27T11:17:15.479" v="827" actId="1076"/>
          <ac:picMkLst>
            <pc:docMk/>
            <pc:sldMk cId="1500406133" sldId="1916"/>
            <ac:picMk id="8" creationId="{0D14D843-B242-69E0-6762-A3480F1481D2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39:35.760" v="1604" actId="1076"/>
        <pc:sldMkLst>
          <pc:docMk/>
          <pc:sldMk cId="2155280856" sldId="1917"/>
        </pc:sldMkLst>
        <pc:spChg chg="mod">
          <ac:chgData name="Yaala Ariel-Joel" userId="1c9fbc4b-10d9-4b8a-bde0-ca50ca616822" providerId="ADAL" clId="{9B09D0FF-C864-4FF0-80BF-C03281DD2179}" dt="2023-05-29T13:36:25.762" v="1568" actId="6549"/>
          <ac:spMkLst>
            <pc:docMk/>
            <pc:sldMk cId="2155280856" sldId="1917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9T13:38:05.934" v="1586" actId="1076"/>
          <ac:picMkLst>
            <pc:docMk/>
            <pc:sldMk cId="2155280856" sldId="1917"/>
            <ac:picMk id="5" creationId="{EB2647CD-060C-C302-A234-374C1CB9F2D7}"/>
          </ac:picMkLst>
        </pc:picChg>
        <pc:picChg chg="del mod">
          <ac:chgData name="Yaala Ariel-Joel" userId="1c9fbc4b-10d9-4b8a-bde0-ca50ca616822" providerId="ADAL" clId="{9B09D0FF-C864-4FF0-80BF-C03281DD2179}" dt="2023-05-29T13:38:49.391" v="1587" actId="478"/>
          <ac:picMkLst>
            <pc:docMk/>
            <pc:sldMk cId="2155280856" sldId="1917"/>
            <ac:picMk id="6" creationId="{72FB7A26-6EB2-930F-9410-5A012D472BEB}"/>
          </ac:picMkLst>
        </pc:picChg>
        <pc:picChg chg="add mod">
          <ac:chgData name="Yaala Ariel-Joel" userId="1c9fbc4b-10d9-4b8a-bde0-ca50ca616822" providerId="ADAL" clId="{9B09D0FF-C864-4FF0-80BF-C03281DD2179}" dt="2023-05-26T15:14:12.055" v="394" actId="1076"/>
          <ac:picMkLst>
            <pc:docMk/>
            <pc:sldMk cId="2155280856" sldId="1917"/>
            <ac:picMk id="7" creationId="{2BD96660-8A94-D066-6E7B-F48F140F86FA}"/>
          </ac:picMkLst>
        </pc:picChg>
        <pc:picChg chg="add mod">
          <ac:chgData name="Yaala Ariel-Joel" userId="1c9fbc4b-10d9-4b8a-bde0-ca50ca616822" providerId="ADAL" clId="{9B09D0FF-C864-4FF0-80BF-C03281DD2179}" dt="2023-05-29T13:39:10.551" v="1596" actId="1076"/>
          <ac:picMkLst>
            <pc:docMk/>
            <pc:sldMk cId="2155280856" sldId="1917"/>
            <ac:picMk id="8" creationId="{FEA084BB-0E0A-57A8-1520-64B33FA8DF71}"/>
          </ac:picMkLst>
        </pc:picChg>
        <pc:picChg chg="add del mod">
          <ac:chgData name="Yaala Ariel-Joel" userId="1c9fbc4b-10d9-4b8a-bde0-ca50ca616822" providerId="ADAL" clId="{9B09D0FF-C864-4FF0-80BF-C03281DD2179}" dt="2023-05-29T13:39:13.459" v="1597" actId="478"/>
          <ac:picMkLst>
            <pc:docMk/>
            <pc:sldMk cId="2155280856" sldId="1917"/>
            <ac:picMk id="10" creationId="{E9F84D53-AAB7-BF83-CFC3-9FD6B611AF9A}"/>
          </ac:picMkLst>
        </pc:picChg>
        <pc:picChg chg="add mod">
          <ac:chgData name="Yaala Ariel-Joel" userId="1c9fbc4b-10d9-4b8a-bde0-ca50ca616822" providerId="ADAL" clId="{9B09D0FF-C864-4FF0-80BF-C03281DD2179}" dt="2023-05-29T13:39:35.760" v="1604" actId="1076"/>
          <ac:picMkLst>
            <pc:docMk/>
            <pc:sldMk cId="2155280856" sldId="1917"/>
            <ac:picMk id="12" creationId="{A9703289-9BC3-634F-E719-867073E14918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17:00.740" v="824" actId="47"/>
        <pc:sldMkLst>
          <pc:docMk/>
          <pc:sldMk cId="2006668856" sldId="1918"/>
        </pc:sldMkLst>
        <pc:picChg chg="add mod">
          <ac:chgData name="Yaala Ariel-Joel" userId="1c9fbc4b-10d9-4b8a-bde0-ca50ca616822" providerId="ADAL" clId="{9B09D0FF-C864-4FF0-80BF-C03281DD2179}" dt="2023-05-26T15:14:24.739" v="397" actId="1076"/>
          <ac:picMkLst>
            <pc:docMk/>
            <pc:sldMk cId="2006668856" sldId="1918"/>
            <ac:picMk id="7" creationId="{4A15A64E-DC7A-BA48-E321-CCABCED836B0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17:02.899" v="825" actId="47"/>
        <pc:sldMkLst>
          <pc:docMk/>
          <pc:sldMk cId="2670673010" sldId="1919"/>
        </pc:sldMkLst>
        <pc:picChg chg="add mod">
          <ac:chgData name="Yaala Ariel-Joel" userId="1c9fbc4b-10d9-4b8a-bde0-ca50ca616822" providerId="ADAL" clId="{9B09D0FF-C864-4FF0-80BF-C03281DD2179}" dt="2023-05-26T15:14:32.035" v="399" actId="1076"/>
          <ac:picMkLst>
            <pc:docMk/>
            <pc:sldMk cId="2670673010" sldId="1919"/>
            <ac:picMk id="8" creationId="{3E77451C-396D-35B1-E162-47280AFE5C25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40:17.392" v="1615" actId="20577"/>
        <pc:sldMkLst>
          <pc:docMk/>
          <pc:sldMk cId="1833688452" sldId="1920"/>
        </pc:sldMkLst>
        <pc:spChg chg="mod">
          <ac:chgData name="Yaala Ariel-Joel" userId="1c9fbc4b-10d9-4b8a-bde0-ca50ca616822" providerId="ADAL" clId="{9B09D0FF-C864-4FF0-80BF-C03281DD2179}" dt="2023-05-29T13:40:17.392" v="1615" actId="20577"/>
          <ac:spMkLst>
            <pc:docMk/>
            <pc:sldMk cId="1833688452" sldId="1920"/>
            <ac:spMk id="3" creationId="{4FC18B40-6547-41EC-8A0E-1C8F40E0A42F}"/>
          </ac:spMkLst>
        </pc:spChg>
        <pc:spChg chg="mod">
          <ac:chgData name="Yaala Ariel-Joel" userId="1c9fbc4b-10d9-4b8a-bde0-ca50ca616822" providerId="ADAL" clId="{9B09D0FF-C864-4FF0-80BF-C03281DD2179}" dt="2023-05-27T11:32:01.165" v="1405" actId="207"/>
          <ac:spMkLst>
            <pc:docMk/>
            <pc:sldMk cId="1833688452" sldId="1920"/>
            <ac:spMk id="4" creationId="{2490F34D-A7E2-4EA9-8B1A-78371A1F1CD1}"/>
          </ac:spMkLst>
        </pc:spChg>
        <pc:picChg chg="del">
          <ac:chgData name="Yaala Ariel-Joel" userId="1c9fbc4b-10d9-4b8a-bde0-ca50ca616822" providerId="ADAL" clId="{9B09D0FF-C864-4FF0-80BF-C03281DD2179}" dt="2023-05-27T11:17:58.601" v="848" actId="478"/>
          <ac:picMkLst>
            <pc:docMk/>
            <pc:sldMk cId="1833688452" sldId="1920"/>
            <ac:picMk id="5" creationId="{1B0E27BF-A5C9-7BA3-7407-0E0C1065B485}"/>
          </ac:picMkLst>
        </pc:picChg>
        <pc:picChg chg="add mod">
          <ac:chgData name="Yaala Ariel-Joel" userId="1c9fbc4b-10d9-4b8a-bde0-ca50ca616822" providerId="ADAL" clId="{9B09D0FF-C864-4FF0-80BF-C03281DD2179}" dt="2023-05-26T15:14:54.492" v="405" actId="14100"/>
          <ac:picMkLst>
            <pc:docMk/>
            <pc:sldMk cId="1833688452" sldId="1920"/>
            <ac:picMk id="7" creationId="{3EA77012-F87B-1F0F-C2FE-220DEFBE3EAC}"/>
          </ac:picMkLst>
        </pc:picChg>
        <pc:picChg chg="add del mod">
          <ac:chgData name="Yaala Ariel-Joel" userId="1c9fbc4b-10d9-4b8a-bde0-ca50ca616822" providerId="ADAL" clId="{9B09D0FF-C864-4FF0-80BF-C03281DD2179}" dt="2023-05-29T13:40:10.524" v="1607" actId="478"/>
          <ac:picMkLst>
            <pc:docMk/>
            <pc:sldMk cId="1833688452" sldId="1920"/>
            <ac:picMk id="8" creationId="{9BC6D7BD-AB5B-6E77-B3BD-FA824D1708A6}"/>
          </ac:picMkLst>
        </pc:picChg>
        <pc:picChg chg="add del">
          <ac:chgData name="Yaala Ariel-Joel" userId="1c9fbc4b-10d9-4b8a-bde0-ca50ca616822" providerId="ADAL" clId="{9B09D0FF-C864-4FF0-80BF-C03281DD2179}" dt="2023-05-27T11:27:16.697" v="1001" actId="478"/>
          <ac:picMkLst>
            <pc:docMk/>
            <pc:sldMk cId="1833688452" sldId="1920"/>
            <ac:picMk id="10" creationId="{00B0EBE2-FEAF-1555-D542-0F69F480E838}"/>
          </ac:picMkLst>
        </pc:picChg>
        <pc:picChg chg="add mod ord">
          <ac:chgData name="Yaala Ariel-Joel" userId="1c9fbc4b-10d9-4b8a-bde0-ca50ca616822" providerId="ADAL" clId="{9B09D0FF-C864-4FF0-80BF-C03281DD2179}" dt="2023-05-29T13:40:08.352" v="1606" actId="1076"/>
          <ac:picMkLst>
            <pc:docMk/>
            <pc:sldMk cId="1833688452" sldId="1920"/>
            <ac:picMk id="11" creationId="{DAEB87A6-719A-8E88-55B5-86B4DDA7544F}"/>
          </ac:picMkLst>
        </pc:picChg>
        <pc:picChg chg="add del mod">
          <ac:chgData name="Yaala Ariel-Joel" userId="1c9fbc4b-10d9-4b8a-bde0-ca50ca616822" providerId="ADAL" clId="{9B09D0FF-C864-4FF0-80BF-C03281DD2179}" dt="2023-05-29T13:10:23.470" v="1451" actId="478"/>
          <ac:picMkLst>
            <pc:docMk/>
            <pc:sldMk cId="1833688452" sldId="1920"/>
            <ac:picMk id="13" creationId="{A23B93F2-7319-92FF-024E-9BAE1572650F}"/>
          </ac:picMkLst>
        </pc:picChg>
      </pc:sldChg>
      <pc:sldChg chg="addSp modSp mod">
        <pc:chgData name="Yaala Ariel-Joel" userId="1c9fbc4b-10d9-4b8a-bde0-ca50ca616822" providerId="ADAL" clId="{9B09D0FF-C864-4FF0-80BF-C03281DD2179}" dt="2023-05-27T11:41:12.059" v="1441" actId="1076"/>
        <pc:sldMkLst>
          <pc:docMk/>
          <pc:sldMk cId="3398881978" sldId="1921"/>
        </pc:sldMkLst>
        <pc:spChg chg="mod">
          <ac:chgData name="Yaala Ariel-Joel" userId="1c9fbc4b-10d9-4b8a-bde0-ca50ca616822" providerId="ADAL" clId="{9B09D0FF-C864-4FF0-80BF-C03281DD2179}" dt="2023-05-27T11:41:03.413" v="1440" actId="20577"/>
          <ac:spMkLst>
            <pc:docMk/>
            <pc:sldMk cId="3398881978" sldId="1921"/>
            <ac:spMk id="3" creationId="{4FC18B40-6547-41EC-8A0E-1C8F40E0A42F}"/>
          </ac:spMkLst>
        </pc:spChg>
        <pc:spChg chg="mod">
          <ac:chgData name="Yaala Ariel-Joel" userId="1c9fbc4b-10d9-4b8a-bde0-ca50ca616822" providerId="ADAL" clId="{9B09D0FF-C864-4FF0-80BF-C03281DD2179}" dt="2023-05-27T11:40:55.204" v="1427" actId="20577"/>
          <ac:spMkLst>
            <pc:docMk/>
            <pc:sldMk cId="3398881978" sldId="1921"/>
            <ac:spMk id="4" creationId="{2490F34D-A7E2-4EA9-8B1A-78371A1F1CD1}"/>
          </ac:spMkLst>
        </pc:spChg>
        <pc:picChg chg="mod">
          <ac:chgData name="Yaala Ariel-Joel" userId="1c9fbc4b-10d9-4b8a-bde0-ca50ca616822" providerId="ADAL" clId="{9B09D0FF-C864-4FF0-80BF-C03281DD2179}" dt="2023-05-27T11:41:12.059" v="1441" actId="1076"/>
          <ac:picMkLst>
            <pc:docMk/>
            <pc:sldMk cId="3398881978" sldId="1921"/>
            <ac:picMk id="5" creationId="{8298DA52-FD84-033E-1434-A5BC4E225671}"/>
          </ac:picMkLst>
        </pc:picChg>
        <pc:picChg chg="add mod">
          <ac:chgData name="Yaala Ariel-Joel" userId="1c9fbc4b-10d9-4b8a-bde0-ca50ca616822" providerId="ADAL" clId="{9B09D0FF-C864-4FF0-80BF-C03281DD2179}" dt="2023-05-26T15:15:03.780" v="407" actId="1076"/>
          <ac:picMkLst>
            <pc:docMk/>
            <pc:sldMk cId="3398881978" sldId="1921"/>
            <ac:picMk id="7" creationId="{5950851A-BABD-ACEF-9C55-3FA2B9A8298D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12:33.129" v="375" actId="47"/>
        <pc:sldMkLst>
          <pc:docMk/>
          <pc:sldMk cId="2159801773" sldId="1922"/>
        </pc:sldMkLst>
      </pc:sldChg>
      <pc:sldChg chg="addSp modSp mod">
        <pc:chgData name="Yaala Ariel-Joel" userId="1c9fbc4b-10d9-4b8a-bde0-ca50ca616822" providerId="ADAL" clId="{9B09D0FF-C864-4FF0-80BF-C03281DD2179}" dt="2023-05-26T15:15:13.642" v="409" actId="1076"/>
        <pc:sldMkLst>
          <pc:docMk/>
          <pc:sldMk cId="2384600415" sldId="1923"/>
        </pc:sldMkLst>
        <pc:picChg chg="add mod">
          <ac:chgData name="Yaala Ariel-Joel" userId="1c9fbc4b-10d9-4b8a-bde0-ca50ca616822" providerId="ADAL" clId="{9B09D0FF-C864-4FF0-80BF-C03281DD2179}" dt="2023-05-26T15:15:13.642" v="409" actId="1076"/>
          <ac:picMkLst>
            <pc:docMk/>
            <pc:sldMk cId="2384600415" sldId="1923"/>
            <ac:picMk id="6" creationId="{D4509B88-0A4B-E9BB-CE1D-EF3254BFDE90}"/>
          </ac:picMkLst>
        </pc:picChg>
      </pc:sldChg>
      <pc:sldChg chg="addSp modSp mod">
        <pc:chgData name="Yaala Ariel-Joel" userId="1c9fbc4b-10d9-4b8a-bde0-ca50ca616822" providerId="ADAL" clId="{9B09D0FF-C864-4FF0-80BF-C03281DD2179}" dt="2023-05-26T15:15:21.715" v="411" actId="1076"/>
        <pc:sldMkLst>
          <pc:docMk/>
          <pc:sldMk cId="4265891967" sldId="1924"/>
        </pc:sldMkLst>
        <pc:picChg chg="add mod">
          <ac:chgData name="Yaala Ariel-Joel" userId="1c9fbc4b-10d9-4b8a-bde0-ca50ca616822" providerId="ADAL" clId="{9B09D0FF-C864-4FF0-80BF-C03281DD2179}" dt="2023-05-26T15:15:21.715" v="411" actId="1076"/>
          <ac:picMkLst>
            <pc:docMk/>
            <pc:sldMk cId="4265891967" sldId="1924"/>
            <ac:picMk id="8" creationId="{D57C4BB3-8780-9928-BB44-DC10EBC805BD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10:29.685" v="1452" actId="478"/>
        <pc:sldMkLst>
          <pc:docMk/>
          <pc:sldMk cId="2153501182" sldId="1925"/>
        </pc:sldMkLst>
        <pc:picChg chg="add mod">
          <ac:chgData name="Yaala Ariel-Joel" userId="1c9fbc4b-10d9-4b8a-bde0-ca50ca616822" providerId="ADAL" clId="{9B09D0FF-C864-4FF0-80BF-C03281DD2179}" dt="2023-05-26T15:15:27.775" v="413" actId="1076"/>
          <ac:picMkLst>
            <pc:docMk/>
            <pc:sldMk cId="2153501182" sldId="1925"/>
            <ac:picMk id="8" creationId="{FC4B08EA-740E-6E20-2BBE-E8900C1EC9F9}"/>
          </ac:picMkLst>
        </pc:picChg>
        <pc:picChg chg="add del mod">
          <ac:chgData name="Yaala Ariel-Joel" userId="1c9fbc4b-10d9-4b8a-bde0-ca50ca616822" providerId="ADAL" clId="{9B09D0FF-C864-4FF0-80BF-C03281DD2179}" dt="2023-05-29T13:10:29.685" v="1452" actId="478"/>
          <ac:picMkLst>
            <pc:docMk/>
            <pc:sldMk cId="2153501182" sldId="1925"/>
            <ac:picMk id="9" creationId="{1FE36A08-5DCA-5306-F79E-9E5ECF3419CF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9T13:59:19.270" v="2087" actId="47"/>
        <pc:sldMkLst>
          <pc:docMk/>
          <pc:sldMk cId="566464098" sldId="1926"/>
        </pc:sldMkLst>
        <pc:spChg chg="mod">
          <ac:chgData name="Yaala Ariel-Joel" userId="1c9fbc4b-10d9-4b8a-bde0-ca50ca616822" providerId="ADAL" clId="{9B09D0FF-C864-4FF0-80BF-C03281DD2179}" dt="2023-05-29T13:41:52.845" v="1676" actId="20577"/>
          <ac:spMkLst>
            <pc:docMk/>
            <pc:sldMk cId="566464098" sldId="1926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5:57.292" v="423" actId="1076"/>
          <ac:picMkLst>
            <pc:docMk/>
            <pc:sldMk cId="566464098" sldId="1926"/>
            <ac:picMk id="6" creationId="{84F8427D-0B57-D4B9-8D64-099EF45C35F3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40:41.752" v="1616" actId="478"/>
        <pc:sldMkLst>
          <pc:docMk/>
          <pc:sldMk cId="1712747179" sldId="1927"/>
        </pc:sldMkLst>
        <pc:picChg chg="del">
          <ac:chgData name="Yaala Ariel-Joel" userId="1c9fbc4b-10d9-4b8a-bde0-ca50ca616822" providerId="ADAL" clId="{9B09D0FF-C864-4FF0-80BF-C03281DD2179}" dt="2023-05-29T13:40:41.752" v="1616" actId="478"/>
          <ac:picMkLst>
            <pc:docMk/>
            <pc:sldMk cId="1712747179" sldId="1927"/>
            <ac:picMk id="6" creationId="{E9B5D19E-A8F0-1649-D175-7AF9F1BC7D4B}"/>
          </ac:picMkLst>
        </pc:picChg>
        <pc:picChg chg="add mod">
          <ac:chgData name="Yaala Ariel-Joel" userId="1c9fbc4b-10d9-4b8a-bde0-ca50ca616822" providerId="ADAL" clId="{9B09D0FF-C864-4FF0-80BF-C03281DD2179}" dt="2023-05-26T15:15:34.517" v="415" actId="1076"/>
          <ac:picMkLst>
            <pc:docMk/>
            <pc:sldMk cId="1712747179" sldId="1927"/>
            <ac:picMk id="8" creationId="{BA48D2C0-E5DD-67D3-29DE-26186521F0CF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12:41.229" v="376" actId="47"/>
        <pc:sldMkLst>
          <pc:docMk/>
          <pc:sldMk cId="4033085730" sldId="1928"/>
        </pc:sldMkLst>
      </pc:sldChg>
      <pc:sldChg chg="del mod modShow">
        <pc:chgData name="Yaala Ariel-Joel" userId="1c9fbc4b-10d9-4b8a-bde0-ca50ca616822" providerId="ADAL" clId="{9B09D0FF-C864-4FF0-80BF-C03281DD2179}" dt="2023-05-26T15:12:42.701" v="377" actId="47"/>
        <pc:sldMkLst>
          <pc:docMk/>
          <pc:sldMk cId="3412967207" sldId="1929"/>
        </pc:sldMkLst>
      </pc:sldChg>
      <pc:sldChg chg="addSp delSp modSp mod">
        <pc:chgData name="Yaala Ariel-Joel" userId="1c9fbc4b-10d9-4b8a-bde0-ca50ca616822" providerId="ADAL" clId="{9B09D0FF-C864-4FF0-80BF-C03281DD2179}" dt="2023-05-29T13:40:51.954" v="1617" actId="207"/>
        <pc:sldMkLst>
          <pc:docMk/>
          <pc:sldMk cId="832210259" sldId="1931"/>
        </pc:sldMkLst>
        <pc:spChg chg="mod">
          <ac:chgData name="Yaala Ariel-Joel" userId="1c9fbc4b-10d9-4b8a-bde0-ca50ca616822" providerId="ADAL" clId="{9B09D0FF-C864-4FF0-80BF-C03281DD2179}" dt="2023-05-29T13:40:51.954" v="1617" actId="207"/>
          <ac:spMkLst>
            <pc:docMk/>
            <pc:sldMk cId="832210259" sldId="1931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5:40.476" v="417" actId="1076"/>
          <ac:picMkLst>
            <pc:docMk/>
            <pc:sldMk cId="832210259" sldId="1931"/>
            <ac:picMk id="6" creationId="{24EF31C0-1AC7-BF96-BBD9-8892EBF43CE9}"/>
          </ac:picMkLst>
        </pc:picChg>
        <pc:picChg chg="add del mod">
          <ac:chgData name="Yaala Ariel-Joel" userId="1c9fbc4b-10d9-4b8a-bde0-ca50ca616822" providerId="ADAL" clId="{9B09D0FF-C864-4FF0-80BF-C03281DD2179}" dt="2023-05-29T13:10:39.706" v="1454" actId="478"/>
          <ac:picMkLst>
            <pc:docMk/>
            <pc:sldMk cId="832210259" sldId="1931"/>
            <ac:picMk id="7" creationId="{F6F241AD-9650-8CAA-1ADE-ADE2D34466C1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12:46.256" v="379" actId="47"/>
        <pc:sldMkLst>
          <pc:docMk/>
          <pc:sldMk cId="1641260422" sldId="1932"/>
        </pc:sldMkLst>
      </pc:sldChg>
      <pc:sldChg chg="del mod modShow">
        <pc:chgData name="Yaala Ariel-Joel" userId="1c9fbc4b-10d9-4b8a-bde0-ca50ca616822" providerId="ADAL" clId="{9B09D0FF-C864-4FF0-80BF-C03281DD2179}" dt="2023-05-26T15:12:47.929" v="380" actId="47"/>
        <pc:sldMkLst>
          <pc:docMk/>
          <pc:sldMk cId="2775239083" sldId="1933"/>
        </pc:sldMkLst>
      </pc:sldChg>
      <pc:sldChg chg="del mod modShow">
        <pc:chgData name="Yaala Ariel-Joel" userId="1c9fbc4b-10d9-4b8a-bde0-ca50ca616822" providerId="ADAL" clId="{9B09D0FF-C864-4FF0-80BF-C03281DD2179}" dt="2023-05-26T15:12:49.147" v="381" actId="47"/>
        <pc:sldMkLst>
          <pc:docMk/>
          <pc:sldMk cId="752709444" sldId="1934"/>
        </pc:sldMkLst>
      </pc:sldChg>
      <pc:sldChg chg="addSp delSp modSp mod">
        <pc:chgData name="Yaala Ariel-Joel" userId="1c9fbc4b-10d9-4b8a-bde0-ca50ca616822" providerId="ADAL" clId="{9B09D0FF-C864-4FF0-80BF-C03281DD2179}" dt="2023-05-29T13:59:10.415" v="2086" actId="207"/>
        <pc:sldMkLst>
          <pc:docMk/>
          <pc:sldMk cId="2664398511" sldId="1935"/>
        </pc:sldMkLst>
        <pc:spChg chg="mod">
          <ac:chgData name="Yaala Ariel-Joel" userId="1c9fbc4b-10d9-4b8a-bde0-ca50ca616822" providerId="ADAL" clId="{9B09D0FF-C864-4FF0-80BF-C03281DD2179}" dt="2023-05-29T13:59:10.415" v="2086" actId="207"/>
          <ac:spMkLst>
            <pc:docMk/>
            <pc:sldMk cId="2664398511" sldId="1935"/>
            <ac:spMk id="4" creationId="{2490F34D-A7E2-4EA9-8B1A-78371A1F1CD1}"/>
          </ac:spMkLst>
        </pc:spChg>
        <pc:picChg chg="del mod">
          <ac:chgData name="Yaala Ariel-Joel" userId="1c9fbc4b-10d9-4b8a-bde0-ca50ca616822" providerId="ADAL" clId="{9B09D0FF-C864-4FF0-80BF-C03281DD2179}" dt="2023-05-29T13:56:36.386" v="2084" actId="478"/>
          <ac:picMkLst>
            <pc:docMk/>
            <pc:sldMk cId="2664398511" sldId="1935"/>
            <ac:picMk id="6" creationId="{94C41C42-7B09-303B-5292-0214BCF64338}"/>
          </ac:picMkLst>
        </pc:picChg>
        <pc:picChg chg="add mod">
          <ac:chgData name="Yaala Ariel-Joel" userId="1c9fbc4b-10d9-4b8a-bde0-ca50ca616822" providerId="ADAL" clId="{9B09D0FF-C864-4FF0-80BF-C03281DD2179}" dt="2023-05-26T15:15:47.787" v="419" actId="1076"/>
          <ac:picMkLst>
            <pc:docMk/>
            <pc:sldMk cId="2664398511" sldId="1935"/>
            <ac:picMk id="7" creationId="{DFCE56F9-99FB-B2C4-CF61-1FD9BCD79B42}"/>
          </ac:picMkLst>
        </pc:picChg>
      </pc:sldChg>
      <pc:sldChg chg="delSp modSp add del mod">
        <pc:chgData name="Yaala Ariel-Joel" userId="1c9fbc4b-10d9-4b8a-bde0-ca50ca616822" providerId="ADAL" clId="{9B09D0FF-C864-4FF0-80BF-C03281DD2179}" dt="2023-05-27T11:32:13.201" v="1407" actId="47"/>
        <pc:sldMkLst>
          <pc:docMk/>
          <pc:sldMk cId="1554964342" sldId="1937"/>
        </pc:sldMkLst>
        <pc:spChg chg="mod">
          <ac:chgData name="Yaala Ariel-Joel" userId="1c9fbc4b-10d9-4b8a-bde0-ca50ca616822" providerId="ADAL" clId="{9B09D0FF-C864-4FF0-80BF-C03281DD2179}" dt="2023-05-27T11:28:09.168" v="1004" actId="21"/>
          <ac:spMkLst>
            <pc:docMk/>
            <pc:sldMk cId="1554964342" sldId="1937"/>
            <ac:spMk id="4" creationId="{2490F34D-A7E2-4EA9-8B1A-78371A1F1CD1}"/>
          </ac:spMkLst>
        </pc:spChg>
        <pc:picChg chg="del">
          <ac:chgData name="Yaala Ariel-Joel" userId="1c9fbc4b-10d9-4b8a-bde0-ca50ca616822" providerId="ADAL" clId="{9B09D0FF-C864-4FF0-80BF-C03281DD2179}" dt="2023-05-27T11:28:18.056" v="1007" actId="21"/>
          <ac:picMkLst>
            <pc:docMk/>
            <pc:sldMk cId="1554964342" sldId="1937"/>
            <ac:picMk id="5" creationId="{17A78385-8102-B782-F971-BCBEE1AF8AF6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27:53.537" v="1002" actId="2696"/>
        <pc:sldMkLst>
          <pc:docMk/>
          <pc:sldMk cId="3225733336" sldId="1937"/>
        </pc:sldMkLst>
        <pc:picChg chg="add mod">
          <ac:chgData name="Yaala Ariel-Joel" userId="1c9fbc4b-10d9-4b8a-bde0-ca50ca616822" providerId="ADAL" clId="{9B09D0FF-C864-4FF0-80BF-C03281DD2179}" dt="2023-05-26T15:16:04.037" v="425" actId="1076"/>
          <ac:picMkLst>
            <pc:docMk/>
            <pc:sldMk cId="3225733336" sldId="1937"/>
            <ac:picMk id="7" creationId="{D4A520D5-AC9F-25B4-61B5-D39E4DEE08A6}"/>
          </ac:picMkLst>
        </pc:picChg>
      </pc:sldChg>
      <pc:sldChg chg="addSp delSp modSp add del mod">
        <pc:chgData name="Yaala Ariel-Joel" userId="1c9fbc4b-10d9-4b8a-bde0-ca50ca616822" providerId="ADAL" clId="{9B09D0FF-C864-4FF0-80BF-C03281DD2179}" dt="2023-05-29T13:40:00.977" v="1605" actId="47"/>
        <pc:sldMkLst>
          <pc:docMk/>
          <pc:sldMk cId="1629931984" sldId="1939"/>
        </pc:sldMkLst>
        <pc:spChg chg="mod">
          <ac:chgData name="Yaala Ariel-Joel" userId="1c9fbc4b-10d9-4b8a-bde0-ca50ca616822" providerId="ADAL" clId="{9B09D0FF-C864-4FF0-80BF-C03281DD2179}" dt="2023-05-27T11:15:57.970" v="820" actId="20577"/>
          <ac:spMkLst>
            <pc:docMk/>
            <pc:sldMk cId="1629931984" sldId="1939"/>
            <ac:spMk id="3" creationId="{4FC18B40-6547-41EC-8A0E-1C8F40E0A42F}"/>
          </ac:spMkLst>
        </pc:spChg>
        <pc:picChg chg="add del mod">
          <ac:chgData name="Yaala Ariel-Joel" userId="1c9fbc4b-10d9-4b8a-bde0-ca50ca616822" providerId="ADAL" clId="{9B09D0FF-C864-4FF0-80BF-C03281DD2179}" dt="2023-05-29T13:34:48.467" v="1509" actId="21"/>
          <ac:picMkLst>
            <pc:docMk/>
            <pc:sldMk cId="1629931984" sldId="1939"/>
            <ac:picMk id="10" creationId="{AE6731A1-4964-08BC-7EBB-4E4A7F8A20AD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7T11:15:11.787" v="806" actId="2696"/>
        <pc:sldMkLst>
          <pc:docMk/>
          <pc:sldMk cId="2429101447" sldId="1939"/>
        </pc:sldMkLst>
        <pc:picChg chg="add mod">
          <ac:chgData name="Yaala Ariel-Joel" userId="1c9fbc4b-10d9-4b8a-bde0-ca50ca616822" providerId="ADAL" clId="{9B09D0FF-C864-4FF0-80BF-C03281DD2179}" dt="2023-05-26T15:16:17.373" v="429" actId="1076"/>
          <ac:picMkLst>
            <pc:docMk/>
            <pc:sldMk cId="2429101447" sldId="1939"/>
            <ac:picMk id="9" creationId="{6FCC567E-4B62-DC56-6637-171D911D5FC7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00:12.755" v="188" actId="2696"/>
        <pc:sldMkLst>
          <pc:docMk/>
          <pc:sldMk cId="2205317716" sldId="1940"/>
        </pc:sldMkLst>
      </pc:sldChg>
      <pc:sldChg chg="addSp modSp add del mod">
        <pc:chgData name="Yaala Ariel-Joel" userId="1c9fbc4b-10d9-4b8a-bde0-ca50ca616822" providerId="ADAL" clId="{9B09D0FF-C864-4FF0-80BF-C03281DD2179}" dt="2023-06-12T13:37:18.811" v="2088" actId="2696"/>
        <pc:sldMkLst>
          <pc:docMk/>
          <pc:sldMk cId="2944775393" sldId="1940"/>
        </pc:sldMkLst>
        <pc:spChg chg="mod">
          <ac:chgData name="Yaala Ariel-Joel" userId="1c9fbc4b-10d9-4b8a-bde0-ca50ca616822" providerId="ADAL" clId="{9B09D0FF-C864-4FF0-80BF-C03281DD2179}" dt="2023-05-26T15:21:17.849" v="453" actId="6549"/>
          <ac:spMkLst>
            <pc:docMk/>
            <pc:sldMk cId="2944775393" sldId="1940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6:51.822" v="440" actId="1076"/>
          <ac:picMkLst>
            <pc:docMk/>
            <pc:sldMk cId="2944775393" sldId="1940"/>
            <ac:picMk id="6" creationId="{CB821A99-F235-926D-96AF-871AD1D2AA2E}"/>
          </ac:picMkLst>
        </pc:picChg>
      </pc:sldChg>
      <pc:sldChg chg="addSp modSp mod">
        <pc:chgData name="Yaala Ariel-Joel" userId="1c9fbc4b-10d9-4b8a-bde0-ca50ca616822" providerId="ADAL" clId="{9B09D0FF-C864-4FF0-80BF-C03281DD2179}" dt="2023-05-26T15:16:23.573" v="431" actId="1076"/>
        <pc:sldMkLst>
          <pc:docMk/>
          <pc:sldMk cId="4137877181" sldId="1941"/>
        </pc:sldMkLst>
        <pc:picChg chg="add mod">
          <ac:chgData name="Yaala Ariel-Joel" userId="1c9fbc4b-10d9-4b8a-bde0-ca50ca616822" providerId="ADAL" clId="{9B09D0FF-C864-4FF0-80BF-C03281DD2179}" dt="2023-05-26T15:16:23.573" v="431" actId="1076"/>
          <ac:picMkLst>
            <pc:docMk/>
            <pc:sldMk cId="4137877181" sldId="1941"/>
            <ac:picMk id="6" creationId="{78850428-3910-E516-FA6D-E769AA7AB125}"/>
          </ac:picMkLst>
        </pc:picChg>
      </pc:sldChg>
      <pc:sldChg chg="addSp modSp mod">
        <pc:chgData name="Yaala Ariel-Joel" userId="1c9fbc4b-10d9-4b8a-bde0-ca50ca616822" providerId="ADAL" clId="{9B09D0FF-C864-4FF0-80BF-C03281DD2179}" dt="2023-05-26T15:16:34.915" v="434" actId="1076"/>
        <pc:sldMkLst>
          <pc:docMk/>
          <pc:sldMk cId="153175251" sldId="1942"/>
        </pc:sldMkLst>
        <pc:picChg chg="add mod">
          <ac:chgData name="Yaala Ariel-Joel" userId="1c9fbc4b-10d9-4b8a-bde0-ca50ca616822" providerId="ADAL" clId="{9B09D0FF-C864-4FF0-80BF-C03281DD2179}" dt="2023-05-26T15:16:34.915" v="434" actId="1076"/>
          <ac:picMkLst>
            <pc:docMk/>
            <pc:sldMk cId="153175251" sldId="1942"/>
            <ac:picMk id="8" creationId="{AEDC8294-AEE5-AE68-B058-A7229AF87C01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9T13:43:03.203" v="1743" actId="2696"/>
        <pc:sldMkLst>
          <pc:docMk/>
          <pc:sldMk cId="622678071" sldId="1943"/>
        </pc:sldMkLst>
        <pc:picChg chg="add mod">
          <ac:chgData name="Yaala Ariel-Joel" userId="1c9fbc4b-10d9-4b8a-bde0-ca50ca616822" providerId="ADAL" clId="{9B09D0FF-C864-4FF0-80BF-C03281DD2179}" dt="2023-05-26T15:16:41.364" v="436" actId="1076"/>
          <ac:picMkLst>
            <pc:docMk/>
            <pc:sldMk cId="622678071" sldId="1943"/>
            <ac:picMk id="6" creationId="{AD95C05F-360A-0506-09D4-D59F2A898AE8}"/>
          </ac:picMkLst>
        </pc:picChg>
      </pc:sldChg>
      <pc:sldChg chg="add del">
        <pc:chgData name="Yaala Ariel-Joel" userId="1c9fbc4b-10d9-4b8a-bde0-ca50ca616822" providerId="ADAL" clId="{9B09D0FF-C864-4FF0-80BF-C03281DD2179}" dt="2023-05-29T13:44:42.998" v="1854" actId="47"/>
        <pc:sldMkLst>
          <pc:docMk/>
          <pc:sldMk cId="3351855284" sldId="1943"/>
        </pc:sldMkLst>
      </pc:sldChg>
      <pc:sldChg chg="addSp modSp mod">
        <pc:chgData name="Yaala Ariel-Joel" userId="1c9fbc4b-10d9-4b8a-bde0-ca50ca616822" providerId="ADAL" clId="{9B09D0FF-C864-4FF0-80BF-C03281DD2179}" dt="2023-05-26T15:16:47.061" v="438" actId="1076"/>
        <pc:sldMkLst>
          <pc:docMk/>
          <pc:sldMk cId="1250438565" sldId="1944"/>
        </pc:sldMkLst>
        <pc:picChg chg="add mod">
          <ac:chgData name="Yaala Ariel-Joel" userId="1c9fbc4b-10d9-4b8a-bde0-ca50ca616822" providerId="ADAL" clId="{9B09D0FF-C864-4FF0-80BF-C03281DD2179}" dt="2023-05-26T15:16:47.061" v="438" actId="1076"/>
          <ac:picMkLst>
            <pc:docMk/>
            <pc:sldMk cId="1250438565" sldId="1944"/>
            <ac:picMk id="7" creationId="{67D65285-7080-014D-47D0-D353EB9BCA50}"/>
          </ac:picMkLst>
        </pc:picChg>
      </pc:sldChg>
      <pc:sldChg chg="addSp delSp modSp mod">
        <pc:chgData name="Yaala Ariel-Joel" userId="1c9fbc4b-10d9-4b8a-bde0-ca50ca616822" providerId="ADAL" clId="{9B09D0FF-C864-4FF0-80BF-C03281DD2179}" dt="2023-05-29T13:41:29.382" v="1671" actId="1076"/>
        <pc:sldMkLst>
          <pc:docMk/>
          <pc:sldMk cId="1488430510" sldId="1947"/>
        </pc:sldMkLst>
        <pc:spChg chg="mod">
          <ac:chgData name="Yaala Ariel-Joel" userId="1c9fbc4b-10d9-4b8a-bde0-ca50ca616822" providerId="ADAL" clId="{9B09D0FF-C864-4FF0-80BF-C03281DD2179}" dt="2023-05-29T13:41:26.205" v="1670" actId="313"/>
          <ac:spMkLst>
            <pc:docMk/>
            <pc:sldMk cId="1488430510" sldId="1947"/>
            <ac:spMk id="4" creationId="{2490F34D-A7E2-4EA9-8B1A-78371A1F1CD1}"/>
          </ac:spMkLst>
        </pc:spChg>
        <pc:picChg chg="mod">
          <ac:chgData name="Yaala Ariel-Joel" userId="1c9fbc4b-10d9-4b8a-bde0-ca50ca616822" providerId="ADAL" clId="{9B09D0FF-C864-4FF0-80BF-C03281DD2179}" dt="2023-05-29T13:41:29.382" v="1671" actId="1076"/>
          <ac:picMkLst>
            <pc:docMk/>
            <pc:sldMk cId="1488430510" sldId="1947"/>
            <ac:picMk id="5" creationId="{FE726BDB-54FF-06D4-1620-DC120ACD5F91}"/>
          </ac:picMkLst>
        </pc:picChg>
        <pc:picChg chg="del">
          <ac:chgData name="Yaala Ariel-Joel" userId="1c9fbc4b-10d9-4b8a-bde0-ca50ca616822" providerId="ADAL" clId="{9B09D0FF-C864-4FF0-80BF-C03281DD2179}" dt="2023-05-27T11:42:01.494" v="1447" actId="478"/>
          <ac:picMkLst>
            <pc:docMk/>
            <pc:sldMk cId="1488430510" sldId="1947"/>
            <ac:picMk id="7" creationId="{5986A797-2C30-1E77-0F49-8BD7770ECD70}"/>
          </ac:picMkLst>
        </pc:picChg>
        <pc:picChg chg="add mod">
          <ac:chgData name="Yaala Ariel-Joel" userId="1c9fbc4b-10d9-4b8a-bde0-ca50ca616822" providerId="ADAL" clId="{9B09D0FF-C864-4FF0-80BF-C03281DD2179}" dt="2023-05-26T15:15:52.708" v="421" actId="1076"/>
          <ac:picMkLst>
            <pc:docMk/>
            <pc:sldMk cId="1488430510" sldId="1947"/>
            <ac:picMk id="8" creationId="{B8F4A7D5-2799-1C1E-1455-50D0E0190AB1}"/>
          </ac:picMkLst>
        </pc:picChg>
      </pc:sldChg>
      <pc:sldChg chg="addSp modSp mod">
        <pc:chgData name="Yaala Ariel-Joel" userId="1c9fbc4b-10d9-4b8a-bde0-ca50ca616822" providerId="ADAL" clId="{9B09D0FF-C864-4FF0-80BF-C03281DD2179}" dt="2023-06-14T20:36:46.111" v="2098" actId="20577"/>
        <pc:sldMkLst>
          <pc:docMk/>
          <pc:sldMk cId="1721777483" sldId="1949"/>
        </pc:sldMkLst>
        <pc:spChg chg="mod">
          <ac:chgData name="Yaala Ariel-Joel" userId="1c9fbc4b-10d9-4b8a-bde0-ca50ca616822" providerId="ADAL" clId="{9B09D0FF-C864-4FF0-80BF-C03281DD2179}" dt="2023-06-14T20:36:46.111" v="2098" actId="20577"/>
          <ac:spMkLst>
            <pc:docMk/>
            <pc:sldMk cId="1721777483" sldId="1949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6:59.885" v="442" actId="1076"/>
          <ac:picMkLst>
            <pc:docMk/>
            <pc:sldMk cId="1721777483" sldId="1949"/>
            <ac:picMk id="6" creationId="{74F45D13-1FE9-075D-306A-25E4C27FA588}"/>
          </ac:picMkLst>
        </pc:picChg>
      </pc:sldChg>
      <pc:sldChg chg="addSp modSp del mod">
        <pc:chgData name="Yaala Ariel-Joel" userId="1c9fbc4b-10d9-4b8a-bde0-ca50ca616822" providerId="ADAL" clId="{9B09D0FF-C864-4FF0-80BF-C03281DD2179}" dt="2023-05-29T13:20:13.079" v="1487" actId="47"/>
        <pc:sldMkLst>
          <pc:docMk/>
          <pc:sldMk cId="1855907604" sldId="1950"/>
        </pc:sldMkLst>
        <pc:picChg chg="add mod">
          <ac:chgData name="Yaala Ariel-Joel" userId="1c9fbc4b-10d9-4b8a-bde0-ca50ca616822" providerId="ADAL" clId="{9B09D0FF-C864-4FF0-80BF-C03281DD2179}" dt="2023-05-26T15:16:09.821" v="427" actId="1076"/>
          <ac:picMkLst>
            <pc:docMk/>
            <pc:sldMk cId="1855907604" sldId="1950"/>
            <ac:picMk id="6" creationId="{BFCDFC6B-6569-0ECF-90F1-0C3FA028227C}"/>
          </ac:picMkLst>
        </pc:picChg>
      </pc:sldChg>
      <pc:sldChg chg="addSp modSp mod">
        <pc:chgData name="Yaala Ariel-Joel" userId="1c9fbc4b-10d9-4b8a-bde0-ca50ca616822" providerId="ADAL" clId="{9B09D0FF-C864-4FF0-80BF-C03281DD2179}" dt="2023-05-27T11:14:32.220" v="805" actId="1076"/>
        <pc:sldMkLst>
          <pc:docMk/>
          <pc:sldMk cId="1678837282" sldId="1951"/>
        </pc:sldMkLst>
        <pc:spChg chg="mod">
          <ac:chgData name="Yaala Ariel-Joel" userId="1c9fbc4b-10d9-4b8a-bde0-ca50ca616822" providerId="ADAL" clId="{9B09D0FF-C864-4FF0-80BF-C03281DD2179}" dt="2023-05-27T11:14:24.817" v="804" actId="207"/>
          <ac:spMkLst>
            <pc:docMk/>
            <pc:sldMk cId="1678837282" sldId="1951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4:06.509" v="392" actId="1076"/>
          <ac:picMkLst>
            <pc:docMk/>
            <pc:sldMk cId="1678837282" sldId="1951"/>
            <ac:picMk id="6" creationId="{5F73123E-16BB-92A9-BFD7-832676E239A3}"/>
          </ac:picMkLst>
        </pc:picChg>
        <pc:picChg chg="mod">
          <ac:chgData name="Yaala Ariel-Joel" userId="1c9fbc4b-10d9-4b8a-bde0-ca50ca616822" providerId="ADAL" clId="{9B09D0FF-C864-4FF0-80BF-C03281DD2179}" dt="2023-05-27T11:14:32.220" v="805" actId="1076"/>
          <ac:picMkLst>
            <pc:docMk/>
            <pc:sldMk cId="1678837282" sldId="1951"/>
            <ac:picMk id="9" creationId="{CEC0795B-1E70-22DE-CAE2-97A381F3895B}"/>
          </ac:picMkLst>
        </pc:picChg>
      </pc:sldChg>
      <pc:sldChg chg="del mod modShow">
        <pc:chgData name="Yaala Ariel-Joel" userId="1c9fbc4b-10d9-4b8a-bde0-ca50ca616822" providerId="ADAL" clId="{9B09D0FF-C864-4FF0-80BF-C03281DD2179}" dt="2023-05-26T15:12:43.687" v="378" actId="47"/>
        <pc:sldMkLst>
          <pc:docMk/>
          <pc:sldMk cId="3638496720" sldId="1952"/>
        </pc:sldMkLst>
      </pc:sldChg>
      <pc:sldChg chg="addSp delSp modSp mod">
        <pc:chgData name="Yaala Ariel-Joel" userId="1c9fbc4b-10d9-4b8a-bde0-ca50ca616822" providerId="ADAL" clId="{9B09D0FF-C864-4FF0-80BF-C03281DD2179}" dt="2023-05-29T13:23:51.723" v="1502" actId="207"/>
        <pc:sldMkLst>
          <pc:docMk/>
          <pc:sldMk cId="3437625955" sldId="1954"/>
        </pc:sldMkLst>
        <pc:spChg chg="mod">
          <ac:chgData name="Yaala Ariel-Joel" userId="1c9fbc4b-10d9-4b8a-bde0-ca50ca616822" providerId="ADAL" clId="{9B09D0FF-C864-4FF0-80BF-C03281DD2179}" dt="2023-05-29T13:23:51.723" v="1502" actId="207"/>
          <ac:spMkLst>
            <pc:docMk/>
            <pc:sldMk cId="3437625955" sldId="1954"/>
            <ac:spMk id="4" creationId="{2490F34D-A7E2-4EA9-8B1A-78371A1F1CD1}"/>
          </ac:spMkLst>
        </pc:spChg>
        <pc:picChg chg="add mod">
          <ac:chgData name="Yaala Ariel-Joel" userId="1c9fbc4b-10d9-4b8a-bde0-ca50ca616822" providerId="ADAL" clId="{9B09D0FF-C864-4FF0-80BF-C03281DD2179}" dt="2023-05-26T15:13:36.644" v="383" actId="1076"/>
          <ac:picMkLst>
            <pc:docMk/>
            <pc:sldMk cId="3437625955" sldId="1954"/>
            <ac:picMk id="7" creationId="{84A84E2D-9AA6-2B50-9E57-D16EEBF42300}"/>
          </ac:picMkLst>
        </pc:picChg>
        <pc:picChg chg="add del mod">
          <ac:chgData name="Yaala Ariel-Joel" userId="1c9fbc4b-10d9-4b8a-bde0-ca50ca616822" providerId="ADAL" clId="{9B09D0FF-C864-4FF0-80BF-C03281DD2179}" dt="2023-05-29T13:08:49.481" v="1448" actId="478"/>
          <ac:picMkLst>
            <pc:docMk/>
            <pc:sldMk cId="3437625955" sldId="1954"/>
            <ac:picMk id="8" creationId="{D6F0159D-5286-4C85-7251-3FBCD0FE87BF}"/>
          </ac:picMkLst>
        </pc:picChg>
      </pc:sldChg>
      <pc:sldChg chg="del">
        <pc:chgData name="Yaala Ariel-Joel" userId="1c9fbc4b-10d9-4b8a-bde0-ca50ca616822" providerId="ADAL" clId="{9B09D0FF-C864-4FF0-80BF-C03281DD2179}" dt="2023-05-26T14:59:19.166" v="183" actId="2696"/>
        <pc:sldMkLst>
          <pc:docMk/>
          <pc:sldMk cId="55780035" sldId="1955"/>
        </pc:sldMkLst>
      </pc:sldChg>
      <pc:sldChg chg="modSp add mod">
        <pc:chgData name="Yaala Ariel-Joel" userId="1c9fbc4b-10d9-4b8a-bde0-ca50ca616822" providerId="ADAL" clId="{9B09D0FF-C864-4FF0-80BF-C03281DD2179}" dt="2023-06-13T07:36:32.821" v="2092" actId="207"/>
        <pc:sldMkLst>
          <pc:docMk/>
          <pc:sldMk cId="2735123051" sldId="1955"/>
        </pc:sldMkLst>
        <pc:spChg chg="mod">
          <ac:chgData name="Yaala Ariel-Joel" userId="1c9fbc4b-10d9-4b8a-bde0-ca50ca616822" providerId="ADAL" clId="{9B09D0FF-C864-4FF0-80BF-C03281DD2179}" dt="2023-06-13T07:36:32.821" v="2092" actId="207"/>
          <ac:spMkLst>
            <pc:docMk/>
            <pc:sldMk cId="2735123051" sldId="1955"/>
            <ac:spMk id="4" creationId="{2490F34D-A7E2-4EA9-8B1A-78371A1F1CD1}"/>
          </ac:spMkLst>
        </pc:spChg>
      </pc:sldChg>
      <pc:sldChg chg="modSp add del mod">
        <pc:chgData name="Yaala Ariel-Joel" userId="1c9fbc4b-10d9-4b8a-bde0-ca50ca616822" providerId="ADAL" clId="{9B09D0FF-C864-4FF0-80BF-C03281DD2179}" dt="2023-05-27T11:22:06.504" v="912" actId="2696"/>
        <pc:sldMkLst>
          <pc:docMk/>
          <pc:sldMk cId="2941182039" sldId="1955"/>
        </pc:sldMkLst>
        <pc:spChg chg="mod">
          <ac:chgData name="Yaala Ariel-Joel" userId="1c9fbc4b-10d9-4b8a-bde0-ca50ca616822" providerId="ADAL" clId="{9B09D0FF-C864-4FF0-80BF-C03281DD2179}" dt="2023-05-27T11:22:03.180" v="911" actId="6549"/>
          <ac:spMkLst>
            <pc:docMk/>
            <pc:sldMk cId="2941182039" sldId="1955"/>
            <ac:spMk id="4" creationId="{2490F34D-A7E2-4EA9-8B1A-78371A1F1CD1}"/>
          </ac:spMkLst>
        </pc:spChg>
      </pc:sldChg>
      <pc:sldChg chg="add del">
        <pc:chgData name="Yaala Ariel-Joel" userId="1c9fbc4b-10d9-4b8a-bde0-ca50ca616822" providerId="ADAL" clId="{9B09D0FF-C864-4FF0-80BF-C03281DD2179}" dt="2023-05-26T15:06:25.864" v="191"/>
        <pc:sldMkLst>
          <pc:docMk/>
          <pc:sldMk cId="3268911579" sldId="1955"/>
        </pc:sldMkLst>
      </pc:sldChg>
      <pc:sldChg chg="addSp delSp modSp add del mod">
        <pc:chgData name="Yaala Ariel-Joel" userId="1c9fbc4b-10d9-4b8a-bde0-ca50ca616822" providerId="ADAL" clId="{9B09D0FF-C864-4FF0-80BF-C03281DD2179}" dt="2023-06-13T07:36:12.886" v="2090" actId="2696"/>
        <pc:sldMkLst>
          <pc:docMk/>
          <pc:sldMk cId="3499857887" sldId="1955"/>
        </pc:sldMkLst>
        <pc:spChg chg="mod">
          <ac:chgData name="Yaala Ariel-Joel" userId="1c9fbc4b-10d9-4b8a-bde0-ca50ca616822" providerId="ADAL" clId="{9B09D0FF-C864-4FF0-80BF-C03281DD2179}" dt="2023-05-29T13:32:41.394" v="1508" actId="6549"/>
          <ac:spMkLst>
            <pc:docMk/>
            <pc:sldMk cId="3499857887" sldId="1955"/>
            <ac:spMk id="3" creationId="{4FC18B40-6547-41EC-8A0E-1C8F40E0A42F}"/>
          </ac:spMkLst>
        </pc:spChg>
        <pc:spChg chg="mod">
          <ac:chgData name="Yaala Ariel-Joel" userId="1c9fbc4b-10d9-4b8a-bde0-ca50ca616822" providerId="ADAL" clId="{9B09D0FF-C864-4FF0-80BF-C03281DD2179}" dt="2023-05-27T11:24:41.526" v="991" actId="20577"/>
          <ac:spMkLst>
            <pc:docMk/>
            <pc:sldMk cId="3499857887" sldId="1955"/>
            <ac:spMk id="4" creationId="{2490F34D-A7E2-4EA9-8B1A-78371A1F1CD1}"/>
          </ac:spMkLst>
        </pc:spChg>
        <pc:picChg chg="add del mod">
          <ac:chgData name="Yaala Ariel-Joel" userId="1c9fbc4b-10d9-4b8a-bde0-ca50ca616822" providerId="ADAL" clId="{9B09D0FF-C864-4FF0-80BF-C03281DD2179}" dt="2023-05-29T13:32:30.979" v="1506" actId="478"/>
          <ac:picMkLst>
            <pc:docMk/>
            <pc:sldMk cId="3499857887" sldId="1955"/>
            <ac:picMk id="6" creationId="{E55AB278-746B-4EC0-D446-400C2C2EEA53}"/>
          </ac:picMkLst>
        </pc:picChg>
        <pc:picChg chg="mod">
          <ac:chgData name="Yaala Ariel-Joel" userId="1c9fbc4b-10d9-4b8a-bde0-ca50ca616822" providerId="ADAL" clId="{9B09D0FF-C864-4FF0-80BF-C03281DD2179}" dt="2023-05-29T13:32:33.579" v="1507" actId="1076"/>
          <ac:picMkLst>
            <pc:docMk/>
            <pc:sldMk cId="3499857887" sldId="1955"/>
            <ac:picMk id="8" creationId="{9BC6D7BD-AB5B-6E77-B3BD-FA824D1708A6}"/>
          </ac:picMkLst>
        </pc:picChg>
      </pc:sldChg>
      <pc:sldChg chg="del">
        <pc:chgData name="Yaala Ariel-Joel" userId="1c9fbc4b-10d9-4b8a-bde0-ca50ca616822" providerId="ADAL" clId="{9B09D0FF-C864-4FF0-80BF-C03281DD2179}" dt="2023-05-26T13:44:24.409" v="99" actId="47"/>
        <pc:sldMkLst>
          <pc:docMk/>
          <pc:sldMk cId="4011976865" sldId="2147470114"/>
        </pc:sldMkLst>
      </pc:sldChg>
      <pc:sldMasterChg chg="delSldLayout">
        <pc:chgData name="Yaala Ariel-Joel" userId="1c9fbc4b-10d9-4b8a-bde0-ca50ca616822" providerId="ADAL" clId="{9B09D0FF-C864-4FF0-80BF-C03281DD2179}" dt="2023-05-26T15:08:10.101" v="315" actId="47"/>
        <pc:sldMasterMkLst>
          <pc:docMk/>
          <pc:sldMasterMk cId="2149381290" sldId="2147483648"/>
        </pc:sldMasterMkLst>
        <pc:sldLayoutChg chg="del">
          <pc:chgData name="Yaala Ariel-Joel" userId="1c9fbc4b-10d9-4b8a-bde0-ca50ca616822" providerId="ADAL" clId="{9B09D0FF-C864-4FF0-80BF-C03281DD2179}" dt="2023-05-26T15:08:10.101" v="315" actId="47"/>
          <pc:sldLayoutMkLst>
            <pc:docMk/>
            <pc:sldMasterMk cId="2149381290" sldId="2147483648"/>
            <pc:sldLayoutMk cId="2033070641" sldId="2147483918"/>
          </pc:sldLayoutMkLst>
        </pc:sldLayoutChg>
      </pc:sldMasterChg>
      <pc:sldMasterChg chg="del delSldLayout">
        <pc:chgData name="Yaala Ariel-Joel" userId="1c9fbc4b-10d9-4b8a-bde0-ca50ca616822" providerId="ADAL" clId="{9B09D0FF-C864-4FF0-80BF-C03281DD2179}" dt="2023-06-13T07:35:32.653" v="2089" actId="2696"/>
        <pc:sldMasterMkLst>
          <pc:docMk/>
          <pc:sldMasterMk cId="2149381290" sldId="2147483898"/>
        </pc:sldMasterMkLst>
        <pc:sldLayoutChg chg="del">
          <pc:chgData name="Yaala Ariel-Joel" userId="1c9fbc4b-10d9-4b8a-bde0-ca50ca616822" providerId="ADAL" clId="{9B09D0FF-C864-4FF0-80BF-C03281DD2179}" dt="2023-06-13T07:35:32.653" v="2089" actId="2696"/>
          <pc:sldLayoutMkLst>
            <pc:docMk/>
            <pc:sldMasterMk cId="2149381290" sldId="2147483898"/>
            <pc:sldLayoutMk cId="1916744434" sldId="214748391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svg"/><Relationship Id="rId7" Type="http://schemas.openxmlformats.org/officeDocument/2006/relationships/image" Target="../media/image4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2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7272808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62EE1D-3A35-8805-9D8E-8AA1DEE421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91657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E66954-205A-B427-7155-E281D2C25E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18" y="4286198"/>
            <a:ext cx="1231992" cy="5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26DF0C-DD2C-619D-4F70-726C42B16C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84112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85843E-3B85-D341-E190-349384F6E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8" y="4299942"/>
            <a:ext cx="1163070" cy="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6" r:id="rId2"/>
    <p:sldLayoutId id="2147483915" r:id="rId3"/>
    <p:sldLayoutId id="2147483856" r:id="rId4"/>
    <p:sldLayoutId id="2147483819" r:id="rId5"/>
    <p:sldLayoutId id="2147483845" r:id="rId6"/>
    <p:sldLayoutId id="2147483846" r:id="rId7"/>
    <p:sldLayoutId id="2147483847" r:id="rId8"/>
    <p:sldLayoutId id="2147483821" r:id="rId9"/>
    <p:sldLayoutId id="2147483828" r:id="rId10"/>
    <p:sldLayoutId id="2147483822" r:id="rId11"/>
    <p:sldLayoutId id="2147483829" r:id="rId12"/>
    <p:sldLayoutId id="2147483823" r:id="rId13"/>
    <p:sldLayoutId id="2147483824" r:id="rId14"/>
    <p:sldLayoutId id="2147483825" r:id="rId15"/>
    <p:sldLayoutId id="2147483844" r:id="rId16"/>
    <p:sldLayoutId id="2147483826" r:id="rId17"/>
    <p:sldLayoutId id="2147483768" r:id="rId18"/>
    <p:sldLayoutId id="2147483817" r:id="rId19"/>
    <p:sldLayoutId id="2147483853" r:id="rId20"/>
    <p:sldLayoutId id="2147483854" r:id="rId21"/>
    <p:sldLayoutId id="2147483830" r:id="rId22"/>
    <p:sldLayoutId id="2147483832" r:id="rId23"/>
    <p:sldLayoutId id="2147483831" r:id="rId24"/>
    <p:sldLayoutId id="2147483848" r:id="rId25"/>
    <p:sldLayoutId id="2147483849" r:id="rId26"/>
    <p:sldLayoutId id="2147483850" r:id="rId27"/>
    <p:sldLayoutId id="2147483763" r:id="rId28"/>
    <p:sldLayoutId id="2147483833" r:id="rId29"/>
    <p:sldLayoutId id="2147483835" r:id="rId30"/>
    <p:sldLayoutId id="2147483838" r:id="rId31"/>
    <p:sldLayoutId id="2147483839" r:id="rId32"/>
    <p:sldLayoutId id="2147483840" r:id="rId33"/>
    <p:sldLayoutId id="2147483841" r:id="rId34"/>
    <p:sldLayoutId id="2147483843" r:id="rId35"/>
    <p:sldLayoutId id="2147483851" r:id="rId36"/>
    <p:sldLayoutId id="2147483852" r:id="rId37"/>
    <p:sldLayoutId id="2147483842" r:id="rId38"/>
    <p:sldLayoutId id="2147483802" r:id="rId39"/>
    <p:sldLayoutId id="2147483816" r:id="rId40"/>
    <p:sldLayoutId id="2147483793" r:id="rId41"/>
    <p:sldLayoutId id="2147483815" r:id="rId4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exlibrisgroup.com/blog/how-to-activate-and-use-the-bulk-scan-in-cloud-app/" TargetMode="External"/><Relationship Id="rId3" Type="http://schemas.openxmlformats.org/officeDocument/2006/relationships/hyperlink" Target="https://knowledge.exlibrisgroup.com/Alma/Training/Alma_Administration/C_Fulfillment/J_Work_Orders" TargetMode="External"/><Relationship Id="rId7" Type="http://schemas.openxmlformats.org/officeDocument/2006/relationships/hyperlink" Target="https://knowledge.exlibrisgroup.com/@api/deki/files/140910/Using_an_acquisition_work_order_when_receiving_an_ordered_item.pptx" TargetMode="External"/><Relationship Id="rId2" Type="http://schemas.openxmlformats.org/officeDocument/2006/relationships/hyperlink" Target="https://knowledge.exlibrisgroup.com/Alma/Product_Documentation/010Alma_Online_Help_(English)/050Administration/050Configuring_General_Alma_Functions/040Work_Orders_and_Departmen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nowledge.exlibrisgroup.com/@api/deki/files/87255/How_to_add_an_additional_process_type_to_Alma_using_the_Work_Order_functionality.pptx" TargetMode="External"/><Relationship Id="rId11" Type="http://schemas.openxmlformats.org/officeDocument/2006/relationships/image" Target="../media/image65.png"/><Relationship Id="rId5" Type="http://schemas.openxmlformats.org/officeDocument/2006/relationships/hyperlink" Target="https://knowledge.exlibrisgroup.com/@api/deki/files/71284/Physical_Inventory_-_Defining_and_managing_work_orders_in_Alma.pptx" TargetMode="External"/><Relationship Id="rId10" Type="http://schemas.openxmlformats.org/officeDocument/2006/relationships/hyperlink" Target="https://knowledge.exlibrisgroup.com/Alma/Knowledge_Articles/Error_%22Failed_to_create_work_order_to_Acquisition_Department%22_when_adding_a_brief_resource_in_Alma" TargetMode="External"/><Relationship Id="rId4" Type="http://schemas.openxmlformats.org/officeDocument/2006/relationships/hyperlink" Target="https://knowledge.exlibrisgroup.com/Special:Search?path=Alma%2FKnowledge_Articles&amp;product=Alma&amp;query=%22work+order%22&amp;type=wiki" TargetMode="External"/><Relationship Id="rId9" Type="http://schemas.openxmlformats.org/officeDocument/2006/relationships/hyperlink" Target="https://knowledge.exlibrisgroup.com/Alma/Knowledge_Articles/Receiving_Acquisition_In_Process_items_in_order_to_avoid_In_Transit_(Work_Order_at_Circulation_Desk)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85E8F-249B-4598-93AF-D3C3F49975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 Orders in Alma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4ACFFC-ECE1-43DE-9277-B005571E2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Recapture, and some lessons learned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E46CF-5771-203E-6B5D-A008D247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868"/>
            <a:ext cx="2533650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519264-F232-0E76-D624-C7CC15C0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379302"/>
            <a:ext cx="1238647" cy="48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Work Orders – Role, and where?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Work Order Requests – many Roles</a:t>
            </a:r>
          </a:p>
          <a:p>
            <a:endParaRPr lang="en-US" dirty="0"/>
          </a:p>
          <a:p>
            <a:r>
              <a:rPr lang="en-US" dirty="0"/>
              <a:t>Add Work Order – wherever we encounter a Physical Item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8DA52-FD84-033E-1434-A5BC4E225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18" y="2715767"/>
            <a:ext cx="1619882" cy="1537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0851A-BABD-ACEF-9C55-3FA2B9A8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36757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09F73D-3D9C-D484-0EAA-37FAF8B8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072662"/>
            <a:ext cx="5709915" cy="1795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Work Orders – Example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Physical Items Search &gt; More Actions &gt; “Work Order”</a:t>
            </a:r>
          </a:p>
          <a:p>
            <a:pPr lvl="1"/>
            <a:r>
              <a:rPr lang="en-US" dirty="0"/>
              <a:t>Select the Process Type</a:t>
            </a:r>
          </a:p>
          <a:p>
            <a:pPr lvl="1"/>
            <a:r>
              <a:rPr lang="en-US" dirty="0"/>
              <a:t>Decide if it needs to show in “Pick From Shelf”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5990C-82CA-01B0-9862-E4C73C83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447" y="2860934"/>
            <a:ext cx="2706487" cy="2043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D8DDA-DCBB-3B24-8F08-B423E2804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331" y="2601622"/>
            <a:ext cx="2706487" cy="2122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09B88-0A4B-E9BB-CE1D-EF3254BFD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70415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0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Work Orders – Example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add Work Order from the “Item Editor”</a:t>
            </a:r>
          </a:p>
          <a:p>
            <a:pPr lvl="1"/>
            <a:r>
              <a:rPr lang="en-US" dirty="0"/>
              <a:t>Again, choose the Process Type, and the Department</a:t>
            </a:r>
          </a:p>
          <a:p>
            <a:pPr lvl="1"/>
            <a:r>
              <a:rPr lang="en-US" dirty="0"/>
              <a:t>Tip: only possible after the item was saved at least once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064A5-0B0A-9514-7198-A5AD9FD0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83718"/>
            <a:ext cx="7215736" cy="1841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B737F-7C9C-5175-D80A-0A0FDB5F2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897" y="4042654"/>
            <a:ext cx="539567" cy="658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C4BB3-8780-9928-BB44-DC10EBC80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700" y="133061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91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Work Orders – via Jobs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add Work Orders in bulk, create a </a:t>
            </a:r>
            <a:r>
              <a:rPr lang="en-US" b="1" dirty="0"/>
              <a:t>Physical Items Set</a:t>
            </a:r>
            <a:r>
              <a:rPr lang="en-US" dirty="0"/>
              <a:t>, and run either </a:t>
            </a:r>
            <a:r>
              <a:rPr lang="en-US" b="1" dirty="0"/>
              <a:t>Job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Create Physical Item Work Orders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Change Physical Items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C5C19-7B9C-7EEC-C985-BDA4A859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27" y="3524778"/>
            <a:ext cx="6499803" cy="113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56FC0-E90C-5254-15CC-3E1CA8A5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27" y="2006085"/>
            <a:ext cx="6316598" cy="1131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B08EA-740E-6E20-2BBE-E8900C1EC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44399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Work 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Role: Work Order Operator</a:t>
            </a:r>
          </a:p>
          <a:p>
            <a:r>
              <a:rPr lang="en-US" dirty="0"/>
              <a:t>Scope of the Department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2406F-F64D-D3DE-5DB5-57B57A2D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72" y="2253404"/>
            <a:ext cx="6372200" cy="168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D2C0-E5DD-67D3-29DE-26186521F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92992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Work 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items from:</a:t>
            </a:r>
          </a:p>
          <a:p>
            <a:pPr lvl="1"/>
            <a:r>
              <a:rPr lang="en-US" dirty="0"/>
              <a:t>Fulfillment &gt; </a:t>
            </a:r>
            <a:r>
              <a:rPr lang="en-US" b="1" dirty="0"/>
              <a:t>Monitor Requests &amp; Item Processes</a:t>
            </a:r>
          </a:p>
          <a:p>
            <a:pPr lvl="1"/>
            <a:r>
              <a:rPr lang="en-US" dirty="0"/>
              <a:t>Or, when </a:t>
            </a:r>
            <a:r>
              <a:rPr lang="en-US" dirty="0">
                <a:solidFill>
                  <a:srgbClr val="78486A"/>
                </a:solidFill>
              </a:rPr>
              <a:t>In the Department </a:t>
            </a:r>
            <a:r>
              <a:rPr lang="en-US" dirty="0"/>
              <a:t>&gt; </a:t>
            </a:r>
            <a:r>
              <a:rPr lang="en-US" b="1" dirty="0"/>
              <a:t>Manage In Process Items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5C812-254E-6E1C-89D3-8EBCBCDC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7694"/>
            <a:ext cx="7182544" cy="2864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F31C0-1AC7-BF96-BBD9-8892EBF4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95486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Work 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the Work Order Status to – </a:t>
            </a:r>
            <a:r>
              <a:rPr lang="en-US" b="1" dirty="0"/>
              <a:t>Done</a:t>
            </a:r>
          </a:p>
          <a:p>
            <a:pPr lvl="1"/>
            <a:r>
              <a:rPr lang="en-US" dirty="0"/>
              <a:t>In: </a:t>
            </a:r>
            <a:r>
              <a:rPr lang="en-US" dirty="0">
                <a:solidFill>
                  <a:srgbClr val="78486A"/>
                </a:solidFill>
              </a:rPr>
              <a:t>Manage In Process Items </a:t>
            </a:r>
            <a:r>
              <a:rPr lang="en-US" dirty="0"/>
              <a:t>&gt; Select &gt; Done</a:t>
            </a:r>
          </a:p>
          <a:p>
            <a:pPr lvl="1"/>
            <a:r>
              <a:rPr lang="en-US" dirty="0"/>
              <a:t>Or, from: </a:t>
            </a:r>
            <a:r>
              <a:rPr lang="en-US" dirty="0">
                <a:solidFill>
                  <a:srgbClr val="78486A"/>
                </a:solidFill>
              </a:rPr>
              <a:t>Scan In Items </a:t>
            </a:r>
            <a:r>
              <a:rPr lang="en-US" dirty="0"/>
              <a:t>&gt; as Done</a:t>
            </a:r>
          </a:p>
          <a:p>
            <a:pPr lvl="1"/>
            <a:r>
              <a:rPr lang="en-US" dirty="0"/>
              <a:t>If a Work Order was created (request exists), use the Job: </a:t>
            </a:r>
            <a:r>
              <a:rPr lang="en-US" dirty="0">
                <a:solidFill>
                  <a:srgbClr val="78486A"/>
                </a:solidFill>
              </a:rPr>
              <a:t>Cancel physical items requests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the item was edited and has no “Request” – edit the item and remove Process Type. For bulk change: </a:t>
            </a:r>
            <a:r>
              <a:rPr lang="en-US" dirty="0">
                <a:solidFill>
                  <a:srgbClr val="78486A"/>
                </a:solidFill>
              </a:rPr>
              <a:t>Scan In </a:t>
            </a:r>
            <a:r>
              <a:rPr lang="en-US" dirty="0"/>
              <a:t>at Circulation Desk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E56F9-99FB-B2C4-CF61-1FD9BCD79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949" y="92992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Work Orders – Item Availability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 may now be “In Transit” to the Circulation Desk</a:t>
            </a:r>
          </a:p>
          <a:p>
            <a:pPr lvl="1"/>
            <a:r>
              <a:rPr lang="en-US" dirty="0"/>
              <a:t>Scan In at the Circulation Desk</a:t>
            </a:r>
          </a:p>
          <a:p>
            <a:pPr lvl="1"/>
            <a:r>
              <a:rPr lang="en-US" dirty="0"/>
              <a:t>Or rely on “Reshelve without Transit Rules”</a:t>
            </a:r>
          </a:p>
          <a:p>
            <a:pPr lvl="1"/>
            <a:r>
              <a:rPr lang="en-US" dirty="0"/>
              <a:t>When the work order department is managed by Circulation Desk and the item is marked “</a:t>
            </a:r>
            <a:r>
              <a:rPr lang="en-US" dirty="0">
                <a:solidFill>
                  <a:srgbClr val="78486A"/>
                </a:solidFill>
              </a:rPr>
              <a:t>Done</a:t>
            </a:r>
            <a:r>
              <a:rPr lang="en-US" dirty="0"/>
              <a:t>”, the item is available</a:t>
            </a:r>
          </a:p>
          <a:p>
            <a:pPr lvl="1"/>
            <a:r>
              <a:rPr lang="en-US" dirty="0"/>
              <a:t>Editing the item will also move it to “available”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26BDB-54FF-06D4-1620-DC120ACD5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259364"/>
            <a:ext cx="6984776" cy="1120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4A7D5-2799-1C1E-1455-50D0E0190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678" y="186799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3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C21188-628E-482D-8545-5C2C348F1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789943" cy="1240583"/>
          </a:xfrm>
        </p:spPr>
        <p:txBody>
          <a:bodyPr/>
          <a:lstStyle/>
          <a:p>
            <a:r>
              <a:rPr lang="en-US" dirty="0"/>
              <a:t>Automatically applied Work Order/Process Type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089C-A9F8-63CC-3B50-256B84AEE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26A7D-648A-6C6E-087D-3BF16A68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67494"/>
            <a:ext cx="15716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09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“Receiving &gt; Keep in Department” and Work 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Receiving ordered items, the “Keep in Department” flag will create an Acquisition Technical Services work order</a:t>
            </a:r>
          </a:p>
          <a:p>
            <a:pPr lvl="1"/>
            <a:r>
              <a:rPr lang="en-US" dirty="0"/>
              <a:t>The Next Step options are the Statuses configured for the Acquisition Technical Services work order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18CE8-DAAE-F320-8CDC-500509662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42" y="2903929"/>
            <a:ext cx="6890915" cy="1449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50428-3910-E516-FA6D-E769AA7A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739" y="8679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7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 Order?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Order is an internal library </a:t>
            </a:r>
            <a:r>
              <a:rPr lang="en-US" dirty="0">
                <a:solidFill>
                  <a:srgbClr val="78486A"/>
                </a:solidFill>
              </a:rPr>
              <a:t>Request</a:t>
            </a:r>
          </a:p>
          <a:p>
            <a:r>
              <a:rPr lang="en-US" dirty="0"/>
              <a:t>The request is placed on a Physical Item </a:t>
            </a:r>
          </a:p>
          <a:p>
            <a:r>
              <a:rPr lang="en-US" dirty="0"/>
              <a:t>The item is “In Process” during the lifecycle of the Work Order</a:t>
            </a:r>
          </a:p>
          <a:p>
            <a:pPr lvl="1"/>
            <a:r>
              <a:rPr lang="en-US" dirty="0"/>
              <a:t>It means that Primo shows the item as "not available”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01BE5-3157-D700-1D1D-DCEABF18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48905"/>
            <a:ext cx="5544616" cy="2136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84E2D-9AA6-2B50-9E57-D16EEBF4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80" y="123478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Cataloging – Creates a Work Order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Resources &gt; Add Physical Item</a:t>
            </a:r>
          </a:p>
          <a:p>
            <a:pPr lvl="1"/>
            <a:r>
              <a:rPr lang="en-US" dirty="0"/>
              <a:t>This creates a request for Acquisition Technical Services, to be used for complete cataloging at a later time.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A3EF4-BFAA-6931-B06F-80FCDDE68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038692"/>
            <a:ext cx="6228184" cy="1919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90EE7-8FCA-2D39-B27F-5DDC6FF0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363837"/>
            <a:ext cx="5718398" cy="1755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DC8294-AEE5-AE68-B058-A7229AF87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30671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5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Binding items will create a Work Order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Binding items, choose the Work Order Type</a:t>
            </a:r>
          </a:p>
          <a:p>
            <a:pPr lvl="1"/>
            <a:r>
              <a:rPr lang="en-US" dirty="0"/>
              <a:t>The new bound item is In Process, handle it accordingly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8DB9E-6618-F427-BFAB-8EE1DCE1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51670"/>
            <a:ext cx="7848872" cy="2471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65285-7080-014D-47D0-D353EB9B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97027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3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thoughts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/>
              <a:t>to delete </a:t>
            </a:r>
            <a:r>
              <a:rPr lang="en-US" dirty="0"/>
              <a:t>the Work Order?</a:t>
            </a:r>
          </a:p>
          <a:p>
            <a:pPr lvl="1"/>
            <a:r>
              <a:rPr lang="en-US" dirty="0"/>
              <a:t>Hint – make sure no Work Order Requests exist, and delete the Work Order Type</a:t>
            </a:r>
          </a:p>
          <a:p>
            <a:pPr lvl="1"/>
            <a:r>
              <a:rPr lang="en-US" dirty="0"/>
              <a:t>Support has a tool to detect requests, if these are not found.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AAD87-F5DE-0CC6-0F4D-2AC3AAF1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988" y="2549121"/>
            <a:ext cx="1300024" cy="1537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45D13-1FE9-075D-306A-25E4C27F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122" y="228970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Documentation, Training, Apps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Help: </a:t>
            </a:r>
            <a:r>
              <a:rPr lang="en-US" dirty="0">
                <a:hlinkClick r:id="rId2"/>
              </a:rPr>
              <a:t>Configuring Work Orders and Departments</a:t>
            </a:r>
            <a:endParaRPr lang="en-US" dirty="0"/>
          </a:p>
          <a:p>
            <a:r>
              <a:rPr lang="en-US" dirty="0">
                <a:hlinkClick r:id="rId3"/>
              </a:rPr>
              <a:t>Training Video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Knowledge Articles</a:t>
            </a:r>
            <a:endParaRPr lang="en-US" dirty="0"/>
          </a:p>
          <a:p>
            <a:r>
              <a:rPr lang="en-US" dirty="0"/>
              <a:t>Extended Training:</a:t>
            </a:r>
          </a:p>
          <a:p>
            <a:pPr marL="457200" lvl="1">
              <a:spcBef>
                <a:spcPts val="0"/>
              </a:spcBef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 tooltip="Physical Inventory - Defining and managing work orders in Alma.pptx"/>
              </a:rPr>
              <a:t>Defining and managing work orders in Alma.pptx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457200" lvl="1">
              <a:spcBef>
                <a:spcPts val="0"/>
              </a:spcBef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 tooltip="How to add an additional process type to Alma using the Work Order functionality.pptx"/>
              </a:rPr>
              <a:t>How to add an additional process type to Alma using the Work Order functionality.pptx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 tooltip="Using an acquisition work order when receiving an ordered item.pptx"/>
              </a:rPr>
              <a:t>Using an acquisition work order when receiving an ordered item.pptx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dirty="0"/>
              <a:t>The Scan-In app: </a:t>
            </a:r>
            <a:r>
              <a:rPr lang="en-US" dirty="0">
                <a:hlinkClick r:id="rId8"/>
              </a:rPr>
              <a:t>How to activate and use the Bulk Scan In cloud app</a:t>
            </a:r>
            <a:endParaRPr lang="en-US" dirty="0"/>
          </a:p>
          <a:p>
            <a:pPr lvl="1"/>
            <a:r>
              <a:rPr lang="en-US" dirty="0"/>
              <a:t>How to merge the </a:t>
            </a:r>
            <a:r>
              <a:rPr lang="en-US" dirty="0">
                <a:hlinkClick r:id="rId9"/>
              </a:rPr>
              <a:t>Acquisition Department and Circulation Desk</a:t>
            </a:r>
            <a:endParaRPr lang="en-US" dirty="0"/>
          </a:p>
          <a:p>
            <a:pPr lvl="1"/>
            <a:r>
              <a:rPr lang="en-US" dirty="0"/>
              <a:t>Failed to create Work Order, suggestions in this </a:t>
            </a:r>
            <a:r>
              <a:rPr lang="en-US" dirty="0">
                <a:hlinkClick r:id="rId10"/>
              </a:rPr>
              <a:t>Knowledge Article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532A1-316A-60E9-930A-A99412EA2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6650" y="195486"/>
            <a:ext cx="165735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8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Yaala.ariel-joel@exlibrisgroup.com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96AA3-DEB2-F90C-0911-F3292DEF7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83918"/>
            <a:ext cx="2533650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F3A58-1455-5146-9887-3809F970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3219822"/>
            <a:ext cx="1310655" cy="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 required: General System Administrator</a:t>
            </a:r>
          </a:p>
          <a:p>
            <a:r>
              <a:rPr lang="en-US" dirty="0"/>
              <a:t>Configure three elements: </a:t>
            </a:r>
          </a:p>
          <a:p>
            <a:pPr lvl="1"/>
            <a:r>
              <a:rPr lang="en-US" dirty="0"/>
              <a:t>Work Order Type</a:t>
            </a:r>
          </a:p>
          <a:p>
            <a:pPr lvl="1"/>
            <a:r>
              <a:rPr lang="en-US" dirty="0"/>
              <a:t>Work Order Status (</a:t>
            </a:r>
            <a:r>
              <a:rPr lang="en-US" dirty="0">
                <a:solidFill>
                  <a:srgbClr val="78486A"/>
                </a:solidFill>
              </a:rPr>
              <a:t>not mandatory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handling Department </a:t>
            </a:r>
            <a:r>
              <a:rPr lang="en-US" dirty="0">
                <a:solidFill>
                  <a:srgbClr val="78486A"/>
                </a:solidFill>
              </a:rPr>
              <a:t>(Institution/Library, work days, Operators)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F100F2-20C7-31A9-25C1-134F5A9F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61" y="2931790"/>
            <a:ext cx="4608512" cy="181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74C091-00AC-6919-56AB-2C333843C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03960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8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– (1) Work Order Type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the </a:t>
            </a:r>
            <a:r>
              <a:rPr lang="en-US" dirty="0">
                <a:solidFill>
                  <a:srgbClr val="78486A"/>
                </a:solidFill>
              </a:rPr>
              <a:t>purpose</a:t>
            </a:r>
            <a:r>
              <a:rPr lang="en-US" dirty="0"/>
              <a:t> of the Work (restoration, binding, digitization, etc.) </a:t>
            </a:r>
          </a:p>
          <a:p>
            <a:r>
              <a:rPr lang="en-US" dirty="0"/>
              <a:t>Configure at the Institution or Library level</a:t>
            </a:r>
          </a:p>
          <a:p>
            <a:r>
              <a:rPr lang="en-US" dirty="0"/>
              <a:t>Create it in: Configuration &gt; General &gt; Work Orders and Departments &gt; </a:t>
            </a:r>
            <a:r>
              <a:rPr lang="en-US" dirty="0">
                <a:solidFill>
                  <a:srgbClr val="78486A"/>
                </a:solidFill>
              </a:rPr>
              <a:t>Work Order Types </a:t>
            </a:r>
          </a:p>
          <a:p>
            <a:pPr lvl="1"/>
            <a:r>
              <a:rPr lang="en-US" dirty="0">
                <a:solidFill>
                  <a:srgbClr val="78486A"/>
                </a:solidFill>
              </a:rPr>
              <a:t>This is our “trail-head”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320B2-9775-BD23-837B-79D886A5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785" y="37821"/>
            <a:ext cx="16573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4CC7D-8859-80F8-567C-EEA4A850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85756">
            <a:off x="2843808" y="4136108"/>
            <a:ext cx="533400" cy="523875"/>
          </a:xfrm>
          <a:prstGeom prst="rect">
            <a:avLst/>
          </a:prstGeom>
        </p:spPr>
      </p:pic>
      <p:pic>
        <p:nvPicPr>
          <p:cNvPr id="1026" name="Picture 2" descr="NJ Hiking 101 | njHiking.com">
            <a:extLst>
              <a:ext uri="{FF2B5EF4-FFF2-40B4-BE49-F238E27FC236}">
                <a16:creationId xmlns:a16="http://schemas.microsoft.com/office/drawing/2014/main" id="{6FB47AF6-6DF4-A312-3128-DB9379E1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00" y="3166993"/>
            <a:ext cx="2227759" cy="14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0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– (2) Work Order Statuses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</a:t>
            </a:r>
            <a:r>
              <a:rPr lang="en-US" dirty="0">
                <a:solidFill>
                  <a:srgbClr val="78486A"/>
                </a:solidFill>
              </a:rPr>
              <a:t>phases</a:t>
            </a:r>
            <a:r>
              <a:rPr lang="en-US" dirty="0"/>
              <a:t> of the work </a:t>
            </a:r>
          </a:p>
          <a:p>
            <a:r>
              <a:rPr lang="en-US" dirty="0"/>
              <a:t>In: Configuration &gt; General &gt; Work Orders and Departments &gt; Work Order Types &gt; "Actions" &gt; </a:t>
            </a:r>
            <a:r>
              <a:rPr lang="en-US" dirty="0">
                <a:solidFill>
                  <a:srgbClr val="C00000"/>
                </a:solidFill>
              </a:rPr>
              <a:t>Manage Statuses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Statuses are sorted by Code or Name</a:t>
            </a:r>
          </a:p>
          <a:p>
            <a:pPr lvl="1"/>
            <a:r>
              <a:rPr lang="en-US" dirty="0">
                <a:solidFill>
                  <a:srgbClr val="78486A"/>
                </a:solidFill>
              </a:rPr>
              <a:t>Statuses are not mandatory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A7034-8772-4C02-8476-A3BFB4A4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232091"/>
            <a:ext cx="2790064" cy="2139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A0DB6-2DBE-726C-A1E6-8D4E7309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228970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3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– (3) Work Order Department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handled here:</a:t>
            </a:r>
          </a:p>
          <a:p>
            <a:pPr lvl="1"/>
            <a:r>
              <a:rPr lang="en-US" dirty="0"/>
              <a:t>Where is the work done? </a:t>
            </a:r>
          </a:p>
          <a:p>
            <a:pPr lvl="1"/>
            <a:r>
              <a:rPr lang="en-US" dirty="0"/>
              <a:t>Who are the Operators? </a:t>
            </a:r>
          </a:p>
          <a:p>
            <a:pPr lvl="1"/>
            <a:r>
              <a:rPr lang="en-US" dirty="0"/>
              <a:t>How long will the item stay in Department?</a:t>
            </a:r>
          </a:p>
          <a:p>
            <a:r>
              <a:rPr lang="en-US" dirty="0"/>
              <a:t>Configuration &gt; General &gt; Work Orders and Departments &gt; </a:t>
            </a:r>
            <a:r>
              <a:rPr lang="en-US" dirty="0">
                <a:solidFill>
                  <a:srgbClr val="78486A"/>
                </a:solidFill>
              </a:rPr>
              <a:t>Work Order Types</a:t>
            </a:r>
            <a:r>
              <a:rPr lang="en-US" dirty="0"/>
              <a:t> &gt; </a:t>
            </a:r>
            <a:r>
              <a:rPr lang="en-US" dirty="0">
                <a:solidFill>
                  <a:srgbClr val="C00000"/>
                </a:solidFill>
              </a:rPr>
              <a:t>Manage Departments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C0795B-1E70-22DE-CAE2-97A381F3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75806"/>
            <a:ext cx="2823618" cy="1413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3123E-16BB-92A9-BFD7-832676E2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54" y="92992"/>
            <a:ext cx="16573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– (3) Work Order Department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General Details </a:t>
            </a:r>
            <a:r>
              <a:rPr lang="en-US" dirty="0"/>
              <a:t>tab:</a:t>
            </a:r>
          </a:p>
          <a:p>
            <a:pPr lvl="1"/>
            <a:r>
              <a:rPr lang="en-US" dirty="0"/>
              <a:t>Work Time (days): informational, how long is the item in Department? </a:t>
            </a:r>
          </a:p>
          <a:p>
            <a:pPr lvl="2"/>
            <a:r>
              <a:rPr lang="en-US" dirty="0"/>
              <a:t>Value of 0 defaults to 7 days</a:t>
            </a:r>
          </a:p>
          <a:p>
            <a:pPr lvl="2"/>
            <a:r>
              <a:rPr lang="en-US" dirty="0"/>
              <a:t>999999 will mean that there is no estimate</a:t>
            </a:r>
          </a:p>
          <a:p>
            <a:pPr lvl="2"/>
            <a:r>
              <a:rPr lang="en-US" dirty="0"/>
              <a:t>“Blanket Solution”: Remove “until {1}” in: Configuration &gt; Discovery &gt; Display Configuration &gt; Labels &gt; </a:t>
            </a:r>
            <a:r>
              <a:rPr lang="en-US" dirty="0" err="1"/>
              <a:t>ViewIt</a:t>
            </a:r>
            <a:r>
              <a:rPr lang="en-US" dirty="0"/>
              <a:t> Labels &gt; </a:t>
            </a:r>
            <a:r>
              <a:rPr lang="en-US" sz="1800" dirty="0"/>
              <a:t>c.uresolver.getit2.item_list.status.WORK_ORDER_DEPARTMENT.with_expected_date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96660-8A94-D066-6E7B-F48F140F8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22" y="70415"/>
            <a:ext cx="1657350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647CD-060C-C302-A234-374C1CB9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93134">
            <a:off x="355062" y="2255740"/>
            <a:ext cx="533400" cy="52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084BB-0E0A-57A8-1520-64B33FA8D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277839"/>
            <a:ext cx="2592288" cy="138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703289-9BC3-634F-E719-867073E14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277838"/>
            <a:ext cx="2184681" cy="1382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528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Statuses, creative ideas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Some find it useful to use </a:t>
            </a:r>
            <a:r>
              <a:rPr lang="en-US" dirty="0">
                <a:solidFill>
                  <a:srgbClr val="78486A"/>
                </a:solidFill>
              </a:rPr>
              <a:t>one Work Order Type </a:t>
            </a:r>
            <a:r>
              <a:rPr lang="en-US" dirty="0"/>
              <a:t>with multiple statuses (to avoid having to create multiple work order requests for one typical workflow)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77012-F87B-1F0F-C2FE-220DEFBE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22" y="195486"/>
            <a:ext cx="1657350" cy="72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6D7BD-AB5B-6E77-B3BD-FA824D17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08953">
            <a:off x="4713073" y="2752825"/>
            <a:ext cx="5334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2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EB87A6-719A-8E88-55B5-86B4DDA75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27734"/>
            <a:ext cx="6869132" cy="2195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Decision: Institution or Library level?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Orders can be configured at the </a:t>
            </a:r>
            <a:r>
              <a:rPr lang="en-US" dirty="0">
                <a:solidFill>
                  <a:srgbClr val="78486A"/>
                </a:solidFill>
              </a:rPr>
              <a:t>Library</a:t>
            </a:r>
            <a:r>
              <a:rPr lang="en-US" dirty="0"/>
              <a:t> level. The Circulation Desk Operators can easily manage Items In Process</a:t>
            </a:r>
          </a:p>
          <a:p>
            <a:pPr lvl="1"/>
            <a:r>
              <a:rPr lang="en-US" dirty="0"/>
              <a:t>Add the Work Order Type, Statuses – </a:t>
            </a:r>
            <a:r>
              <a:rPr lang="en-US" dirty="0">
                <a:solidFill>
                  <a:srgbClr val="78486A"/>
                </a:solidFill>
              </a:rPr>
              <a:t>from the Circulation Desk Configuration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77012-F87B-1F0F-C2FE-220DEFBE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122" y="195486"/>
            <a:ext cx="165735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8452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b9e82c-7b23-404a-bcb1-4e1ebe5c1674">
      <Terms xmlns="http://schemas.microsoft.com/office/infopath/2007/PartnerControls"/>
    </lcf76f155ced4ddcb4097134ff3c332f>
    <TaxCatchAll xmlns="56a246d4-1268-429d-89a3-e3739628efde" xsi:nil="true"/>
    <SharedWithUsers xmlns="32b7f7ca-4d75-44cf-aa89-369ef3eb202e">
      <UserInfo>
        <DisplayName>Kevin Lane-Cummings</DisplayName>
        <AccountId>15</AccountId>
        <AccountType/>
      </UserInfo>
      <UserInfo>
        <DisplayName>Rachel Bellavia</DisplayName>
        <AccountId>139</AccountId>
        <AccountType/>
      </UserInfo>
      <UserInfo>
        <DisplayName>Audrey Ho</DisplayName>
        <AccountId>24</AccountId>
        <AccountType/>
      </UserInfo>
      <UserInfo>
        <DisplayName>Leslie Farrell</DisplayName>
        <AccountId>73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B1D05BE0271548BEC2E74460909291" ma:contentTypeVersion="7" ma:contentTypeDescription="Create a new document." ma:contentTypeScope="" ma:versionID="5043ff53c77b0946bd314957d4fbaecf">
  <xsd:schema xmlns:xsd="http://www.w3.org/2001/XMLSchema" xmlns:xs="http://www.w3.org/2001/XMLSchema" xmlns:p="http://schemas.microsoft.com/office/2006/metadata/properties" xmlns:ns2="dc1b0380-2611-441e-bfb5-287c7ccdcc5d" xmlns:ns3="32b7f7ca-4d75-44cf-aa89-369ef3eb202e" xmlns:ns4="beb9e82c-7b23-404a-bcb1-4e1ebe5c1674" xmlns:ns5="56a246d4-1268-429d-89a3-e3739628efde" targetNamespace="http://schemas.microsoft.com/office/2006/metadata/properties" ma:root="true" ma:fieldsID="1abb764c3042fd1e22db76f209092975" ns2:_="" ns3:_="" ns4:_="" ns5:_="">
    <xsd:import namespace="dc1b0380-2611-441e-bfb5-287c7ccdcc5d"/>
    <xsd:import namespace="32b7f7ca-4d75-44cf-aa89-369ef3eb202e"/>
    <xsd:import namespace="beb9e82c-7b23-404a-bcb1-4e1ebe5c1674"/>
    <xsd:import namespace="56a246d4-1268-429d-89a3-e3739628ef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b0380-2611-441e-bfb5-287c7ccdc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f7ca-4d75-44cf-aa89-369ef3eb2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e82c-7b23-404a-bcb1-4e1ebe5c167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246d4-1268-429d-89a3-e3739628efd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56a246d4-1268-429d-89a3-e3739628efde}" ma:internalName="TaxCatchAll" ma:showField="CatchAllData" ma:web="ccfdc575-a839-4e37-b3b7-63dbccb167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049B26-D7CB-48CB-B468-8E2476C526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0B382-7323-4101-97B2-8AC3F55A0863}">
  <ds:schemaRefs>
    <ds:schemaRef ds:uri="http://schemas.microsoft.com/office/infopath/2007/PartnerControls"/>
    <ds:schemaRef ds:uri="http://schemas.microsoft.com/office/2006/metadata/properties"/>
    <ds:schemaRef ds:uri="32b7f7ca-4d75-44cf-aa89-369ef3eb202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56a246d4-1268-429d-89a3-e3739628efde"/>
    <ds:schemaRef ds:uri="beb9e82c-7b23-404a-bcb1-4e1ebe5c1674"/>
    <ds:schemaRef ds:uri="dc1b0380-2611-441e-bfb5-287c7ccdcc5d"/>
  </ds:schemaRefs>
</ds:datastoreItem>
</file>

<file path=customXml/itemProps3.xml><?xml version="1.0" encoding="utf-8"?>
<ds:datastoreItem xmlns:ds="http://schemas.openxmlformats.org/officeDocument/2006/customXml" ds:itemID="{8B227580-DDC9-42E2-964D-24D0D9500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1b0380-2611-441e-bfb5-287c7ccdcc5d"/>
    <ds:schemaRef ds:uri="32b7f7ca-4d75-44cf-aa89-369ef3eb202e"/>
    <ds:schemaRef ds:uri="beb9e82c-7b23-404a-bcb1-4e1ebe5c1674"/>
    <ds:schemaRef ds:uri="56a246d4-1268-429d-89a3-e3739628e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24446</TotalTime>
  <Words>987</Words>
  <Application>Microsoft Office PowerPoint</Application>
  <PresentationFormat>On-screen Show (16:9)</PresentationFormat>
  <Paragraphs>131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IGeLU_2016_16X9 (1)</vt:lpstr>
      <vt:lpstr>Work Orders in Alma</vt:lpstr>
      <vt:lpstr>What is a Work Order?</vt:lpstr>
      <vt:lpstr>Configuration</vt:lpstr>
      <vt:lpstr>Configuration – (1) Work Order Type</vt:lpstr>
      <vt:lpstr>Configuration – (2) Work Order Statuses</vt:lpstr>
      <vt:lpstr>Configuration – (3) Work Order Department</vt:lpstr>
      <vt:lpstr>Configuration – (3) Work Order Department</vt:lpstr>
      <vt:lpstr>Statuses, creative ideas</vt:lpstr>
      <vt:lpstr>Decision: Institution or Library level?</vt:lpstr>
      <vt:lpstr>Creating Work Orders – Role, and where?</vt:lpstr>
      <vt:lpstr>Creating Work Orders – Example (1)</vt:lpstr>
      <vt:lpstr>Creating Work Orders – Example (2)</vt:lpstr>
      <vt:lpstr>Creating Work Orders – via Jobs</vt:lpstr>
      <vt:lpstr>Processing Work Orders</vt:lpstr>
      <vt:lpstr>Processing Work Orders</vt:lpstr>
      <vt:lpstr>Completing Work Orders</vt:lpstr>
      <vt:lpstr>Completing Work Orders – Item Availability</vt:lpstr>
      <vt:lpstr>Automatically applied Work Order/Process Type</vt:lpstr>
      <vt:lpstr>“Receiving &gt; Keep in Department” and Work Orders</vt:lpstr>
      <vt:lpstr>Quick Cataloging – Creates a Work Order</vt:lpstr>
      <vt:lpstr>Binding items will create a Work Order </vt:lpstr>
      <vt:lpstr>Wrap up thoughts</vt:lpstr>
      <vt:lpstr>Documentation, Training, Apps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Yaala Ariel-Joel</cp:lastModifiedBy>
  <cp:revision>735</cp:revision>
  <cp:lastPrinted>2023-04-01T08:58:40Z</cp:lastPrinted>
  <dcterms:created xsi:type="dcterms:W3CDTF">2017-01-02T15:10:30Z</dcterms:created>
  <dcterms:modified xsi:type="dcterms:W3CDTF">2023-06-14T20:36:49Z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  <property fmtid="{D5CDD505-2E9C-101B-9397-08002B2CF9AE}" pid="5" name="ContentTypeId">
    <vt:lpwstr>0x010100AFB1D05BE0271548BEC2E74460909291</vt:lpwstr>
  </property>
  <property fmtid="{D5CDD505-2E9C-101B-9397-08002B2CF9AE}" pid="6" name="MediaServiceImageTags">
    <vt:lpwstr/>
  </property>
</Properties>
</file>