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89" r:id="rId2"/>
    <p:sldId id="261" r:id="rId3"/>
    <p:sldId id="290" r:id="rId4"/>
    <p:sldId id="308" r:id="rId5"/>
    <p:sldId id="309" r:id="rId6"/>
    <p:sldId id="310" r:id="rId7"/>
    <p:sldId id="291" r:id="rId8"/>
    <p:sldId id="298" r:id="rId9"/>
    <p:sldId id="296" r:id="rId10"/>
    <p:sldId id="266" r:id="rId11"/>
    <p:sldId id="300" r:id="rId12"/>
    <p:sldId id="304" r:id="rId13"/>
    <p:sldId id="305" r:id="rId14"/>
    <p:sldId id="299" r:id="rId15"/>
    <p:sldId id="297" r:id="rId16"/>
    <p:sldId id="302" r:id="rId17"/>
    <p:sldId id="306" r:id="rId18"/>
    <p:sldId id="307" r:id="rId19"/>
    <p:sldId id="311" r:id="rId20"/>
    <p:sldId id="312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2C694-C10C-4112-B094-441E8A30CF33}" v="195" dt="2023-06-16T11:07:21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94"/>
  </p:normalViewPr>
  <p:slideViewPr>
    <p:cSldViewPr snapToGrid="0">
      <p:cViewPr varScale="1">
        <p:scale>
          <a:sx n="59" d="100"/>
          <a:sy n="59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ffith, Jason M." userId="dac3ded0-a9d0-49f1-919c-e3128102f521" providerId="ADAL" clId="{B362C694-C10C-4112-B094-441E8A30CF33}"/>
    <pc:docChg chg="undo custSel addSld delSld modSld sldOrd">
      <pc:chgData name="Griffith, Jason M." userId="dac3ded0-a9d0-49f1-919c-e3128102f521" providerId="ADAL" clId="{B362C694-C10C-4112-B094-441E8A30CF33}" dt="2023-06-16T17:25:03.723" v="5960" actId="20577"/>
      <pc:docMkLst>
        <pc:docMk/>
      </pc:docMkLst>
      <pc:sldChg chg="modSp mod modAnim">
        <pc:chgData name="Griffith, Jason M." userId="dac3ded0-a9d0-49f1-919c-e3128102f521" providerId="ADAL" clId="{B362C694-C10C-4112-B094-441E8A30CF33}" dt="2023-06-16T01:06:35.169" v="2968" actId="20577"/>
        <pc:sldMkLst>
          <pc:docMk/>
          <pc:sldMk cId="2730995484" sldId="261"/>
        </pc:sldMkLst>
        <pc:spChg chg="mod">
          <ac:chgData name="Griffith, Jason M." userId="dac3ded0-a9d0-49f1-919c-e3128102f521" providerId="ADAL" clId="{B362C694-C10C-4112-B094-441E8A30CF33}" dt="2023-06-16T01:06:35.169" v="2968" actId="20577"/>
          <ac:spMkLst>
            <pc:docMk/>
            <pc:sldMk cId="2730995484" sldId="261"/>
            <ac:spMk id="3" creationId="{00000000-0000-0000-0000-000000000000}"/>
          </ac:spMkLst>
        </pc:spChg>
      </pc:sldChg>
      <pc:sldChg chg="modSp mod ord">
        <pc:chgData name="Griffith, Jason M." userId="dac3ded0-a9d0-49f1-919c-e3128102f521" providerId="ADAL" clId="{B362C694-C10C-4112-B094-441E8A30CF33}" dt="2023-06-16T10:45:54.804" v="4717" actId="207"/>
        <pc:sldMkLst>
          <pc:docMk/>
          <pc:sldMk cId="775114733" sldId="266"/>
        </pc:sldMkLst>
        <pc:spChg chg="mod">
          <ac:chgData name="Griffith, Jason M." userId="dac3ded0-a9d0-49f1-919c-e3128102f521" providerId="ADAL" clId="{B362C694-C10C-4112-B094-441E8A30CF33}" dt="2023-06-15T15:04:04.138" v="2763" actId="113"/>
          <ac:spMkLst>
            <pc:docMk/>
            <pc:sldMk cId="775114733" sldId="266"/>
            <ac:spMk id="8" creationId="{00000000-0000-0000-0000-000000000000}"/>
          </ac:spMkLst>
        </pc:spChg>
        <pc:spChg chg="mod">
          <ac:chgData name="Griffith, Jason M." userId="dac3ded0-a9d0-49f1-919c-e3128102f521" providerId="ADAL" clId="{B362C694-C10C-4112-B094-441E8A30CF33}" dt="2023-06-16T10:45:54.804" v="4717" actId="207"/>
          <ac:spMkLst>
            <pc:docMk/>
            <pc:sldMk cId="775114733" sldId="266"/>
            <ac:spMk id="10" creationId="{00000000-0000-0000-0000-000000000000}"/>
          </ac:spMkLst>
        </pc:spChg>
      </pc:sldChg>
      <pc:sldChg chg="del">
        <pc:chgData name="Griffith, Jason M." userId="dac3ded0-a9d0-49f1-919c-e3128102f521" providerId="ADAL" clId="{B362C694-C10C-4112-B094-441E8A30CF33}" dt="2023-06-15T14:56:43.583" v="2419" actId="47"/>
        <pc:sldMkLst>
          <pc:docMk/>
          <pc:sldMk cId="577464655" sldId="267"/>
        </pc:sldMkLst>
      </pc:sldChg>
      <pc:sldChg chg="modSp del mod">
        <pc:chgData name="Griffith, Jason M." userId="dac3ded0-a9d0-49f1-919c-e3128102f521" providerId="ADAL" clId="{B362C694-C10C-4112-B094-441E8A30CF33}" dt="2023-06-16T01:41:51.516" v="4097" actId="47"/>
        <pc:sldMkLst>
          <pc:docMk/>
          <pc:sldMk cId="3616496975" sldId="287"/>
        </pc:sldMkLst>
        <pc:spChg chg="mod">
          <ac:chgData name="Griffith, Jason M." userId="dac3ded0-a9d0-49f1-919c-e3128102f521" providerId="ADAL" clId="{B362C694-C10C-4112-B094-441E8A30CF33}" dt="2023-06-16T01:19:13.960" v="3581" actId="207"/>
          <ac:spMkLst>
            <pc:docMk/>
            <pc:sldMk cId="3616496975" sldId="287"/>
            <ac:spMk id="5" creationId="{5BC1CDE6-28AC-1EB3-12DC-34CE0AB8F30B}"/>
          </ac:spMkLst>
        </pc:spChg>
      </pc:sldChg>
      <pc:sldChg chg="modSp">
        <pc:chgData name="Griffith, Jason M." userId="dac3ded0-a9d0-49f1-919c-e3128102f521" providerId="ADAL" clId="{B362C694-C10C-4112-B094-441E8A30CF33}" dt="2023-06-15T14:20:16.954" v="23" actId="20577"/>
        <pc:sldMkLst>
          <pc:docMk/>
          <pc:sldMk cId="1416889770" sldId="289"/>
        </pc:sldMkLst>
        <pc:spChg chg="mod">
          <ac:chgData name="Griffith, Jason M." userId="dac3ded0-a9d0-49f1-919c-e3128102f521" providerId="ADAL" clId="{B362C694-C10C-4112-B094-441E8A30CF33}" dt="2023-06-15T14:20:16.954" v="23" actId="20577"/>
          <ac:spMkLst>
            <pc:docMk/>
            <pc:sldMk cId="1416889770" sldId="289"/>
            <ac:spMk id="7" creationId="{00000000-0000-0000-0000-000000000000}"/>
          </ac:spMkLst>
        </pc:spChg>
      </pc:sldChg>
      <pc:sldChg chg="ord">
        <pc:chgData name="Griffith, Jason M." userId="dac3ded0-a9d0-49f1-919c-e3128102f521" providerId="ADAL" clId="{B362C694-C10C-4112-B094-441E8A30CF33}" dt="2023-06-15T14:42:48.392" v="1790"/>
        <pc:sldMkLst>
          <pc:docMk/>
          <pc:sldMk cId="3979886265" sldId="290"/>
        </pc:sldMkLst>
      </pc:sldChg>
      <pc:sldChg chg="modSp mod">
        <pc:chgData name="Griffith, Jason M." userId="dac3ded0-a9d0-49f1-919c-e3128102f521" providerId="ADAL" clId="{B362C694-C10C-4112-B094-441E8A30CF33}" dt="2023-06-16T17:25:03.723" v="5960" actId="20577"/>
        <pc:sldMkLst>
          <pc:docMk/>
          <pc:sldMk cId="1788186731" sldId="291"/>
        </pc:sldMkLst>
        <pc:spChg chg="mod">
          <ac:chgData name="Griffith, Jason M." userId="dac3ded0-a9d0-49f1-919c-e3128102f521" providerId="ADAL" clId="{B362C694-C10C-4112-B094-441E8A30CF33}" dt="2023-06-16T17:24:46.136" v="5921" actId="20577"/>
          <ac:spMkLst>
            <pc:docMk/>
            <pc:sldMk cId="1788186731" sldId="291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17:25:03.723" v="5960" actId="20577"/>
          <ac:spMkLst>
            <pc:docMk/>
            <pc:sldMk cId="1788186731" sldId="291"/>
            <ac:spMk id="3" creationId="{30CD0D49-2A9E-8610-D1CE-884E91521EC9}"/>
          </ac:spMkLst>
        </pc:spChg>
      </pc:sldChg>
      <pc:sldChg chg="del">
        <pc:chgData name="Griffith, Jason M." userId="dac3ded0-a9d0-49f1-919c-e3128102f521" providerId="ADAL" clId="{B362C694-C10C-4112-B094-441E8A30CF33}" dt="2023-06-15T14:57:09.777" v="2469" actId="47"/>
        <pc:sldMkLst>
          <pc:docMk/>
          <pc:sldMk cId="2257488773" sldId="292"/>
        </pc:sldMkLst>
      </pc:sldChg>
      <pc:sldChg chg="del">
        <pc:chgData name="Griffith, Jason M." userId="dac3ded0-a9d0-49f1-919c-e3128102f521" providerId="ADAL" clId="{B362C694-C10C-4112-B094-441E8A30CF33}" dt="2023-06-15T14:58:44.071" v="2612" actId="47"/>
        <pc:sldMkLst>
          <pc:docMk/>
          <pc:sldMk cId="49274590" sldId="293"/>
        </pc:sldMkLst>
      </pc:sldChg>
      <pc:sldChg chg="modSp del">
        <pc:chgData name="Griffith, Jason M." userId="dac3ded0-a9d0-49f1-919c-e3128102f521" providerId="ADAL" clId="{B362C694-C10C-4112-B094-441E8A30CF33}" dt="2023-06-16T01:47:25.813" v="4447" actId="47"/>
        <pc:sldMkLst>
          <pc:docMk/>
          <pc:sldMk cId="740651242" sldId="294"/>
        </pc:sldMkLst>
        <pc:spChg chg="mod">
          <ac:chgData name="Griffith, Jason M." userId="dac3ded0-a9d0-49f1-919c-e3128102f521" providerId="ADAL" clId="{B362C694-C10C-4112-B094-441E8A30CF33}" dt="2023-06-16T01:26:07.433" v="3590" actId="20577"/>
          <ac:spMkLst>
            <pc:docMk/>
            <pc:sldMk cId="740651242" sldId="294"/>
            <ac:spMk id="10" creationId="{ED0B5FF9-DACB-2902-644B-5879170B1CED}"/>
          </ac:spMkLst>
        </pc:spChg>
      </pc:sldChg>
      <pc:sldChg chg="del">
        <pc:chgData name="Griffith, Jason M." userId="dac3ded0-a9d0-49f1-919c-e3128102f521" providerId="ADAL" clId="{B362C694-C10C-4112-B094-441E8A30CF33}" dt="2023-06-16T01:52:11.869" v="4691" actId="47"/>
        <pc:sldMkLst>
          <pc:docMk/>
          <pc:sldMk cId="3126406395" sldId="295"/>
        </pc:sldMkLst>
      </pc:sldChg>
      <pc:sldChg chg="modSp add mod ord">
        <pc:chgData name="Griffith, Jason M." userId="dac3ded0-a9d0-49f1-919c-e3128102f521" providerId="ADAL" clId="{B362C694-C10C-4112-B094-441E8A30CF33}" dt="2023-06-16T10:45:48.099" v="4716" actId="207"/>
        <pc:sldMkLst>
          <pc:docMk/>
          <pc:sldMk cId="2866736424" sldId="296"/>
        </pc:sldMkLst>
        <pc:spChg chg="mod">
          <ac:chgData name="Griffith, Jason M." userId="dac3ded0-a9d0-49f1-919c-e3128102f521" providerId="ADAL" clId="{B362C694-C10C-4112-B094-441E8A30CF33}" dt="2023-06-16T10:45:44.340" v="4715" actId="207"/>
          <ac:spMkLst>
            <pc:docMk/>
            <pc:sldMk cId="2866736424" sldId="296"/>
            <ac:spMk id="8" creationId="{00000000-0000-0000-0000-000000000000}"/>
          </ac:spMkLst>
        </pc:spChg>
        <pc:spChg chg="mod">
          <ac:chgData name="Griffith, Jason M." userId="dac3ded0-a9d0-49f1-919c-e3128102f521" providerId="ADAL" clId="{B362C694-C10C-4112-B094-441E8A30CF33}" dt="2023-06-16T10:45:48.099" v="4716" actId="207"/>
          <ac:spMkLst>
            <pc:docMk/>
            <pc:sldMk cId="2866736424" sldId="296"/>
            <ac:spMk id="10" creationId="{00000000-0000-0000-0000-000000000000}"/>
          </ac:spMkLst>
        </pc:spChg>
      </pc:sldChg>
      <pc:sldChg chg="addSp delSp modSp add mod">
        <pc:chgData name="Griffith, Jason M." userId="dac3ded0-a9d0-49f1-919c-e3128102f521" providerId="ADAL" clId="{B362C694-C10C-4112-B094-441E8A30CF33}" dt="2023-06-16T10:59:24.344" v="5529" actId="207"/>
        <pc:sldMkLst>
          <pc:docMk/>
          <pc:sldMk cId="1258325386" sldId="297"/>
        </pc:sldMkLst>
        <pc:spChg chg="mod">
          <ac:chgData name="Griffith, Jason M." userId="dac3ded0-a9d0-49f1-919c-e3128102f521" providerId="ADAL" clId="{B362C694-C10C-4112-B094-441E8A30CF33}" dt="2023-06-16T10:59:24.344" v="5529" actId="207"/>
          <ac:spMkLst>
            <pc:docMk/>
            <pc:sldMk cId="1258325386" sldId="297"/>
            <ac:spMk id="2" creationId="{C07DB1CC-DDE7-F5EB-6F07-DD4765D0BD9C}"/>
          </ac:spMkLst>
        </pc:spChg>
        <pc:spChg chg="del">
          <ac:chgData name="Griffith, Jason M." userId="dac3ded0-a9d0-49f1-919c-e3128102f521" providerId="ADAL" clId="{B362C694-C10C-4112-B094-441E8A30CF33}" dt="2023-06-15T14:26:59.291" v="259" actId="478"/>
          <ac:spMkLst>
            <pc:docMk/>
            <pc:sldMk cId="1258325386" sldId="297"/>
            <ac:spMk id="3" creationId="{30CD0D49-2A9E-8610-D1CE-884E91521EC9}"/>
          </ac:spMkLst>
        </pc:spChg>
        <pc:spChg chg="add del mod">
          <ac:chgData name="Griffith, Jason M." userId="dac3ded0-a9d0-49f1-919c-e3128102f521" providerId="ADAL" clId="{B362C694-C10C-4112-B094-441E8A30CF33}" dt="2023-06-15T14:27:04.569" v="260" actId="478"/>
          <ac:spMkLst>
            <pc:docMk/>
            <pc:sldMk cId="1258325386" sldId="297"/>
            <ac:spMk id="5" creationId="{65572A33-4B5D-15FA-F05D-0F6E898C3539}"/>
          </ac:spMkLst>
        </pc:spChg>
        <pc:picChg chg="add mod">
          <ac:chgData name="Griffith, Jason M." userId="dac3ded0-a9d0-49f1-919c-e3128102f521" providerId="ADAL" clId="{B362C694-C10C-4112-B094-441E8A30CF33}" dt="2023-06-15T14:27:15.506" v="264" actId="14100"/>
          <ac:picMkLst>
            <pc:docMk/>
            <pc:sldMk cId="1258325386" sldId="297"/>
            <ac:picMk id="6" creationId="{CCA531E9-F2C2-726A-DDBA-E7B051A7C14F}"/>
          </ac:picMkLst>
        </pc:picChg>
      </pc:sldChg>
      <pc:sldChg chg="modSp add mod">
        <pc:chgData name="Griffith, Jason M." userId="dac3ded0-a9d0-49f1-919c-e3128102f521" providerId="ADAL" clId="{B362C694-C10C-4112-B094-441E8A30CF33}" dt="2023-06-16T10:45:33.992" v="4714" actId="207"/>
        <pc:sldMkLst>
          <pc:docMk/>
          <pc:sldMk cId="1737913389" sldId="298"/>
        </pc:sldMkLst>
        <pc:spChg chg="mod">
          <ac:chgData name="Griffith, Jason M." userId="dac3ded0-a9d0-49f1-919c-e3128102f521" providerId="ADAL" clId="{B362C694-C10C-4112-B094-441E8A30CF33}" dt="2023-06-16T10:45:26.606" v="4712" actId="207"/>
          <ac:spMkLst>
            <pc:docMk/>
            <pc:sldMk cId="1737913389" sldId="298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10:45:33.992" v="4714" actId="207"/>
          <ac:spMkLst>
            <pc:docMk/>
            <pc:sldMk cId="1737913389" sldId="298"/>
            <ac:spMk id="3" creationId="{30CD0D49-2A9E-8610-D1CE-884E91521EC9}"/>
          </ac:spMkLst>
        </pc:spChg>
      </pc:sldChg>
      <pc:sldChg chg="modSp add mod">
        <pc:chgData name="Griffith, Jason M." userId="dac3ded0-a9d0-49f1-919c-e3128102f521" providerId="ADAL" clId="{B362C694-C10C-4112-B094-441E8A30CF33}" dt="2023-06-16T10:47:16.224" v="4809" actId="207"/>
        <pc:sldMkLst>
          <pc:docMk/>
          <pc:sldMk cId="901120610" sldId="299"/>
        </pc:sldMkLst>
        <pc:spChg chg="mod">
          <ac:chgData name="Griffith, Jason M." userId="dac3ded0-a9d0-49f1-919c-e3128102f521" providerId="ADAL" clId="{B362C694-C10C-4112-B094-441E8A30CF33}" dt="2023-06-16T10:47:12.891" v="4808" actId="207"/>
          <ac:spMkLst>
            <pc:docMk/>
            <pc:sldMk cId="901120610" sldId="299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10:47:16.224" v="4809" actId="207"/>
          <ac:spMkLst>
            <pc:docMk/>
            <pc:sldMk cId="901120610" sldId="299"/>
            <ac:spMk id="3" creationId="{30CD0D49-2A9E-8610-D1CE-884E91521EC9}"/>
          </ac:spMkLst>
        </pc:spChg>
      </pc:sldChg>
      <pc:sldChg chg="modSp add mod">
        <pc:chgData name="Griffith, Jason M." userId="dac3ded0-a9d0-49f1-919c-e3128102f521" providerId="ADAL" clId="{B362C694-C10C-4112-B094-441E8A30CF33}" dt="2023-06-16T10:46:09.903" v="4739" actId="207"/>
        <pc:sldMkLst>
          <pc:docMk/>
          <pc:sldMk cId="2005601961" sldId="300"/>
        </pc:sldMkLst>
        <pc:spChg chg="mod">
          <ac:chgData name="Griffith, Jason M." userId="dac3ded0-a9d0-49f1-919c-e3128102f521" providerId="ADAL" clId="{B362C694-C10C-4112-B094-441E8A30CF33}" dt="2023-06-16T10:46:06.545" v="4738" actId="207"/>
          <ac:spMkLst>
            <pc:docMk/>
            <pc:sldMk cId="2005601961" sldId="300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10:46:09.903" v="4739" actId="207"/>
          <ac:spMkLst>
            <pc:docMk/>
            <pc:sldMk cId="2005601961" sldId="300"/>
            <ac:spMk id="3" creationId="{30CD0D49-2A9E-8610-D1CE-884E91521EC9}"/>
          </ac:spMkLst>
        </pc:spChg>
      </pc:sldChg>
      <pc:sldChg chg="addSp delSp modSp add del mod">
        <pc:chgData name="Griffith, Jason M." userId="dac3ded0-a9d0-49f1-919c-e3128102f521" providerId="ADAL" clId="{B362C694-C10C-4112-B094-441E8A30CF33}" dt="2023-06-15T14:52:22.756" v="2302" actId="47"/>
        <pc:sldMkLst>
          <pc:docMk/>
          <pc:sldMk cId="907788863" sldId="301"/>
        </pc:sldMkLst>
        <pc:spChg chg="mod">
          <ac:chgData name="Griffith, Jason M." userId="dac3ded0-a9d0-49f1-919c-e3128102f521" providerId="ADAL" clId="{B362C694-C10C-4112-B094-441E8A30CF33}" dt="2023-06-15T14:51:23.442" v="2276" actId="21"/>
          <ac:spMkLst>
            <pc:docMk/>
            <pc:sldMk cId="907788863" sldId="301"/>
            <ac:spMk id="3" creationId="{30CD0D49-2A9E-8610-D1CE-884E91521EC9}"/>
          </ac:spMkLst>
        </pc:spChg>
        <pc:spChg chg="add del">
          <ac:chgData name="Griffith, Jason M." userId="dac3ded0-a9d0-49f1-919c-e3128102f521" providerId="ADAL" clId="{B362C694-C10C-4112-B094-441E8A30CF33}" dt="2023-06-15T14:52:12.822" v="2299" actId="22"/>
          <ac:spMkLst>
            <pc:docMk/>
            <pc:sldMk cId="907788863" sldId="301"/>
            <ac:spMk id="5" creationId="{B784C05A-65F3-5855-3223-C79C1F8F42D7}"/>
          </ac:spMkLst>
        </pc:spChg>
      </pc:sldChg>
      <pc:sldChg chg="addSp delSp modSp add mod">
        <pc:chgData name="Griffith, Jason M." userId="dac3ded0-a9d0-49f1-919c-e3128102f521" providerId="ADAL" clId="{B362C694-C10C-4112-B094-441E8A30CF33}" dt="2023-06-16T10:47:33.138" v="4811" actId="207"/>
        <pc:sldMkLst>
          <pc:docMk/>
          <pc:sldMk cId="878231637" sldId="302"/>
        </pc:sldMkLst>
        <pc:spChg chg="mod">
          <ac:chgData name="Griffith, Jason M." userId="dac3ded0-a9d0-49f1-919c-e3128102f521" providerId="ADAL" clId="{B362C694-C10C-4112-B094-441E8A30CF33}" dt="2023-06-16T10:47:33.138" v="4811" actId="207"/>
          <ac:spMkLst>
            <pc:docMk/>
            <pc:sldMk cId="878231637" sldId="302"/>
            <ac:spMk id="2" creationId="{C07DB1CC-DDE7-F5EB-6F07-DD4765D0BD9C}"/>
          </ac:spMkLst>
        </pc:spChg>
        <pc:spChg chg="add mod">
          <ac:chgData name="Griffith, Jason M." userId="dac3ded0-a9d0-49f1-919c-e3128102f521" providerId="ADAL" clId="{B362C694-C10C-4112-B094-441E8A30CF33}" dt="2023-06-16T10:47:23.706" v="4810" actId="207"/>
          <ac:spMkLst>
            <pc:docMk/>
            <pc:sldMk cId="878231637" sldId="302"/>
            <ac:spMk id="4" creationId="{59AFD8AF-C665-A9AE-A82A-F7AEC576BAA6}"/>
          </ac:spMkLst>
        </pc:spChg>
        <pc:picChg chg="del">
          <ac:chgData name="Griffith, Jason M." userId="dac3ded0-a9d0-49f1-919c-e3128102f521" providerId="ADAL" clId="{B362C694-C10C-4112-B094-441E8A30CF33}" dt="2023-06-15T14:48:48.473" v="2203" actId="478"/>
          <ac:picMkLst>
            <pc:docMk/>
            <pc:sldMk cId="878231637" sldId="302"/>
            <ac:picMk id="6" creationId="{CCA531E9-F2C2-726A-DDBA-E7B051A7C14F}"/>
          </ac:picMkLst>
        </pc:picChg>
      </pc:sldChg>
      <pc:sldChg chg="modSp add del mod">
        <pc:chgData name="Griffith, Jason M." userId="dac3ded0-a9d0-49f1-919c-e3128102f521" providerId="ADAL" clId="{B362C694-C10C-4112-B094-441E8A30CF33}" dt="2023-06-15T14:53:06.740" v="2308" actId="47"/>
        <pc:sldMkLst>
          <pc:docMk/>
          <pc:sldMk cId="2436176291" sldId="303"/>
        </pc:sldMkLst>
        <pc:spChg chg="mod">
          <ac:chgData name="Griffith, Jason M." userId="dac3ded0-a9d0-49f1-919c-e3128102f521" providerId="ADAL" clId="{B362C694-C10C-4112-B094-441E8A30CF33}" dt="2023-06-15T14:52:15.445" v="2300" actId="21"/>
          <ac:spMkLst>
            <pc:docMk/>
            <pc:sldMk cId="2436176291" sldId="303"/>
            <ac:spMk id="3" creationId="{30CD0D49-2A9E-8610-D1CE-884E91521EC9}"/>
          </ac:spMkLst>
        </pc:spChg>
      </pc:sldChg>
      <pc:sldChg chg="modSp add mod">
        <pc:chgData name="Griffith, Jason M." userId="dac3ded0-a9d0-49f1-919c-e3128102f521" providerId="ADAL" clId="{B362C694-C10C-4112-B094-441E8A30CF33}" dt="2023-06-16T10:46:37.847" v="4773" actId="207"/>
        <pc:sldMkLst>
          <pc:docMk/>
          <pc:sldMk cId="269536515" sldId="304"/>
        </pc:sldMkLst>
        <pc:spChg chg="mod">
          <ac:chgData name="Griffith, Jason M." userId="dac3ded0-a9d0-49f1-919c-e3128102f521" providerId="ADAL" clId="{B362C694-C10C-4112-B094-441E8A30CF33}" dt="2023-06-16T10:46:32.917" v="4770" actId="207"/>
          <ac:spMkLst>
            <pc:docMk/>
            <pc:sldMk cId="269536515" sldId="304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10:46:37.847" v="4773" actId="207"/>
          <ac:spMkLst>
            <pc:docMk/>
            <pc:sldMk cId="269536515" sldId="304"/>
            <ac:spMk id="3" creationId="{30CD0D49-2A9E-8610-D1CE-884E91521EC9}"/>
          </ac:spMkLst>
        </pc:spChg>
      </pc:sldChg>
      <pc:sldChg chg="modSp add mod">
        <pc:chgData name="Griffith, Jason M." userId="dac3ded0-a9d0-49f1-919c-e3128102f521" providerId="ADAL" clId="{B362C694-C10C-4112-B094-441E8A30CF33}" dt="2023-06-16T10:47:02.696" v="4807" actId="207"/>
        <pc:sldMkLst>
          <pc:docMk/>
          <pc:sldMk cId="2534892699" sldId="305"/>
        </pc:sldMkLst>
        <pc:spChg chg="mod">
          <ac:chgData name="Griffith, Jason M." userId="dac3ded0-a9d0-49f1-919c-e3128102f521" providerId="ADAL" clId="{B362C694-C10C-4112-B094-441E8A30CF33}" dt="2023-06-16T10:46:58.366" v="4805" actId="207"/>
          <ac:spMkLst>
            <pc:docMk/>
            <pc:sldMk cId="2534892699" sldId="305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10:47:02.696" v="4807" actId="207"/>
          <ac:spMkLst>
            <pc:docMk/>
            <pc:sldMk cId="2534892699" sldId="305"/>
            <ac:spMk id="3" creationId="{30CD0D49-2A9E-8610-D1CE-884E91521EC9}"/>
          </ac:spMkLst>
        </pc:spChg>
      </pc:sldChg>
      <pc:sldChg chg="modSp add mod ord">
        <pc:chgData name="Griffith, Jason M." userId="dac3ded0-a9d0-49f1-919c-e3128102f521" providerId="ADAL" clId="{B362C694-C10C-4112-B094-441E8A30CF33}" dt="2023-06-16T17:23:24.271" v="5910" actId="20577"/>
        <pc:sldMkLst>
          <pc:docMk/>
          <pc:sldMk cId="2026882035" sldId="306"/>
        </pc:sldMkLst>
        <pc:spChg chg="mod">
          <ac:chgData name="Griffith, Jason M." userId="dac3ded0-a9d0-49f1-919c-e3128102f521" providerId="ADAL" clId="{B362C694-C10C-4112-B094-441E8A30CF33}" dt="2023-06-16T10:47:39.308" v="4813" actId="207"/>
          <ac:spMkLst>
            <pc:docMk/>
            <pc:sldMk cId="2026882035" sldId="306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17:23:24.271" v="5910" actId="20577"/>
          <ac:spMkLst>
            <pc:docMk/>
            <pc:sldMk cId="2026882035" sldId="306"/>
            <ac:spMk id="3" creationId="{30CD0D49-2A9E-8610-D1CE-884E91521EC9}"/>
          </ac:spMkLst>
        </pc:spChg>
      </pc:sldChg>
      <pc:sldChg chg="modSp add mod">
        <pc:chgData name="Griffith, Jason M." userId="dac3ded0-a9d0-49f1-919c-e3128102f521" providerId="ADAL" clId="{B362C694-C10C-4112-B094-441E8A30CF33}" dt="2023-06-16T17:20:17.557" v="5809" actId="20577"/>
        <pc:sldMkLst>
          <pc:docMk/>
          <pc:sldMk cId="2977274694" sldId="307"/>
        </pc:sldMkLst>
        <pc:spChg chg="mod">
          <ac:chgData name="Griffith, Jason M." userId="dac3ded0-a9d0-49f1-919c-e3128102f521" providerId="ADAL" clId="{B362C694-C10C-4112-B094-441E8A30CF33}" dt="2023-06-16T10:47:53.202" v="4816" actId="207"/>
          <ac:spMkLst>
            <pc:docMk/>
            <pc:sldMk cId="2977274694" sldId="307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17:20:17.557" v="5809" actId="20577"/>
          <ac:spMkLst>
            <pc:docMk/>
            <pc:sldMk cId="2977274694" sldId="307"/>
            <ac:spMk id="3" creationId="{30CD0D49-2A9E-8610-D1CE-884E91521EC9}"/>
          </ac:spMkLst>
        </pc:spChg>
      </pc:sldChg>
      <pc:sldChg chg="modSp add del mod">
        <pc:chgData name="Griffith, Jason M." userId="dac3ded0-a9d0-49f1-919c-e3128102f521" providerId="ADAL" clId="{B362C694-C10C-4112-B094-441E8A30CF33}" dt="2023-06-16T01:52:09.118" v="4690" actId="47"/>
        <pc:sldMkLst>
          <pc:docMk/>
          <pc:sldMk cId="1340116095" sldId="308"/>
        </pc:sldMkLst>
        <pc:spChg chg="mod">
          <ac:chgData name="Griffith, Jason M." userId="dac3ded0-a9d0-49f1-919c-e3128102f521" providerId="ADAL" clId="{B362C694-C10C-4112-B094-441E8A30CF33}" dt="2023-06-16T01:50:06.272" v="4623" actId="20577"/>
          <ac:spMkLst>
            <pc:docMk/>
            <pc:sldMk cId="1340116095" sldId="308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01:51:36.454" v="4689" actId="20577"/>
          <ac:spMkLst>
            <pc:docMk/>
            <pc:sldMk cId="1340116095" sldId="308"/>
            <ac:spMk id="3" creationId="{30CD0D49-2A9E-8610-D1CE-884E91521EC9}"/>
          </ac:spMkLst>
        </pc:spChg>
      </pc:sldChg>
      <pc:sldChg chg="new del">
        <pc:chgData name="Griffith, Jason M." userId="dac3ded0-a9d0-49f1-919c-e3128102f521" providerId="ADAL" clId="{B362C694-C10C-4112-B094-441E8A30CF33}" dt="2023-06-16T10:50:08.400" v="5014" actId="2696"/>
        <pc:sldMkLst>
          <pc:docMk/>
          <pc:sldMk cId="1874507494" sldId="308"/>
        </pc:sldMkLst>
      </pc:sldChg>
      <pc:sldChg chg="modSp add mod ord">
        <pc:chgData name="Griffith, Jason M." userId="dac3ded0-a9d0-49f1-919c-e3128102f521" providerId="ADAL" clId="{B362C694-C10C-4112-B094-441E8A30CF33}" dt="2023-06-16T17:24:25.365" v="5912"/>
        <pc:sldMkLst>
          <pc:docMk/>
          <pc:sldMk cId="2171892508" sldId="308"/>
        </pc:sldMkLst>
        <pc:spChg chg="mod">
          <ac:chgData name="Griffith, Jason M." userId="dac3ded0-a9d0-49f1-919c-e3128102f521" providerId="ADAL" clId="{B362C694-C10C-4112-B094-441E8A30CF33}" dt="2023-06-16T10:50:20.665" v="5045" actId="20577"/>
          <ac:spMkLst>
            <pc:docMk/>
            <pc:sldMk cId="2171892508" sldId="308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10:50:59.702" v="5055" actId="20577"/>
          <ac:spMkLst>
            <pc:docMk/>
            <pc:sldMk cId="2171892508" sldId="308"/>
            <ac:spMk id="3" creationId="{30CD0D49-2A9E-8610-D1CE-884E91521EC9}"/>
          </ac:spMkLst>
        </pc:spChg>
      </pc:sldChg>
      <pc:sldChg chg="addSp delSp modSp add mod ord">
        <pc:chgData name="Griffith, Jason M." userId="dac3ded0-a9d0-49f1-919c-e3128102f521" providerId="ADAL" clId="{B362C694-C10C-4112-B094-441E8A30CF33}" dt="2023-06-16T17:24:28.366" v="5914"/>
        <pc:sldMkLst>
          <pc:docMk/>
          <pc:sldMk cId="1477227724" sldId="309"/>
        </pc:sldMkLst>
        <pc:spChg chg="mod">
          <ac:chgData name="Griffith, Jason M." userId="dac3ded0-a9d0-49f1-919c-e3128102f521" providerId="ADAL" clId="{B362C694-C10C-4112-B094-441E8A30CF33}" dt="2023-06-16T10:51:52.503" v="5074" actId="20577"/>
          <ac:spMkLst>
            <pc:docMk/>
            <pc:sldMk cId="1477227724" sldId="309"/>
            <ac:spMk id="2" creationId="{C07DB1CC-DDE7-F5EB-6F07-DD4765D0BD9C}"/>
          </ac:spMkLst>
        </pc:spChg>
        <pc:spChg chg="del mod">
          <ac:chgData name="Griffith, Jason M." userId="dac3ded0-a9d0-49f1-919c-e3128102f521" providerId="ADAL" clId="{B362C694-C10C-4112-B094-441E8A30CF33}" dt="2023-06-16T10:52:02.383" v="5077" actId="478"/>
          <ac:spMkLst>
            <pc:docMk/>
            <pc:sldMk cId="1477227724" sldId="309"/>
            <ac:spMk id="3" creationId="{30CD0D49-2A9E-8610-D1CE-884E91521EC9}"/>
          </ac:spMkLst>
        </pc:spChg>
        <pc:spChg chg="add del mod">
          <ac:chgData name="Griffith, Jason M." userId="dac3ded0-a9d0-49f1-919c-e3128102f521" providerId="ADAL" clId="{B362C694-C10C-4112-B094-441E8A30CF33}" dt="2023-06-16T10:52:29.376" v="5080" actId="3680"/>
          <ac:spMkLst>
            <pc:docMk/>
            <pc:sldMk cId="1477227724" sldId="309"/>
            <ac:spMk id="5" creationId="{5FA8CD33-CEE2-D289-29A9-1632A38C7B30}"/>
          </ac:spMkLst>
        </pc:spChg>
        <pc:graphicFrameChg chg="add del mod ord modGraphic">
          <ac:chgData name="Griffith, Jason M." userId="dac3ded0-a9d0-49f1-919c-e3128102f521" providerId="ADAL" clId="{B362C694-C10C-4112-B094-441E8A30CF33}" dt="2023-06-16T10:52:22.444" v="5079" actId="3680"/>
          <ac:graphicFrameMkLst>
            <pc:docMk/>
            <pc:sldMk cId="1477227724" sldId="309"/>
            <ac:graphicFrameMk id="6" creationId="{DC0DE2CD-9B98-2CFD-7E81-221DD9DBB1AC}"/>
          </ac:graphicFrameMkLst>
        </pc:graphicFrameChg>
        <pc:graphicFrameChg chg="add mod ord modGraphic">
          <ac:chgData name="Griffith, Jason M." userId="dac3ded0-a9d0-49f1-919c-e3128102f521" providerId="ADAL" clId="{B362C694-C10C-4112-B094-441E8A30CF33}" dt="2023-06-16T10:54:19.971" v="5301" actId="122"/>
          <ac:graphicFrameMkLst>
            <pc:docMk/>
            <pc:sldMk cId="1477227724" sldId="309"/>
            <ac:graphicFrameMk id="7" creationId="{B47E4A9E-11FC-1E56-8843-E267DDD924C5}"/>
          </ac:graphicFrameMkLst>
        </pc:graphicFrameChg>
      </pc:sldChg>
      <pc:sldChg chg="addSp delSp modSp add mod ord setBg">
        <pc:chgData name="Griffith, Jason M." userId="dac3ded0-a9d0-49f1-919c-e3128102f521" providerId="ADAL" clId="{B362C694-C10C-4112-B094-441E8A30CF33}" dt="2023-06-16T17:24:32.496" v="5916"/>
        <pc:sldMkLst>
          <pc:docMk/>
          <pc:sldMk cId="997210003" sldId="310"/>
        </pc:sldMkLst>
        <pc:spChg chg="del">
          <ac:chgData name="Griffith, Jason M." userId="dac3ded0-a9d0-49f1-919c-e3128102f521" providerId="ADAL" clId="{B362C694-C10C-4112-B094-441E8A30CF33}" dt="2023-06-16T10:54:38.335" v="5303" actId="478"/>
          <ac:spMkLst>
            <pc:docMk/>
            <pc:sldMk cId="997210003" sldId="310"/>
            <ac:spMk id="2" creationId="{C07DB1CC-DDE7-F5EB-6F07-DD4765D0BD9C}"/>
          </ac:spMkLst>
        </pc:spChg>
        <pc:spChg chg="add mod">
          <ac:chgData name="Griffith, Jason M." userId="dac3ded0-a9d0-49f1-919c-e3128102f521" providerId="ADAL" clId="{B362C694-C10C-4112-B094-441E8A30CF33}" dt="2023-06-16T10:56:06.437" v="5348" actId="207"/>
          <ac:spMkLst>
            <pc:docMk/>
            <pc:sldMk cId="997210003" sldId="310"/>
            <ac:spMk id="4" creationId="{F24625E2-ED7D-F483-1F68-ED942D0DDD67}"/>
          </ac:spMkLst>
        </pc:spChg>
        <pc:spChg chg="add del mod">
          <ac:chgData name="Griffith, Jason M." userId="dac3ded0-a9d0-49f1-919c-e3128102f521" providerId="ADAL" clId="{B362C694-C10C-4112-B094-441E8A30CF33}" dt="2023-06-16T10:54:57.096" v="5327" actId="478"/>
          <ac:spMkLst>
            <pc:docMk/>
            <pc:sldMk cId="997210003" sldId="310"/>
            <ac:spMk id="6" creationId="{FBDB29B9-D012-2DCB-B983-AE783AE2D771}"/>
          </ac:spMkLst>
        </pc:spChg>
        <pc:spChg chg="add mod">
          <ac:chgData name="Griffith, Jason M." userId="dac3ded0-a9d0-49f1-919c-e3128102f521" providerId="ADAL" clId="{B362C694-C10C-4112-B094-441E8A30CF33}" dt="2023-06-16T10:58:49.378" v="5525" actId="1076"/>
          <ac:spMkLst>
            <pc:docMk/>
            <pc:sldMk cId="997210003" sldId="310"/>
            <ac:spMk id="8" creationId="{69571320-77A0-3F3C-CC0F-54688911E9DA}"/>
          </ac:spMkLst>
        </pc:spChg>
        <pc:spChg chg="add mod">
          <ac:chgData name="Griffith, Jason M." userId="dac3ded0-a9d0-49f1-919c-e3128102f521" providerId="ADAL" clId="{B362C694-C10C-4112-B094-441E8A30CF33}" dt="2023-06-16T10:59:02.906" v="5528" actId="1076"/>
          <ac:spMkLst>
            <pc:docMk/>
            <pc:sldMk cId="997210003" sldId="310"/>
            <ac:spMk id="9" creationId="{E891C4E4-C821-9B8B-01FA-612204095178}"/>
          </ac:spMkLst>
        </pc:spChg>
        <pc:spChg chg="add del">
          <ac:chgData name="Griffith, Jason M." userId="dac3ded0-a9d0-49f1-919c-e3128102f521" providerId="ADAL" clId="{B362C694-C10C-4112-B094-441E8A30CF33}" dt="2023-06-16T10:55:44.497" v="5330" actId="26606"/>
          <ac:spMkLst>
            <pc:docMk/>
            <pc:sldMk cId="997210003" sldId="310"/>
            <ac:spMk id="1031" creationId="{53F29798-D584-4792-9B62-3F5F5C36D619}"/>
          </ac:spMkLst>
        </pc:spChg>
        <pc:graphicFrameChg chg="del modGraphic">
          <ac:chgData name="Griffith, Jason M." userId="dac3ded0-a9d0-49f1-919c-e3128102f521" providerId="ADAL" clId="{B362C694-C10C-4112-B094-441E8A30CF33}" dt="2023-06-16T10:54:53.518" v="5326" actId="478"/>
          <ac:graphicFrameMkLst>
            <pc:docMk/>
            <pc:sldMk cId="997210003" sldId="310"/>
            <ac:graphicFrameMk id="7" creationId="{B47E4A9E-11FC-1E56-8843-E267DDD924C5}"/>
          </ac:graphicFrameMkLst>
        </pc:graphicFrameChg>
        <pc:picChg chg="add mod">
          <ac:chgData name="Griffith, Jason M." userId="dac3ded0-a9d0-49f1-919c-e3128102f521" providerId="ADAL" clId="{B362C694-C10C-4112-B094-441E8A30CF33}" dt="2023-06-16T10:58:35.054" v="5522" actId="1076"/>
          <ac:picMkLst>
            <pc:docMk/>
            <pc:sldMk cId="997210003" sldId="310"/>
            <ac:picMk id="1026" creationId="{587FB409-1B9D-5C44-F7D5-376FC6ABC731}"/>
          </ac:picMkLst>
        </pc:picChg>
      </pc:sldChg>
      <pc:sldChg chg="modSp add mod">
        <pc:chgData name="Griffith, Jason M." userId="dac3ded0-a9d0-49f1-919c-e3128102f521" providerId="ADAL" clId="{B362C694-C10C-4112-B094-441E8A30CF33}" dt="2023-06-16T11:04:34.035" v="5672" actId="1076"/>
        <pc:sldMkLst>
          <pc:docMk/>
          <pc:sldMk cId="378650709" sldId="311"/>
        </pc:sldMkLst>
        <pc:spChg chg="mod">
          <ac:chgData name="Griffith, Jason M." userId="dac3ded0-a9d0-49f1-919c-e3128102f521" providerId="ADAL" clId="{B362C694-C10C-4112-B094-441E8A30CF33}" dt="2023-06-16T11:02:14.805" v="5611" actId="20577"/>
          <ac:spMkLst>
            <pc:docMk/>
            <pc:sldMk cId="378650709" sldId="311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11:04:34.035" v="5672" actId="1076"/>
          <ac:spMkLst>
            <pc:docMk/>
            <pc:sldMk cId="378650709" sldId="311"/>
            <ac:spMk id="3" creationId="{30CD0D49-2A9E-8610-D1CE-884E91521EC9}"/>
          </ac:spMkLst>
        </pc:spChg>
      </pc:sldChg>
      <pc:sldChg chg="addSp delSp modSp add mod">
        <pc:chgData name="Griffith, Jason M." userId="dac3ded0-a9d0-49f1-919c-e3128102f521" providerId="ADAL" clId="{B362C694-C10C-4112-B094-441E8A30CF33}" dt="2023-06-16T11:07:54.213" v="5773" actId="20577"/>
        <pc:sldMkLst>
          <pc:docMk/>
          <pc:sldMk cId="2137638449" sldId="312"/>
        </pc:sldMkLst>
        <pc:spChg chg="mod">
          <ac:chgData name="Griffith, Jason M." userId="dac3ded0-a9d0-49f1-919c-e3128102f521" providerId="ADAL" clId="{B362C694-C10C-4112-B094-441E8A30CF33}" dt="2023-06-16T11:07:54.213" v="5773" actId="20577"/>
          <ac:spMkLst>
            <pc:docMk/>
            <pc:sldMk cId="2137638449" sldId="312"/>
            <ac:spMk id="2" creationId="{C07DB1CC-DDE7-F5EB-6F07-DD4765D0BD9C}"/>
          </ac:spMkLst>
        </pc:spChg>
        <pc:spChg chg="mod">
          <ac:chgData name="Griffith, Jason M." userId="dac3ded0-a9d0-49f1-919c-e3128102f521" providerId="ADAL" clId="{B362C694-C10C-4112-B094-441E8A30CF33}" dt="2023-06-16T11:05:53.922" v="5747" actId="14100"/>
          <ac:spMkLst>
            <pc:docMk/>
            <pc:sldMk cId="2137638449" sldId="312"/>
            <ac:spMk id="3" creationId="{30CD0D49-2A9E-8610-D1CE-884E91521EC9}"/>
          </ac:spMkLst>
        </pc:spChg>
        <pc:spChg chg="add del mod">
          <ac:chgData name="Griffith, Jason M." userId="dac3ded0-a9d0-49f1-919c-e3128102f521" providerId="ADAL" clId="{B362C694-C10C-4112-B094-441E8A30CF33}" dt="2023-06-16T11:07:48.457" v="5762" actId="478"/>
          <ac:spMkLst>
            <pc:docMk/>
            <pc:sldMk cId="2137638449" sldId="312"/>
            <ac:spMk id="4" creationId="{5A9B9AB6-7D28-FE1D-8F0F-7D3D60155B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921C36B-19A8-45D9-AD05-468FEA8DA64F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D964778-4FB6-45E0-B84A-F7CBAFCA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3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endParaRPr lang="en-US" sz="16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5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8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64778-4FB6-45E0-B84A-F7CBAFCA3A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4A67-BB7C-4DF1-ADD8-019C87E26DAE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6091-506D-4B5D-BC78-2B6433501C2C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3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E88B-8664-4A28-9469-C4EED3801D36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6A7E-B4ED-4CCC-AF8A-551DEDE48A65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0EB6-951D-4AAA-90BF-6F4A33ADC813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6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B60C-3C90-463E-93B1-2250721BA501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5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785D-DF77-437E-8C2E-47BC230A3245}" type="datetime1">
              <a:rPr lang="en-US" smtClean="0"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6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7D07-9984-4FE6-9015-6E4BD2F3CC25}" type="datetime1">
              <a:rPr lang="en-US" smtClean="0"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8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F8D9-63BD-45A4-A53E-205E07FB61E6}" type="datetime1">
              <a:rPr lang="en-US" smtClean="0"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1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5EF8-2D0F-4DB4-86E9-E47CB6B9EBFA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6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D041-9541-46F7-8A9C-12A560CC52FF}" type="datetime1">
              <a:rPr lang="en-US" smtClean="0"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September 30,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0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0AE9-FE8E-433B-8A97-13932398D6E9}" type="datetime1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September 30,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0C1F-439A-4F88-82FE-E98F87F1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LUNA-SC@exlibrisusers.org" TargetMode="External"/><Relationship Id="rId2" Type="http://schemas.openxmlformats.org/officeDocument/2006/relationships/hyperlink" Target="mailto:Jason.Griffith@uky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9014" y="5091762"/>
            <a:ext cx="5613590" cy="1264588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600" b="1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eBUG Annual Meeting</a:t>
            </a:r>
            <a:br>
              <a:rPr lang="en-US" sz="2600" b="1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sz="2600" b="1" i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June 16, 2023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451589" y="5091763"/>
            <a:ext cx="2153396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700" b="1" dirty="0">
                <a:solidFill>
                  <a:srgbClr val="FFC000"/>
                </a:solidFill>
              </a:rPr>
              <a:t>Jason Griffith</a:t>
            </a:r>
          </a:p>
          <a:p>
            <a:pPr algn="l"/>
            <a:r>
              <a:rPr lang="en-US" sz="1700" b="1" dirty="0">
                <a:solidFill>
                  <a:srgbClr val="FFC000"/>
                </a:solidFill>
              </a:rPr>
              <a:t>ELUNA Steering Committee</a:t>
            </a:r>
            <a:endParaRPr lang="en-US" sz="1700" b="1" dirty="0">
              <a:solidFill>
                <a:srgbClr val="FFC000"/>
              </a:solidFill>
              <a:cs typeface="Calibri"/>
            </a:endParaRPr>
          </a:p>
          <a:p>
            <a:pPr algn="l"/>
            <a:endParaRPr lang="en-US" sz="17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" r="-1" b="29655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8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6231" y="152400"/>
            <a:ext cx="8491537" cy="530915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solidFill>
                  <a:srgbClr val="4472C4"/>
                </a:solidFill>
              </a:rPr>
              <a:t>2023 – 2024 ELUNA Steering Committee</a:t>
            </a:r>
            <a:r>
              <a:rPr lang="en-US" sz="3000" dirty="0"/>
              <a:t>​</a:t>
            </a:r>
            <a:endParaRPr lang="en-US" sz="3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231" y="715116"/>
            <a:ext cx="8610600" cy="542776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Allen Jones </a:t>
            </a:r>
            <a:r>
              <a:rPr lang="en-US" dirty="0">
                <a:solidFill>
                  <a:schemeClr val="tx2"/>
                </a:solidFill>
                <a:cs typeface="Arial"/>
              </a:rPr>
              <a:t>– Chair, The New School</a:t>
            </a: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John Greer</a:t>
            </a:r>
            <a:r>
              <a:rPr lang="en-US" b="1" dirty="0">
                <a:solidFill>
                  <a:schemeClr val="tx2"/>
                </a:solidFill>
                <a:cs typeface="Calibri"/>
              </a:rPr>
              <a:t> </a:t>
            </a:r>
            <a:r>
              <a:rPr lang="en-US" dirty="0">
                <a:solidFill>
                  <a:schemeClr val="tx2"/>
                </a:solidFill>
                <a:cs typeface="Arial"/>
              </a:rPr>
              <a:t>(Ex Officio) -- Technology, </a:t>
            </a:r>
            <a:r>
              <a:rPr lang="en-US" dirty="0">
                <a:solidFill>
                  <a:schemeClr val="tx2"/>
                </a:solidFill>
                <a:ea typeface="+mn-lt"/>
                <a:cs typeface="+mn-lt"/>
              </a:rPr>
              <a:t>University of Montana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Pascal Calarco </a:t>
            </a:r>
            <a:r>
              <a:rPr lang="en-US" dirty="0">
                <a:solidFill>
                  <a:schemeClr val="tx2"/>
                </a:solidFill>
                <a:cs typeface="Arial"/>
              </a:rPr>
              <a:t>– Rialto, Content Liaison, University of Windsor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Kristen Clark – </a:t>
            </a:r>
            <a:r>
              <a:rPr lang="en-US" dirty="0">
                <a:solidFill>
                  <a:schemeClr val="tx2"/>
                </a:solidFill>
                <a:cs typeface="Arial"/>
              </a:rPr>
              <a:t>University of Minnesota Twin Cities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Karen Glover</a:t>
            </a:r>
            <a:r>
              <a:rPr lang="en-US" dirty="0">
                <a:solidFill>
                  <a:schemeClr val="tx2"/>
                </a:solidFill>
                <a:cs typeface="Arial"/>
              </a:rPr>
              <a:t>– RUG Liaison, Georgia Tech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Jason Griffith </a:t>
            </a:r>
            <a:r>
              <a:rPr lang="en-US" dirty="0">
                <a:solidFill>
                  <a:schemeClr val="tx2"/>
                </a:solidFill>
                <a:cs typeface="Arial"/>
              </a:rPr>
              <a:t>– Rosetta, </a:t>
            </a:r>
            <a:r>
              <a:rPr lang="en-US" dirty="0" err="1">
                <a:solidFill>
                  <a:schemeClr val="tx2"/>
                </a:solidFill>
                <a:cs typeface="Arial"/>
              </a:rPr>
              <a:t>Esploro</a:t>
            </a:r>
            <a:r>
              <a:rPr lang="en-US" dirty="0">
                <a:solidFill>
                  <a:schemeClr val="tx2"/>
                </a:solidFill>
                <a:cs typeface="Arial"/>
              </a:rPr>
              <a:t>, University of Kentucky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Lori Hilterbrand </a:t>
            </a:r>
            <a:r>
              <a:rPr lang="en-US" dirty="0">
                <a:solidFill>
                  <a:schemeClr val="tx2"/>
                </a:solidFill>
                <a:cs typeface="Arial"/>
              </a:rPr>
              <a:t>– Orbis Cascade Alliance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Ellen Jones </a:t>
            </a:r>
            <a:r>
              <a:rPr lang="en-US" dirty="0">
                <a:solidFill>
                  <a:schemeClr val="tx2"/>
                </a:solidFill>
                <a:cs typeface="Arial"/>
              </a:rPr>
              <a:t>(Ex Officio) – Treasurer, University of Iowa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Holli Kubly</a:t>
            </a:r>
            <a:r>
              <a:rPr lang="en-US" dirty="0">
                <a:solidFill>
                  <a:schemeClr val="tx2"/>
                </a:solidFill>
                <a:cs typeface="Arial"/>
              </a:rPr>
              <a:t> – Old Dominion University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Dean Lingley</a:t>
            </a:r>
            <a:r>
              <a:rPr lang="en-US" dirty="0">
                <a:solidFill>
                  <a:schemeClr val="tx2"/>
                </a:solidFill>
                <a:cs typeface="Arial"/>
              </a:rPr>
              <a:t> – Purdue University</a:t>
            </a:r>
            <a:endParaRPr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Laura Morse </a:t>
            </a:r>
            <a:r>
              <a:rPr lang="en-US" dirty="0">
                <a:solidFill>
                  <a:schemeClr val="tx2"/>
                </a:solidFill>
                <a:cs typeface="Arial"/>
              </a:rPr>
              <a:t>(Ex Officio) – Education Liaison, Harvard University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David Schuster </a:t>
            </a:r>
            <a:r>
              <a:rPr lang="en-US" dirty="0">
                <a:solidFill>
                  <a:schemeClr val="tx2"/>
                </a:solidFill>
                <a:cs typeface="Arial"/>
              </a:rPr>
              <a:t>– Binghamton University</a:t>
            </a:r>
          </a:p>
          <a:p>
            <a:pPr>
              <a:lnSpc>
                <a:spcPct val="150000"/>
              </a:lnSpc>
            </a:pPr>
            <a:endParaRPr b="1" i="1" dirty="0"/>
          </a:p>
        </p:txBody>
      </p:sp>
    </p:spTree>
    <p:extLst>
      <p:ext uri="{BB962C8B-B14F-4D97-AF65-F5344CB8AC3E}">
        <p14:creationId xmlns:p14="http://schemas.microsoft.com/office/powerpoint/2010/main" val="77511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Working Groups (WGs)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1343"/>
            <a:ext cx="8229600" cy="445225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Working Groups (WGs)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Share licensed product in common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Elected by community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Responsible for discussions about product functionality and enhancement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May create functional groups and focus groups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Examples of WGs: Alma, Analytics, Content, </a:t>
            </a:r>
            <a:r>
              <a:rPr lang="en-US" dirty="0">
                <a:solidFill>
                  <a:schemeClr val="tx2"/>
                </a:solidFill>
                <a:cs typeface="Calibri"/>
              </a:rPr>
              <a:t>Esploro, </a:t>
            </a:r>
            <a:r>
              <a:rPr lang="en-US" dirty="0">
                <a:solidFill>
                  <a:schemeClr val="tx2"/>
                </a:solidFill>
              </a:rPr>
              <a:t>Leganto, Primo, </a:t>
            </a:r>
            <a:r>
              <a:rPr lang="en-US" dirty="0">
                <a:solidFill>
                  <a:schemeClr val="tx2"/>
                </a:solidFill>
                <a:cs typeface="Calibri"/>
              </a:rPr>
              <a:t>RapidILL, Rapido, Rialto, </a:t>
            </a:r>
            <a:r>
              <a:rPr lang="en-US" dirty="0">
                <a:solidFill>
                  <a:schemeClr val="tx2"/>
                </a:solidFill>
              </a:rPr>
              <a:t>Rosetta, SFX, Summon/360 Services, Voyager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lvl="2"/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0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Communities of Practice (CoPs)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1343"/>
            <a:ext cx="8229600" cy="4452257"/>
          </a:xfrm>
        </p:spPr>
        <p:txBody>
          <a:bodyPr>
            <a:normAutofit/>
          </a:bodyPr>
          <a:lstStyle/>
          <a:p>
            <a:pPr lvl="2"/>
            <a:r>
              <a:rPr lang="en-US" dirty="0">
                <a:solidFill>
                  <a:schemeClr val="tx2"/>
                </a:solidFill>
              </a:rPr>
              <a:t>Groups that share a common interest or subject area expertise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Some contribute knowledge to product knowledge bases or cross-product strategic directions; some represent a specific area or specialization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Responsible for conference tracks and programming relevant to their membership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May create subject groups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Examples of CoPs: Analytics, Linked Open Data, Special Collections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Regional User Groups (RUGs)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1343"/>
            <a:ext cx="8229600" cy="4452257"/>
          </a:xfrm>
        </p:spPr>
        <p:txBody>
          <a:bodyPr>
            <a:normAutofit/>
          </a:bodyPr>
          <a:lstStyle/>
          <a:p>
            <a:pPr lvl="2"/>
            <a:r>
              <a:rPr lang="en-US" dirty="0">
                <a:solidFill>
                  <a:schemeClr val="tx2"/>
                </a:solidFill>
              </a:rPr>
              <a:t>Assemblies of users in smaller geographic regions who may host their own Ex Libris educational and networking events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Defined differently between ELUNA and IGeLU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9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Short-Term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3114"/>
            <a:ext cx="8229600" cy="4452257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Advisory Groups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May be assembled by SC to discuss strategic directions or large-scale product initiatives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May contain members from Ex Libris product management and/or product working groups, CoPs, or external reports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Examples of AGs: Controlled Digital Lending (CDL), Diversity, Equity and Inclusion in Search (DEI), Central Discovery Index (CDI)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Task Forces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Composed of ELUNA/IGeLU SC and WG members attempting to solve a particular problem or make recommendations on a specific question/problem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20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High level view of ELUNA group structure</a:t>
            </a:r>
          </a:p>
        </p:txBody>
      </p:sp>
      <p:pic>
        <p:nvPicPr>
          <p:cNvPr id="6" name="image2.png">
            <a:extLst>
              <a:ext uri="{FF2B5EF4-FFF2-40B4-BE49-F238E27FC236}">
                <a16:creationId xmlns:a16="http://schemas.microsoft.com/office/drawing/2014/main" id="{CCA531E9-F2C2-726A-DDBA-E7B051A7C14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9486" y="1138464"/>
            <a:ext cx="8686800" cy="46636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5832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Expected values of ELUNA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FD8AF-C665-A9AE-A82A-F7AEC576BAA6}"/>
              </a:ext>
            </a:extLst>
          </p:cNvPr>
          <p:cNvSpPr txBox="1"/>
          <p:nvPr/>
        </p:nvSpPr>
        <p:spPr>
          <a:xfrm>
            <a:off x="1" y="846840"/>
            <a:ext cx="8686800" cy="4881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b="1" i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Due diligence</a:t>
            </a:r>
            <a:r>
              <a:rPr lang="en-US" sz="160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having current and exhaustive knowledge of their charge and a current understanding of what is happening within the user organization.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b="1" i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Loyalty</a:t>
            </a:r>
            <a:r>
              <a:rPr lang="en-US" sz="160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putting the broader user community interest over your own or home institution’s interests,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b="1" i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Care</a:t>
            </a:r>
            <a:r>
              <a:rPr lang="en-US" sz="160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participating and actively engaging in ELUNA/IGeLU activities to the best of their ability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b="1" i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Professionalism</a:t>
            </a:r>
            <a:r>
              <a:rPr lang="en-US" sz="160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demonstrating honesty, integrity, and self-regulation, even under times of personal stress or ethical conflict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b="1" i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Collegiality/Cooperation</a:t>
            </a:r>
            <a:r>
              <a:rPr lang="en-US" sz="160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working cooperatively with working groups, the steering committee and communities of practice, not going it alone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b="1" i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Inclusiveness</a:t>
            </a:r>
            <a:r>
              <a:rPr lang="en-US" sz="160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pursuing a diversity of opinions and perspectives, and actively recruiting under-represented perspectives within the organization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b="1" i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Confidentiality</a:t>
            </a:r>
            <a:r>
              <a:rPr lang="en-US" sz="160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 keeping discussions regarding Ex Libris products or initiatives private to facilitate a trustworthy relationship with the user organizations, even after leaving their position.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600" b="1" i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Transparency - </a:t>
            </a:r>
            <a:r>
              <a:rPr lang="en-US" sz="160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disclosing accurate and actionable information to other working groups and the community in a timely fashion.</a:t>
            </a:r>
          </a:p>
        </p:txBody>
      </p:sp>
    </p:spTree>
    <p:extLst>
      <p:ext uri="{BB962C8B-B14F-4D97-AF65-F5344CB8AC3E}">
        <p14:creationId xmlns:p14="http://schemas.microsoft.com/office/powerpoint/2010/main" val="87823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ELUNA Strategic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8"/>
            <a:ext cx="8229600" cy="4789714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Relationships with Ex Libris, IGeLU, and Innovative User 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Monitoring and improving content issues in CDI, Linked Open Data, Authorities Focus Group,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New advisory groups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Support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AI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Metadata Services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NA Consortium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IUG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Diversity, Equity and Inclusion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Enhancement Requests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New System (Aha)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Education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8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ELUNA – Ex Libris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8"/>
            <a:ext cx="8229600" cy="478971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Accessibility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Linked Open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CDI Enhancement Points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New products in shared software agreement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Rialto</a:t>
            </a:r>
          </a:p>
          <a:p>
            <a:pPr lvl="2"/>
            <a:r>
              <a:rPr lang="en-US" dirty="0" err="1">
                <a:solidFill>
                  <a:schemeClr val="tx2"/>
                </a:solidFill>
              </a:rPr>
              <a:t>RapidLL</a:t>
            </a:r>
            <a:r>
              <a:rPr lang="en-US" dirty="0">
                <a:solidFill>
                  <a:schemeClr val="tx2"/>
                </a:solidFill>
              </a:rPr>
              <a:t>/Rapido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Alma-D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Reboot developer community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Metadata direction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27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628240"/>
            <a:ext cx="5546435" cy="478971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ELUNA Website </a:t>
            </a:r>
            <a:r>
              <a:rPr lang="en-US" dirty="0">
                <a:solidFill>
                  <a:schemeClr val="tx2"/>
                </a:solidFill>
              </a:rPr>
              <a:t>- https://el-una.org/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ELUNA Document Repository </a:t>
            </a:r>
            <a:r>
              <a:rPr lang="en-US" dirty="0">
                <a:solidFill>
                  <a:schemeClr val="tx2"/>
                </a:solidFill>
              </a:rPr>
              <a:t>- https://el-una.org/document-repository/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1910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endParaRPr lang="en-US" altLang="en-US" sz="2800" b="1" dirty="0">
              <a:solidFill>
                <a:srgbClr val="003D7E"/>
              </a:solidFill>
            </a:endParaRPr>
          </a:p>
          <a:p>
            <a:pPr marL="0" indent="0" algn="ctr">
              <a:buNone/>
            </a:pPr>
            <a:r>
              <a:rPr lang="en-US" altLang="en-US" sz="2800" b="1" u="sng" dirty="0">
                <a:solidFill>
                  <a:srgbClr val="003D7E"/>
                </a:solidFill>
              </a:rPr>
              <a:t>E</a:t>
            </a:r>
            <a:r>
              <a:rPr lang="en-US" altLang="en-US" sz="2800" dirty="0">
                <a:solidFill>
                  <a:srgbClr val="003D7E"/>
                </a:solidFill>
              </a:rPr>
              <a:t>x </a:t>
            </a:r>
            <a:r>
              <a:rPr lang="en-US" altLang="en-US" sz="2800" b="1" u="sng" dirty="0">
                <a:solidFill>
                  <a:srgbClr val="003D7E"/>
                </a:solidFill>
              </a:rPr>
              <a:t>L</a:t>
            </a:r>
            <a:r>
              <a:rPr lang="en-US" altLang="en-US" sz="2800" dirty="0">
                <a:solidFill>
                  <a:srgbClr val="003D7E"/>
                </a:solidFill>
              </a:rPr>
              <a:t>ibris </a:t>
            </a:r>
            <a:r>
              <a:rPr lang="en-US" altLang="en-US" sz="2800" b="1" u="sng" dirty="0">
                <a:solidFill>
                  <a:srgbClr val="003D7E"/>
                </a:solidFill>
              </a:rPr>
              <a:t>U</a:t>
            </a:r>
            <a:r>
              <a:rPr lang="en-US" altLang="en-US" sz="2800" dirty="0">
                <a:solidFill>
                  <a:srgbClr val="003D7E"/>
                </a:solidFill>
              </a:rPr>
              <a:t>sers of </a:t>
            </a:r>
            <a:r>
              <a:rPr lang="en-US" altLang="en-US" sz="2800" b="1" u="sng" dirty="0">
                <a:solidFill>
                  <a:srgbClr val="003D7E"/>
                </a:solidFill>
              </a:rPr>
              <a:t>N</a:t>
            </a:r>
            <a:r>
              <a:rPr lang="en-US" altLang="en-US" sz="2800" dirty="0">
                <a:solidFill>
                  <a:srgbClr val="003D7E"/>
                </a:solidFill>
              </a:rPr>
              <a:t>orth </a:t>
            </a:r>
            <a:r>
              <a:rPr lang="en-US" altLang="en-US" sz="2800" b="1" u="sng" dirty="0">
                <a:solidFill>
                  <a:srgbClr val="003D7E"/>
                </a:solidFill>
              </a:rPr>
              <a:t>A</a:t>
            </a:r>
            <a:r>
              <a:rPr lang="en-US" altLang="en-US" sz="2800" dirty="0">
                <a:solidFill>
                  <a:srgbClr val="003D7E"/>
                </a:solidFill>
              </a:rPr>
              <a:t>merica</a:t>
            </a:r>
          </a:p>
          <a:p>
            <a:pPr marL="0" indent="0" algn="ctr">
              <a:buNone/>
            </a:pPr>
            <a:endParaRPr lang="en-US" altLang="en-US" sz="2800" dirty="0">
              <a:solidFill>
                <a:srgbClr val="003D7E"/>
              </a:solidFill>
            </a:endParaRPr>
          </a:p>
          <a:p>
            <a:pPr lvl="1"/>
            <a:r>
              <a:rPr lang="en-US" sz="2400" dirty="0">
                <a:solidFill>
                  <a:srgbClr val="003D7E"/>
                </a:solidFill>
              </a:rPr>
              <a:t>A not-for-profit advocacy and educational membership organization for libraries using Ex Libris products.</a:t>
            </a:r>
            <a:endParaRPr lang="en-US" sz="2400" b="1" dirty="0">
              <a:solidFill>
                <a:srgbClr val="003D7E"/>
              </a:solidFill>
            </a:endParaRPr>
          </a:p>
          <a:p>
            <a:pPr lvl="1"/>
            <a:r>
              <a:rPr lang="en-US" sz="2400" b="1" dirty="0">
                <a:solidFill>
                  <a:srgbClr val="003D7E"/>
                </a:solidFill>
              </a:rPr>
              <a:t>Over 1,300</a:t>
            </a:r>
            <a:r>
              <a:rPr lang="en-US" sz="2400" dirty="0">
                <a:solidFill>
                  <a:srgbClr val="003D7E"/>
                </a:solidFill>
              </a:rPr>
              <a:t> institutions across the US, Canada, Central America, and beyond</a:t>
            </a:r>
          </a:p>
          <a:p>
            <a:pPr lvl="1"/>
            <a:r>
              <a:rPr lang="en-US" sz="2400" dirty="0">
                <a:solidFill>
                  <a:srgbClr val="003D7E"/>
                </a:solidFill>
              </a:rPr>
              <a:t>Members include academic, public, government, corporate libraries and consortia</a:t>
            </a:r>
          </a:p>
          <a:p>
            <a:pPr lvl="1"/>
            <a:r>
              <a:rPr lang="en-US" sz="2400" dirty="0">
                <a:solidFill>
                  <a:srgbClr val="003D7E"/>
                </a:solidFill>
              </a:rPr>
              <a:t>Sister organization IGeLU (International Group of Ex Libris Users)</a:t>
            </a:r>
          </a:p>
          <a:p>
            <a:pPr lvl="1"/>
            <a:endParaRPr lang="en-US" sz="2400" dirty="0">
              <a:solidFill>
                <a:srgbClr val="003D7E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3D7E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/>
        </p:nvSpPr>
        <p:spPr>
          <a:xfrm>
            <a:off x="228600" y="331784"/>
            <a:ext cx="7467600" cy="81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charset="0"/>
                <a:ea typeface="ＭＳ Ｐゴシック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ea typeface="ＭＳ Ｐゴシック" pitchFamily="34" charset="-128"/>
              </a:rPr>
              <a:t>What is ELUNA?</a:t>
            </a:r>
          </a:p>
        </p:txBody>
      </p:sp>
    </p:spTree>
    <p:extLst>
      <p:ext uri="{BB962C8B-B14F-4D97-AF65-F5344CB8AC3E}">
        <p14:creationId xmlns:p14="http://schemas.microsoft.com/office/powerpoint/2010/main" val="27309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Questions? </a:t>
            </a:r>
            <a:r>
              <a:rPr lang="en-US">
                <a:solidFill>
                  <a:schemeClr val="tx2"/>
                </a:solidFill>
              </a:rPr>
              <a:t>Contact </a:t>
            </a:r>
            <a:r>
              <a:rPr lang="en-US" dirty="0">
                <a:solidFill>
                  <a:schemeClr val="tx2"/>
                </a:solidFill>
              </a:rPr>
              <a:t>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1" y="1417638"/>
            <a:ext cx="5546435" cy="126090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  <a:hlinkClick r:id="rId2"/>
              </a:rPr>
              <a:t>Jason.Griffith@uky.edu</a:t>
            </a:r>
            <a:endParaRPr lang="en-US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  <a:hlinkClick r:id="rId3"/>
              </a:rPr>
              <a:t>ELUNA-SC@exlibrisusers.org</a:t>
            </a:r>
            <a:endParaRPr lang="en-US" b="1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3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6" name="Rectangle 103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C5947F-1D57-860B-AC37-D2FFC37267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 b="2"/>
          <a:stretch/>
        </p:blipFill>
        <p:spPr bwMode="auto">
          <a:xfrm rot="430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88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Benefits of ELUNA 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chemeClr val="tx2"/>
                </a:solidFill>
                <a:ea typeface="ＭＳ Ｐゴシック" pitchFamily="34" charset="-128"/>
              </a:rPr>
              <a:t>Reduced registration for the ELUNA annual meeting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chemeClr val="tx2"/>
                </a:solidFill>
                <a:ea typeface="ＭＳ Ｐゴシック" pitchFamily="34" charset="-128"/>
              </a:rPr>
              <a:t>Access to the meeting archives and other restricted information on the ELUNA website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chemeClr val="tx2"/>
                </a:solidFill>
                <a:ea typeface="ＭＳ Ｐゴシック" pitchFamily="34" charset="-128"/>
              </a:rPr>
              <a:t>Eligibility for election to a leadership role on the Steering Committee or Product Working Groups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chemeClr val="tx2"/>
                </a:solidFill>
                <a:ea typeface="ＭＳ Ｐゴシック" pitchFamily="34" charset="-128"/>
              </a:rPr>
              <a:t>Potential to be selected as part of a focus group, task force, or other working group established by ELUNA, or in conjunction with Ex Libris or IGeLU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altLang="en-US" sz="3200" dirty="0">
                <a:solidFill>
                  <a:schemeClr val="tx2"/>
                </a:solidFill>
                <a:ea typeface="ＭＳ Ｐゴシック" pitchFamily="34" charset="-128"/>
              </a:rPr>
              <a:t>One vote per membership in all ELUNA supported elections or votes, including product enhancements (through NERS)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9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Membership Pricing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47E4A9E-11FC-1E56-8843-E267DDD92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809468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97610332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173511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Membership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63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 Institution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$280.00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474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Consortia (2-5 Members)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$425.00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44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Consortia (6-25 Members)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$495.00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855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Consortia (26-50 Members)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$565.00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2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Consortia (51+ Members)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9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22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4625E2-ED7D-F483-1F68-ED942D0D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Save the Date – ELUNA 2023</a:t>
            </a:r>
          </a:p>
        </p:txBody>
      </p:sp>
      <p:pic>
        <p:nvPicPr>
          <p:cNvPr id="1026" name="Picture 2" descr="ELUNA 2024 Annual Meeting. Building Bridges (image of Hennepin Bridge). May 14 - 17. Minneapolis Minnesota.">
            <a:extLst>
              <a:ext uri="{FF2B5EF4-FFF2-40B4-BE49-F238E27FC236}">
                <a16:creationId xmlns:a16="http://schemas.microsoft.com/office/drawing/2014/main" id="{587FB409-1B9D-5C44-F7D5-376FC6AB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0" y="942420"/>
            <a:ext cx="7864619" cy="343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571320-77A0-3F3C-CC0F-54688911E9DA}"/>
              </a:ext>
            </a:extLst>
          </p:cNvPr>
          <p:cNvSpPr txBox="1"/>
          <p:nvPr/>
        </p:nvSpPr>
        <p:spPr>
          <a:xfrm>
            <a:off x="639690" y="4674667"/>
            <a:ext cx="419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Developers Day+: May 13-14, 2024</a:t>
            </a:r>
          </a:p>
          <a:p>
            <a:r>
              <a:rPr lang="en-US" dirty="0">
                <a:solidFill>
                  <a:schemeClr val="tx2"/>
                </a:solidFill>
              </a:rPr>
              <a:t>Ex Libris Knowledge Days: May 13-14,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1C4E4-C821-9B8B-01FA-612204095178}"/>
              </a:ext>
            </a:extLst>
          </p:cNvPr>
          <p:cNvSpPr txBox="1"/>
          <p:nvPr/>
        </p:nvSpPr>
        <p:spPr>
          <a:xfrm>
            <a:off x="5012964" y="4488962"/>
            <a:ext cx="3925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Event Venue</a:t>
            </a:r>
          </a:p>
          <a:p>
            <a:r>
              <a:rPr lang="en-US" dirty="0">
                <a:solidFill>
                  <a:schemeClr val="tx2"/>
                </a:solidFill>
              </a:rPr>
              <a:t>Hilton Minneapolis</a:t>
            </a:r>
          </a:p>
          <a:p>
            <a:r>
              <a:rPr lang="en-US" dirty="0">
                <a:solidFill>
                  <a:schemeClr val="tx2"/>
                </a:solidFill>
              </a:rPr>
              <a:t>1001 S Marquette Ave</a:t>
            </a:r>
          </a:p>
          <a:p>
            <a:r>
              <a:rPr lang="en-US" dirty="0">
                <a:solidFill>
                  <a:schemeClr val="tx2"/>
                </a:solidFill>
              </a:rPr>
              <a:t>Minneapolis, MN 55403</a:t>
            </a:r>
          </a:p>
        </p:txBody>
      </p:sp>
    </p:spTree>
    <p:extLst>
      <p:ext uri="{BB962C8B-B14F-4D97-AF65-F5344CB8AC3E}">
        <p14:creationId xmlns:p14="http://schemas.microsoft.com/office/powerpoint/2010/main" val="99721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little bit more about ELUNA…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User Organization Independent from Ex Libris</a:t>
            </a:r>
          </a:p>
          <a:p>
            <a:r>
              <a:rPr lang="en-US" dirty="0">
                <a:solidFill>
                  <a:schemeClr val="tx2"/>
                </a:solidFill>
              </a:rPr>
              <a:t>Volunteer-based</a:t>
            </a:r>
          </a:p>
          <a:p>
            <a:r>
              <a:rPr lang="en-US" dirty="0">
                <a:solidFill>
                  <a:schemeClr val="tx2"/>
                </a:solidFill>
              </a:rPr>
              <a:t>Different ways to get involved: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Standing Groups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Steering Committee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Working Groups (WGs)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Communities of Practice (CoPs)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Regional User Groups (RUGs)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Focus/</a:t>
            </a:r>
            <a:r>
              <a:rPr lang="en-US">
                <a:solidFill>
                  <a:schemeClr val="tx2"/>
                </a:solidFill>
              </a:rPr>
              <a:t>Functional Groups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Short-term groups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Advisory Groups (</a:t>
            </a:r>
            <a:r>
              <a:rPr lang="en-US" dirty="0" err="1">
                <a:solidFill>
                  <a:schemeClr val="tx2"/>
                </a:solidFill>
              </a:rPr>
              <a:t>Ags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Task Forces (TFs)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8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B1CC-DDE7-F5EB-6F07-DD4765D0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D0D49-2A9E-8610-D1CE-884E91521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8429"/>
            <a:ext cx="8229600" cy="4452257"/>
          </a:xfrm>
        </p:spPr>
        <p:txBody>
          <a:bodyPr>
            <a:normAutofit/>
          </a:bodyPr>
          <a:lstStyle/>
          <a:p>
            <a:pPr lvl="2"/>
            <a:r>
              <a:rPr lang="en-US" dirty="0">
                <a:solidFill>
                  <a:schemeClr val="tx2"/>
                </a:solidFill>
              </a:rPr>
              <a:t>Central governing body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Responsible for executive, financial, technological, and member operations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Composed of chair, eight at-large members elected by user community, and Ex Officio members appointed by SC for specified period and purpose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Elected for three-year, staggered terms</a:t>
            </a:r>
          </a:p>
          <a:p>
            <a:pPr lvl="2"/>
            <a:r>
              <a:rPr lang="en-US" b="1" dirty="0">
                <a:solidFill>
                  <a:schemeClr val="tx2"/>
                </a:solidFill>
              </a:rPr>
              <a:t>Responsible for relationship between user community and Ex Libris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1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6231" y="152400"/>
            <a:ext cx="8491537" cy="530915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</a:rPr>
              <a:t>ELUNA Steering Committee Roles​</a:t>
            </a:r>
            <a:endParaRPr lang="en-US" sz="3000" b="1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231" y="715116"/>
            <a:ext cx="8610600" cy="459677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Chair </a:t>
            </a:r>
            <a:r>
              <a:rPr lang="en-US" dirty="0">
                <a:solidFill>
                  <a:schemeClr val="tx2"/>
                </a:solidFill>
                <a:cs typeface="Arial"/>
              </a:rPr>
              <a:t>– elected by SC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Deputy Chair</a:t>
            </a:r>
            <a:r>
              <a:rPr lang="en-US" dirty="0">
                <a:solidFill>
                  <a:schemeClr val="tx2"/>
                </a:solidFill>
                <a:cs typeface="Arial"/>
              </a:rPr>
              <a:t> – at-large member</a:t>
            </a:r>
            <a:endParaRPr lang="en-US" b="1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Treasurer</a:t>
            </a:r>
            <a:r>
              <a:rPr lang="en-US" dirty="0">
                <a:solidFill>
                  <a:schemeClr val="tx2"/>
                </a:solidFill>
                <a:cs typeface="Arial"/>
              </a:rPr>
              <a:t> - Ex Officio</a:t>
            </a:r>
            <a:endParaRPr lang="en-US" b="1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Secretary</a:t>
            </a:r>
            <a:r>
              <a:rPr lang="en-US" dirty="0">
                <a:solidFill>
                  <a:schemeClr val="tx2"/>
                </a:solidFill>
                <a:cs typeface="Arial"/>
              </a:rPr>
              <a:t> – at-large member</a:t>
            </a:r>
            <a:endParaRPr lang="en-US" b="1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Conference Logistics Liaison</a:t>
            </a:r>
            <a:r>
              <a:rPr lang="en-US" dirty="0">
                <a:solidFill>
                  <a:schemeClr val="tx2"/>
                </a:solidFill>
                <a:cs typeface="Arial"/>
              </a:rPr>
              <a:t> – Ex Officio</a:t>
            </a:r>
            <a:endParaRPr lang="en-US" b="1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RUG Liaison</a:t>
            </a:r>
            <a:r>
              <a:rPr lang="en-US" dirty="0">
                <a:solidFill>
                  <a:schemeClr val="tx2"/>
                </a:solidFill>
                <a:cs typeface="Arial"/>
              </a:rPr>
              <a:t> – at-large member</a:t>
            </a:r>
            <a:endParaRPr lang="en-US" b="1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Sponsor Liaison</a:t>
            </a:r>
            <a:r>
              <a:rPr lang="en-US" dirty="0">
                <a:solidFill>
                  <a:schemeClr val="tx2"/>
                </a:solidFill>
                <a:cs typeface="Arial"/>
              </a:rPr>
              <a:t> – at-large member</a:t>
            </a:r>
            <a:endParaRPr lang="en-US" b="1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Working Group Liaison</a:t>
            </a:r>
            <a:r>
              <a:rPr lang="en-US" dirty="0">
                <a:solidFill>
                  <a:schemeClr val="tx2"/>
                </a:solidFill>
                <a:cs typeface="Arial"/>
              </a:rPr>
              <a:t> – typically at-large</a:t>
            </a:r>
            <a:endParaRPr lang="en-US" b="1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</a:rPr>
              <a:t>Technology Liaison</a:t>
            </a:r>
            <a:r>
              <a:rPr lang="en-US" i="1" dirty="0">
                <a:solidFill>
                  <a:schemeClr val="tx2"/>
                </a:solidFill>
                <a:cs typeface="Arial"/>
              </a:rPr>
              <a:t> – </a:t>
            </a:r>
            <a:r>
              <a:rPr lang="en-US" dirty="0">
                <a:solidFill>
                  <a:schemeClr val="tx2"/>
                </a:solidFill>
                <a:cs typeface="Arial"/>
              </a:rPr>
              <a:t>Ex Officio</a:t>
            </a:r>
            <a:endParaRPr lang="en-US" b="1" dirty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b="1" i="1" dirty="0"/>
          </a:p>
        </p:txBody>
      </p:sp>
    </p:spTree>
    <p:extLst>
      <p:ext uri="{BB962C8B-B14F-4D97-AF65-F5344CB8AC3E}">
        <p14:creationId xmlns:p14="http://schemas.microsoft.com/office/powerpoint/2010/main" val="2866736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1051</Words>
  <Application>Microsoft Office PowerPoint</Application>
  <PresentationFormat>On-screen Show (4:3)</PresentationFormat>
  <Paragraphs>151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Impact</vt:lpstr>
      <vt:lpstr>Office Theme</vt:lpstr>
      <vt:lpstr>eBUG Annual Meeting June 16, 2023</vt:lpstr>
      <vt:lpstr>PowerPoint Presentation</vt:lpstr>
      <vt:lpstr>PowerPoint Presentation</vt:lpstr>
      <vt:lpstr>Benefits of ELUNA Membership</vt:lpstr>
      <vt:lpstr>Membership Pricing</vt:lpstr>
      <vt:lpstr>Save the Date – ELUNA 2023</vt:lpstr>
      <vt:lpstr>A little bit more about ELUNA…</vt:lpstr>
      <vt:lpstr>Steering Committee</vt:lpstr>
      <vt:lpstr>PowerPoint Presentation</vt:lpstr>
      <vt:lpstr>PowerPoint Presentation</vt:lpstr>
      <vt:lpstr>Working Groups (WGs)</vt:lpstr>
      <vt:lpstr>Communities of Practice (CoPs)</vt:lpstr>
      <vt:lpstr>Regional User Groups (RUGs)</vt:lpstr>
      <vt:lpstr>Short-Term Groups</vt:lpstr>
      <vt:lpstr>High level view of ELUNA group structure</vt:lpstr>
      <vt:lpstr>Expected values of ELUNA leadership</vt:lpstr>
      <vt:lpstr>ELUNA Strategic Issues</vt:lpstr>
      <vt:lpstr>ELUNA – Ex Libris Issues</vt:lpstr>
      <vt:lpstr>Resources</vt:lpstr>
      <vt:lpstr>Questions? Contact Us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Morse, Laura L.</dc:creator>
  <cp:lastModifiedBy>Griffith, Jason</cp:lastModifiedBy>
  <cp:revision>317</cp:revision>
  <cp:lastPrinted>2016-09-23T19:54:33Z</cp:lastPrinted>
  <dcterms:created xsi:type="dcterms:W3CDTF">2016-02-16T20:31:31Z</dcterms:created>
  <dcterms:modified xsi:type="dcterms:W3CDTF">2023-06-16T17:25:12Z</dcterms:modified>
</cp:coreProperties>
</file>