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media/image1.jpeg" ContentType="image/jpeg"/>
  <Override PartName="/ppt/media/OOXDiagramDrawingRels1_0.png" ContentType="image/png"/>
  <Override PartName="/ppt/media/image2.jpeg" ContentType="image/jpeg"/>
  <Override PartName="/ppt/media/OOXDiagramDrawingRels1_2.svg" ContentType="image/svg"/>
  <Override PartName="/ppt/media/image3.jpeg" ContentType="image/jpeg"/>
  <Override PartName="/ppt/media/OOXDiagramDataRels1_8.svg" ContentType="image/svg"/>
  <Override PartName="/ppt/media/image4.jpeg" ContentType="image/jpeg"/>
  <Override PartName="/ppt/media/OOXDiagramDataRels1_0.png" ContentType="image/png"/>
  <Override PartName="/ppt/media/image5.jpeg" ContentType="image/jpeg"/>
  <Override PartName="/ppt/media/image6.jpeg" ContentType="image/jpeg"/>
  <Override PartName="/ppt/media/image7.jpeg" ContentType="image/jpeg"/>
  <Override PartName="/ppt/media/OOXDiagramDataRels1_1.svg" ContentType="image/svg"/>
  <Override PartName="/ppt/media/OOXDiagramDrawingRels1_3.png" ContentType="image/png"/>
  <Override PartName="/ppt/media/image9.jpeg" ContentType="image/jpeg"/>
  <Override PartName="/ppt/media/OOXDiagramDataRels1_2.svg" ContentType="image/svg"/>
  <Override PartName="/ppt/media/OOXDiagramDataRels1_3.png" ContentType="image/png"/>
  <Override PartName="/ppt/media/OOXDiagramDataRels1_4.svg" ContentType="image/svg"/>
  <Override PartName="/ppt/media/OOXDiagramDataRels1_5.png" ContentType="image/png"/>
  <Override PartName="/ppt/media/OOXDiagramDrawingRels1_1.svg" ContentType="image/svg"/>
  <Override PartName="/ppt/media/OOXDiagramDataRels1_6.svg" ContentType="image/svg"/>
  <Override PartName="/ppt/media/image10.jpeg" ContentType="image/jpeg"/>
  <Override PartName="/ppt/media/OOXDiagramDataRels1_7.png" ContentType="image/png"/>
  <Override PartName="/ppt/media/OOXDiagramDataRels1_9.png" ContentType="image/png"/>
  <Override PartName="/ppt/media/OOXDiagramDrawingRels1_4.svg" ContentType="image/svg"/>
  <Override PartName="/ppt/media/OOXDiagramDrawingRels1_5.png" ContentType="image/png"/>
  <Override PartName="/ppt/media/OOXDiagramDrawingRels1_6.svg" ContentType="image/svg"/>
  <Override PartName="/ppt/media/OOXDiagramDrawingRels1_7.png" ContentType="image/png"/>
  <Override PartName="/ppt/media/OOXDiagramDrawingRels1_8.svg" ContentType="image/svg"/>
  <Override PartName="/ppt/media/OOXDiagramDrawingRels1_9.png" ContentType="image/png"/>
  <Override PartName="/ppt/media/image8.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microsoft.com/office/2020/02/relationships/classificationlabels" Target="docMetadata/LabelInfo.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9388475" cy="71024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presProps" Target="presProps.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10" Type="http://schemas.openxmlformats.org/officeDocument/2006/relationships/image" Target="../media/OOXDiagramDataRels1_1.svg"/><Relationship Id="rId2" Type="http://schemas.openxmlformats.org/officeDocument/2006/relationships/image" Target="../media/OOXDiagramDataRels1_2.svg"/><Relationship Id="rId3" Type="http://schemas.openxmlformats.org/officeDocument/2006/relationships/image" Target="../media/OOXDiagramDataRels1_3.png"/><Relationship Id="rId4" Type="http://schemas.openxmlformats.org/officeDocument/2006/relationships/image" Target="../media/OOXDiagramDataRels1_4.svg"/><Relationship Id="rId5" Type="http://schemas.openxmlformats.org/officeDocument/2006/relationships/image" Target="../media/OOXDiagramDataRels1_5.png"/><Relationship Id="rId6" Type="http://schemas.openxmlformats.org/officeDocument/2006/relationships/image" Target="../media/OOXDiagramDataRels1_6.svg"/><Relationship Id="rId7" Type="http://schemas.openxmlformats.org/officeDocument/2006/relationships/image" Target="../media/OOXDiagramDataRels1_7.png"/><Relationship Id="rId8" Type="http://schemas.openxmlformats.org/officeDocument/2006/relationships/image" Target="../media/OOXDiagramDataRels1_8.svg"/><Relationship Id="rId9" Type="http://schemas.openxmlformats.org/officeDocument/2006/relationships/image" Target="../media/OOXDiagramDataRels1_9.pn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10" Type="http://schemas.openxmlformats.org/officeDocument/2006/relationships/image" Target="../media/OOXDiagramDrawingRels1_1.svg"/><Relationship Id="rId2" Type="http://schemas.openxmlformats.org/officeDocument/2006/relationships/image" Target="../media/OOXDiagramDrawingRels1_2.svg"/><Relationship Id="rId3" Type="http://schemas.openxmlformats.org/officeDocument/2006/relationships/image" Target="../media/OOXDiagramDrawingRels1_3.png"/><Relationship Id="rId4" Type="http://schemas.openxmlformats.org/officeDocument/2006/relationships/image" Target="../media/OOXDiagramDrawingRels1_4.svg"/><Relationship Id="rId5" Type="http://schemas.openxmlformats.org/officeDocument/2006/relationships/image" Target="../media/OOXDiagramDrawingRels1_5.png"/><Relationship Id="rId6" Type="http://schemas.openxmlformats.org/officeDocument/2006/relationships/image" Target="../media/OOXDiagramDrawingRels1_6.svg"/><Relationship Id="rId7" Type="http://schemas.openxmlformats.org/officeDocument/2006/relationships/image" Target="../media/OOXDiagramDrawingRels1_7.png"/><Relationship Id="rId8" Type="http://schemas.openxmlformats.org/officeDocument/2006/relationships/image" Target="../media/OOXDiagramDrawingRels1_8.svg"/><Relationship Id="rId9" Type="http://schemas.openxmlformats.org/officeDocument/2006/relationships/image" Target="../media/OOXDiagramDrawingRels1_9.pn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EA4B9-D410-4042-8F94-B537CED6A29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CE3282-7332-4A7B-9ACD-A9C4472F8627}">
      <dgm:prSet/>
      <dgm:spPr/>
      <dgm:t>
        <a:bodyPr/>
        <a:lstStyle/>
        <a:p>
          <a:pPr>
            <a:lnSpc>
              <a:spcPct val="100000"/>
            </a:lnSpc>
          </a:pPr>
          <a:r>
            <a:rPr lang="en-US"/>
            <a:t>Introduction</a:t>
          </a:r>
        </a:p>
      </dgm:t>
    </dgm:pt>
    <dgm:pt modelId="{6156BF80-8F5C-40B9-8658-58E69FE9E737}" type="parTrans" cxnId="{4EECD775-EC6F-4CAA-8F83-7BD7B70BA026}">
      <dgm:prSet/>
      <dgm:spPr/>
      <dgm:t>
        <a:bodyPr/>
        <a:lstStyle/>
        <a:p>
          <a:endParaRPr lang="en-US"/>
        </a:p>
      </dgm:t>
    </dgm:pt>
    <dgm:pt modelId="{694E71B7-ADB1-4505-8A2A-B61B3ADB662D}" type="sibTrans" cxnId="{4EECD775-EC6F-4CAA-8F83-7BD7B70BA026}">
      <dgm:prSet/>
      <dgm:spPr/>
      <dgm:t>
        <a:bodyPr/>
        <a:lstStyle/>
        <a:p>
          <a:endParaRPr lang="en-US"/>
        </a:p>
      </dgm:t>
    </dgm:pt>
    <dgm:pt modelId="{7DDDF125-AF33-4A69-9434-D8B234AD2093}">
      <dgm:prSet/>
      <dgm:spPr/>
      <dgm:t>
        <a:bodyPr/>
        <a:lstStyle/>
        <a:p>
          <a:pPr>
            <a:lnSpc>
              <a:spcPct val="100000"/>
            </a:lnSpc>
          </a:pPr>
          <a:r>
            <a:rPr lang="en-US"/>
            <a:t>Primary goals</a:t>
          </a:r>
        </a:p>
      </dgm:t>
    </dgm:pt>
    <dgm:pt modelId="{1F2BFFAE-2F89-4AF1-A87C-10BD88488934}" type="parTrans" cxnId="{225CFB0C-9228-418D-ABB6-057A3E102869}">
      <dgm:prSet/>
      <dgm:spPr/>
      <dgm:t>
        <a:bodyPr/>
        <a:lstStyle/>
        <a:p>
          <a:endParaRPr lang="en-US"/>
        </a:p>
      </dgm:t>
    </dgm:pt>
    <dgm:pt modelId="{E001EE08-A389-4C95-9F9A-7617E927F210}" type="sibTrans" cxnId="{225CFB0C-9228-418D-ABB6-057A3E102869}">
      <dgm:prSet/>
      <dgm:spPr/>
      <dgm:t>
        <a:bodyPr/>
        <a:lstStyle/>
        <a:p>
          <a:endParaRPr lang="en-US"/>
        </a:p>
      </dgm:t>
    </dgm:pt>
    <dgm:pt modelId="{BE5E3EB3-4BA5-4344-A5D8-32C7A5129BFE}">
      <dgm:prSet/>
      <dgm:spPr/>
      <dgm:t>
        <a:bodyPr/>
        <a:lstStyle/>
        <a:p>
          <a:pPr>
            <a:lnSpc>
              <a:spcPct val="100000"/>
            </a:lnSpc>
          </a:pPr>
          <a:r>
            <a:rPr lang="en-US"/>
            <a:t>Timeline</a:t>
          </a:r>
        </a:p>
      </dgm:t>
    </dgm:pt>
    <dgm:pt modelId="{3F7245B3-1F97-4799-95FF-8C13B905C671}" type="parTrans" cxnId="{C02BADFC-D889-4987-A54B-4F5DF4FCB0DB}">
      <dgm:prSet/>
      <dgm:spPr/>
      <dgm:t>
        <a:bodyPr/>
        <a:lstStyle/>
        <a:p>
          <a:endParaRPr lang="en-US"/>
        </a:p>
      </dgm:t>
    </dgm:pt>
    <dgm:pt modelId="{AA48FDF6-3BAF-409B-900C-637A75C226E2}" type="sibTrans" cxnId="{C02BADFC-D889-4987-A54B-4F5DF4FCB0DB}">
      <dgm:prSet/>
      <dgm:spPr/>
      <dgm:t>
        <a:bodyPr/>
        <a:lstStyle/>
        <a:p>
          <a:endParaRPr lang="en-US"/>
        </a:p>
      </dgm:t>
    </dgm:pt>
    <dgm:pt modelId="{ADDE373F-FFF6-4E4C-85C1-9C375B24D3D4}">
      <dgm:prSet/>
      <dgm:spPr/>
      <dgm:t>
        <a:bodyPr/>
        <a:lstStyle/>
        <a:p>
          <a:pPr>
            <a:lnSpc>
              <a:spcPct val="100000"/>
            </a:lnSpc>
          </a:pPr>
          <a:r>
            <a:rPr lang="en-US"/>
            <a:t>Summary</a:t>
          </a:r>
        </a:p>
      </dgm:t>
    </dgm:pt>
    <dgm:pt modelId="{A7A88CBB-7F72-4191-B10B-F88A432F9DD6}" type="parTrans" cxnId="{834F9FC1-51E6-4272-9D2F-360B4900D447}">
      <dgm:prSet/>
      <dgm:spPr/>
      <dgm:t>
        <a:bodyPr/>
        <a:lstStyle/>
        <a:p>
          <a:endParaRPr lang="en-US"/>
        </a:p>
      </dgm:t>
    </dgm:pt>
    <dgm:pt modelId="{890FBABE-7DEE-46E8-A877-CD1006A95384}" type="sibTrans" cxnId="{834F9FC1-51E6-4272-9D2F-360B4900D447}">
      <dgm:prSet/>
      <dgm:spPr/>
      <dgm:t>
        <a:bodyPr/>
        <a:lstStyle/>
        <a:p>
          <a:endParaRPr lang="en-US"/>
        </a:p>
      </dgm:t>
    </dgm:pt>
    <dgm:pt modelId="{72781A0C-D2DB-485D-9DC1-EAE914A4CD56}">
      <dgm:prSet phldr="0"/>
      <dgm:spPr/>
      <dgm:t>
        <a:bodyPr/>
        <a:lstStyle/>
        <a:p>
          <a:pPr>
            <a:lnSpc>
              <a:spcPct val="100000"/>
            </a:lnSpc>
          </a:pPr>
          <a:r>
            <a:rPr lang="en-US">
              <a:latin typeface="Tenorite"/>
            </a:rPr>
            <a:t>Thank you and Questions</a:t>
          </a:r>
        </a:p>
      </dgm:t>
    </dgm:pt>
    <dgm:pt modelId="{6513504A-1C35-4A20-96F2-5D8A02B9043E}" type="parTrans" cxnId="{13180BC0-9C3B-44C4-B435-9F7D7EDEDE21}">
      <dgm:prSet/>
      <dgm:spPr/>
      <dgm:t>
        <a:bodyPr/>
        <a:lstStyle/>
        <a:p>
          <a:endParaRPr lang="en-US"/>
        </a:p>
      </dgm:t>
    </dgm:pt>
    <dgm:pt modelId="{D0A248D0-AD46-44ED-B580-B7A0671A8318}" type="sibTrans" cxnId="{13180BC0-9C3B-44C4-B435-9F7D7EDEDE21}">
      <dgm:prSet/>
      <dgm:spPr/>
      <dgm:t>
        <a:bodyPr/>
        <a:lstStyle/>
        <a:p>
          <a:endParaRPr lang="en-US"/>
        </a:p>
      </dgm:t>
    </dgm:pt>
    <dgm:pt modelId="{5E079ECA-5687-430E-88B5-4CBFB122E06F}">
      <dgm:prSet phldr="0"/>
      <dgm:spPr/>
      <dgm:t>
        <a:bodyPr/>
        <a:lstStyle/>
        <a:p>
          <a:pPr>
            <a:lnSpc>
              <a:spcPct val="100000"/>
            </a:lnSpc>
          </a:pPr>
          <a:r>
            <a:rPr lang="en-US">
              <a:latin typeface="Tenorite"/>
            </a:rPr>
            <a:t>Outcomes</a:t>
          </a:r>
        </a:p>
      </dgm:t>
    </dgm:pt>
    <dgm:pt modelId="{AC0C3966-E8B5-444D-BA96-64BC5BA1ECFF}" type="parTrans" cxnId="{F6111876-B2C2-4CDC-92C7-1E992B7EE4DE}">
      <dgm:prSet/>
      <dgm:spPr/>
      <dgm:t>
        <a:bodyPr/>
        <a:lstStyle/>
        <a:p>
          <a:endParaRPr lang="en-US"/>
        </a:p>
      </dgm:t>
    </dgm:pt>
    <dgm:pt modelId="{736BE102-6C26-4E1B-BBED-C838C40BB4AE}" type="sibTrans" cxnId="{F6111876-B2C2-4CDC-92C7-1E992B7EE4DE}">
      <dgm:prSet/>
      <dgm:spPr/>
      <dgm:t>
        <a:bodyPr/>
        <a:lstStyle/>
        <a:p>
          <a:endParaRPr lang="en-US"/>
        </a:p>
      </dgm:t>
    </dgm:pt>
    <dgm:pt modelId="{E7D050DA-F734-42D6-BBC6-0B89BB7D803E}" type="pres">
      <dgm:prSet presAssocID="{8D3EA4B9-D410-4042-8F94-B537CED6A293}" presName="root" presStyleCnt="0">
        <dgm:presLayoutVars>
          <dgm:dir/>
          <dgm:resizeHandles val="exact"/>
        </dgm:presLayoutVars>
      </dgm:prSet>
      <dgm:spPr/>
    </dgm:pt>
    <dgm:pt modelId="{6C136257-7BEA-4133-B7BD-4827B0D8C907}" type="pres">
      <dgm:prSet presAssocID="{75CE3282-7332-4A7B-9ACD-A9C4472F8627}" presName="compNode" presStyleCnt="0"/>
      <dgm:spPr/>
    </dgm:pt>
    <dgm:pt modelId="{BE60CB2D-1936-49CC-B5B0-4E5A3E92DB2F}" type="pres">
      <dgm:prSet presAssocID="{75CE3282-7332-4A7B-9ACD-A9C4472F862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65BA73C-7B15-4BCC-BA4D-5915445E429E}" type="pres">
      <dgm:prSet presAssocID="{75CE3282-7332-4A7B-9ACD-A9C4472F8627}" presName="spaceRect" presStyleCnt="0"/>
      <dgm:spPr/>
    </dgm:pt>
    <dgm:pt modelId="{383F9BCF-A0D8-4490-A706-0D0AA6FF09D0}" type="pres">
      <dgm:prSet presAssocID="{75CE3282-7332-4A7B-9ACD-A9C4472F8627}" presName="textRect" presStyleLbl="revTx" presStyleIdx="0" presStyleCnt="6">
        <dgm:presLayoutVars>
          <dgm:chMax val="1"/>
          <dgm:chPref val="1"/>
        </dgm:presLayoutVars>
      </dgm:prSet>
      <dgm:spPr/>
    </dgm:pt>
    <dgm:pt modelId="{496D57A7-B21F-4124-B7E6-CE507DB821AE}" type="pres">
      <dgm:prSet presAssocID="{694E71B7-ADB1-4505-8A2A-B61B3ADB662D}" presName="sibTrans" presStyleCnt="0"/>
      <dgm:spPr/>
    </dgm:pt>
    <dgm:pt modelId="{2803314D-1F89-4634-8B33-6FE86A1F1D3D}" type="pres">
      <dgm:prSet presAssocID="{7DDDF125-AF33-4A69-9434-D8B234AD2093}" presName="compNode" presStyleCnt="0"/>
      <dgm:spPr/>
    </dgm:pt>
    <dgm:pt modelId="{E6EF254B-9631-491A-BB49-F4DAF3B43235}" type="pres">
      <dgm:prSet presAssocID="{7DDDF125-AF33-4A69-9434-D8B234AD209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820B223-5161-4A3D-B3BF-B30199CFECE9}" type="pres">
      <dgm:prSet presAssocID="{7DDDF125-AF33-4A69-9434-D8B234AD2093}" presName="spaceRect" presStyleCnt="0"/>
      <dgm:spPr/>
    </dgm:pt>
    <dgm:pt modelId="{CB87ED50-A375-4F8B-BCFF-3071B71724B6}" type="pres">
      <dgm:prSet presAssocID="{7DDDF125-AF33-4A69-9434-D8B234AD2093}" presName="textRect" presStyleLbl="revTx" presStyleIdx="1" presStyleCnt="6">
        <dgm:presLayoutVars>
          <dgm:chMax val="1"/>
          <dgm:chPref val="1"/>
        </dgm:presLayoutVars>
      </dgm:prSet>
      <dgm:spPr/>
    </dgm:pt>
    <dgm:pt modelId="{F4DF73D8-20DE-48C9-B4F0-35B17633D9AC}" type="pres">
      <dgm:prSet presAssocID="{E001EE08-A389-4C95-9F9A-7617E927F210}" presName="sibTrans" presStyleCnt="0"/>
      <dgm:spPr/>
    </dgm:pt>
    <dgm:pt modelId="{4A3E92CB-317F-4671-9132-2D7A10C14D20}" type="pres">
      <dgm:prSet presAssocID="{BE5E3EB3-4BA5-4344-A5D8-32C7A5129BFE}" presName="compNode" presStyleCnt="0"/>
      <dgm:spPr/>
    </dgm:pt>
    <dgm:pt modelId="{D60E097F-B7BE-43DA-A42B-3E8D50072606}" type="pres">
      <dgm:prSet presAssocID="{BE5E3EB3-4BA5-4344-A5D8-32C7A5129BF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217EA5A-4BC1-433B-ABA7-18AFD0E8F281}" type="pres">
      <dgm:prSet presAssocID="{BE5E3EB3-4BA5-4344-A5D8-32C7A5129BFE}" presName="spaceRect" presStyleCnt="0"/>
      <dgm:spPr/>
    </dgm:pt>
    <dgm:pt modelId="{5356C32E-1337-48F2-A7A5-A35CA53B78BE}" type="pres">
      <dgm:prSet presAssocID="{BE5E3EB3-4BA5-4344-A5D8-32C7A5129BFE}" presName="textRect" presStyleLbl="revTx" presStyleIdx="2" presStyleCnt="6">
        <dgm:presLayoutVars>
          <dgm:chMax val="1"/>
          <dgm:chPref val="1"/>
        </dgm:presLayoutVars>
      </dgm:prSet>
      <dgm:spPr/>
    </dgm:pt>
    <dgm:pt modelId="{BB07D780-BB89-46DB-8D37-578D7B68C241}" type="pres">
      <dgm:prSet presAssocID="{AA48FDF6-3BAF-409B-900C-637A75C226E2}" presName="sibTrans" presStyleCnt="0"/>
      <dgm:spPr/>
    </dgm:pt>
    <dgm:pt modelId="{C29E3910-22D4-4F60-A445-30936E034EF3}" type="pres">
      <dgm:prSet presAssocID="{5E079ECA-5687-430E-88B5-4CBFB122E06F}" presName="compNode" presStyleCnt="0"/>
      <dgm:spPr/>
    </dgm:pt>
    <dgm:pt modelId="{405465D9-D46D-4000-9E0B-AF76B2CA12D9}" type="pres">
      <dgm:prSet presAssocID="{5E079ECA-5687-430E-88B5-4CBFB122E06F}" presName="iconRect" presStyleLbl="node1" presStyleIdx="3" presStyleCnt="6"/>
      <dgm:spPr/>
    </dgm:pt>
    <dgm:pt modelId="{CC1954D3-32DF-460F-91B0-0AB85E89B3E0}" type="pres">
      <dgm:prSet presAssocID="{5E079ECA-5687-430E-88B5-4CBFB122E06F}" presName="spaceRect" presStyleCnt="0"/>
      <dgm:spPr/>
    </dgm:pt>
    <dgm:pt modelId="{5948C9A6-2739-458C-AF71-23EF6C1EDD8A}" type="pres">
      <dgm:prSet presAssocID="{5E079ECA-5687-430E-88B5-4CBFB122E06F}" presName="textRect" presStyleLbl="revTx" presStyleIdx="3" presStyleCnt="6">
        <dgm:presLayoutVars>
          <dgm:chMax val="1"/>
          <dgm:chPref val="1"/>
        </dgm:presLayoutVars>
      </dgm:prSet>
      <dgm:spPr/>
    </dgm:pt>
    <dgm:pt modelId="{383515F9-7433-4A33-8F0D-19726346C23E}" type="pres">
      <dgm:prSet presAssocID="{736BE102-6C26-4E1B-BBED-C838C40BB4AE}" presName="sibTrans" presStyleCnt="0"/>
      <dgm:spPr/>
    </dgm:pt>
    <dgm:pt modelId="{86108D2B-ED36-4767-9760-77899A7F75E7}" type="pres">
      <dgm:prSet presAssocID="{ADDE373F-FFF6-4E4C-85C1-9C375B24D3D4}" presName="compNode" presStyleCnt="0"/>
      <dgm:spPr/>
    </dgm:pt>
    <dgm:pt modelId="{BF6D5394-B830-410C-9B20-11F810A17EAA}" type="pres">
      <dgm:prSet presAssocID="{ADDE373F-FFF6-4E4C-85C1-9C375B24D3D4}"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53056EF-3052-4336-A9DA-CB64B748F609}" type="pres">
      <dgm:prSet presAssocID="{ADDE373F-FFF6-4E4C-85C1-9C375B24D3D4}" presName="spaceRect" presStyleCnt="0"/>
      <dgm:spPr/>
    </dgm:pt>
    <dgm:pt modelId="{44DBEA00-4F69-45FC-9684-6738E6EF9882}" type="pres">
      <dgm:prSet presAssocID="{ADDE373F-FFF6-4E4C-85C1-9C375B24D3D4}" presName="textRect" presStyleLbl="revTx" presStyleIdx="4" presStyleCnt="6">
        <dgm:presLayoutVars>
          <dgm:chMax val="1"/>
          <dgm:chPref val="1"/>
        </dgm:presLayoutVars>
      </dgm:prSet>
      <dgm:spPr/>
    </dgm:pt>
    <dgm:pt modelId="{FDCF6917-2D81-44C1-B018-3E71EFB3910E}" type="pres">
      <dgm:prSet presAssocID="{890FBABE-7DEE-46E8-A877-CD1006A95384}" presName="sibTrans" presStyleCnt="0"/>
      <dgm:spPr/>
    </dgm:pt>
    <dgm:pt modelId="{EC2A49B3-1E09-4C89-BEAA-C3D044354061}" type="pres">
      <dgm:prSet presAssocID="{72781A0C-D2DB-485D-9DC1-EAE914A4CD56}" presName="compNode" presStyleCnt="0"/>
      <dgm:spPr/>
    </dgm:pt>
    <dgm:pt modelId="{522A91E6-D42B-4D71-A6D7-F662B1AAFA3B}" type="pres">
      <dgm:prSet presAssocID="{72781A0C-D2DB-485D-9DC1-EAE914A4CD56}"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B9F1FBBF-C71F-4585-B109-6CB0B8AF515E}" type="pres">
      <dgm:prSet presAssocID="{72781A0C-D2DB-485D-9DC1-EAE914A4CD56}" presName="spaceRect" presStyleCnt="0"/>
      <dgm:spPr/>
    </dgm:pt>
    <dgm:pt modelId="{43E21D4F-8E96-458D-B225-03D0B589CEFC}" type="pres">
      <dgm:prSet presAssocID="{72781A0C-D2DB-485D-9DC1-EAE914A4CD56}" presName="textRect" presStyleLbl="revTx" presStyleIdx="5" presStyleCnt="6">
        <dgm:presLayoutVars>
          <dgm:chMax val="1"/>
          <dgm:chPref val="1"/>
        </dgm:presLayoutVars>
      </dgm:prSet>
      <dgm:spPr/>
    </dgm:pt>
  </dgm:ptLst>
  <dgm:cxnLst>
    <dgm:cxn modelId="{7882CF00-D24E-4BD5-9DC6-BA14E580AB13}" type="presOf" srcId="{75CE3282-7332-4A7B-9ACD-A9C4472F8627}" destId="{383F9BCF-A0D8-4490-A706-0D0AA6FF09D0}" srcOrd="0" destOrd="0" presId="urn:microsoft.com/office/officeart/2018/2/layout/IconLabelList"/>
    <dgm:cxn modelId="{225CFB0C-9228-418D-ABB6-057A3E102869}" srcId="{8D3EA4B9-D410-4042-8F94-B537CED6A293}" destId="{7DDDF125-AF33-4A69-9434-D8B234AD2093}" srcOrd="1" destOrd="0" parTransId="{1F2BFFAE-2F89-4AF1-A87C-10BD88488934}" sibTransId="{E001EE08-A389-4C95-9F9A-7617E927F210}"/>
    <dgm:cxn modelId="{0265DC19-AAC8-47C4-894E-BD0DCFFE647E}" type="presOf" srcId="{7DDDF125-AF33-4A69-9434-D8B234AD2093}" destId="{CB87ED50-A375-4F8B-BCFF-3071B71724B6}" srcOrd="0" destOrd="0" presId="urn:microsoft.com/office/officeart/2018/2/layout/IconLabelList"/>
    <dgm:cxn modelId="{7A90735C-3BCC-4F5F-B786-0184D8B51E6E}" type="presOf" srcId="{5E079ECA-5687-430E-88B5-4CBFB122E06F}" destId="{5948C9A6-2739-458C-AF71-23EF6C1EDD8A}" srcOrd="0" destOrd="0" presId="urn:microsoft.com/office/officeart/2018/2/layout/IconLabelList"/>
    <dgm:cxn modelId="{4EECD775-EC6F-4CAA-8F83-7BD7B70BA026}" srcId="{8D3EA4B9-D410-4042-8F94-B537CED6A293}" destId="{75CE3282-7332-4A7B-9ACD-A9C4472F8627}" srcOrd="0" destOrd="0" parTransId="{6156BF80-8F5C-40B9-8658-58E69FE9E737}" sibTransId="{694E71B7-ADB1-4505-8A2A-B61B3ADB662D}"/>
    <dgm:cxn modelId="{F6111876-B2C2-4CDC-92C7-1E992B7EE4DE}" srcId="{8D3EA4B9-D410-4042-8F94-B537CED6A293}" destId="{5E079ECA-5687-430E-88B5-4CBFB122E06F}" srcOrd="3" destOrd="0" parTransId="{AC0C3966-E8B5-444D-BA96-64BC5BA1ECFF}" sibTransId="{736BE102-6C26-4E1B-BBED-C838C40BB4AE}"/>
    <dgm:cxn modelId="{341C1E57-3836-4168-B708-8F5173F03441}" type="presOf" srcId="{ADDE373F-FFF6-4E4C-85C1-9C375B24D3D4}" destId="{44DBEA00-4F69-45FC-9684-6738E6EF9882}" srcOrd="0" destOrd="0" presId="urn:microsoft.com/office/officeart/2018/2/layout/IconLabelList"/>
    <dgm:cxn modelId="{D83E1F91-78FB-4239-AC94-F9AD57747688}" type="presOf" srcId="{72781A0C-D2DB-485D-9DC1-EAE914A4CD56}" destId="{43E21D4F-8E96-458D-B225-03D0B589CEFC}" srcOrd="0" destOrd="0" presId="urn:microsoft.com/office/officeart/2018/2/layout/IconLabelList"/>
    <dgm:cxn modelId="{13180BC0-9C3B-44C4-B435-9F7D7EDEDE21}" srcId="{8D3EA4B9-D410-4042-8F94-B537CED6A293}" destId="{72781A0C-D2DB-485D-9DC1-EAE914A4CD56}" srcOrd="5" destOrd="0" parTransId="{6513504A-1C35-4A20-96F2-5D8A02B9043E}" sibTransId="{D0A248D0-AD46-44ED-B580-B7A0671A8318}"/>
    <dgm:cxn modelId="{834F9FC1-51E6-4272-9D2F-360B4900D447}" srcId="{8D3EA4B9-D410-4042-8F94-B537CED6A293}" destId="{ADDE373F-FFF6-4E4C-85C1-9C375B24D3D4}" srcOrd="4" destOrd="0" parTransId="{A7A88CBB-7F72-4191-B10B-F88A432F9DD6}" sibTransId="{890FBABE-7DEE-46E8-A877-CD1006A95384}"/>
    <dgm:cxn modelId="{CC70FFE4-5AF1-4FF1-9DCB-DFD5604AF1DE}" type="presOf" srcId="{8D3EA4B9-D410-4042-8F94-B537CED6A293}" destId="{E7D050DA-F734-42D6-BBC6-0B89BB7D803E}" srcOrd="0" destOrd="0" presId="urn:microsoft.com/office/officeart/2018/2/layout/IconLabelList"/>
    <dgm:cxn modelId="{392400F8-2BC8-4FB1-BB4C-884D67558545}" type="presOf" srcId="{BE5E3EB3-4BA5-4344-A5D8-32C7A5129BFE}" destId="{5356C32E-1337-48F2-A7A5-A35CA53B78BE}" srcOrd="0" destOrd="0" presId="urn:microsoft.com/office/officeart/2018/2/layout/IconLabelList"/>
    <dgm:cxn modelId="{C02BADFC-D889-4987-A54B-4F5DF4FCB0DB}" srcId="{8D3EA4B9-D410-4042-8F94-B537CED6A293}" destId="{BE5E3EB3-4BA5-4344-A5D8-32C7A5129BFE}" srcOrd="2" destOrd="0" parTransId="{3F7245B3-1F97-4799-95FF-8C13B905C671}" sibTransId="{AA48FDF6-3BAF-409B-900C-637A75C226E2}"/>
    <dgm:cxn modelId="{74464BB3-1EE9-4ED1-8B8F-6253764931D1}" type="presParOf" srcId="{E7D050DA-F734-42D6-BBC6-0B89BB7D803E}" destId="{6C136257-7BEA-4133-B7BD-4827B0D8C907}" srcOrd="0" destOrd="0" presId="urn:microsoft.com/office/officeart/2018/2/layout/IconLabelList"/>
    <dgm:cxn modelId="{CA7D0D56-89A8-4FBC-8FE1-45FB362800FE}" type="presParOf" srcId="{6C136257-7BEA-4133-B7BD-4827B0D8C907}" destId="{BE60CB2D-1936-49CC-B5B0-4E5A3E92DB2F}" srcOrd="0" destOrd="0" presId="urn:microsoft.com/office/officeart/2018/2/layout/IconLabelList"/>
    <dgm:cxn modelId="{77030B56-589B-48AB-BC81-0BF95DCCEEA6}" type="presParOf" srcId="{6C136257-7BEA-4133-B7BD-4827B0D8C907}" destId="{B65BA73C-7B15-4BCC-BA4D-5915445E429E}" srcOrd="1" destOrd="0" presId="urn:microsoft.com/office/officeart/2018/2/layout/IconLabelList"/>
    <dgm:cxn modelId="{D49AB8C5-E13F-4FEB-9EBD-81A8650E3F13}" type="presParOf" srcId="{6C136257-7BEA-4133-B7BD-4827B0D8C907}" destId="{383F9BCF-A0D8-4490-A706-0D0AA6FF09D0}" srcOrd="2" destOrd="0" presId="urn:microsoft.com/office/officeart/2018/2/layout/IconLabelList"/>
    <dgm:cxn modelId="{B81329A3-7D15-4832-B5DA-E89D503BECB5}" type="presParOf" srcId="{E7D050DA-F734-42D6-BBC6-0B89BB7D803E}" destId="{496D57A7-B21F-4124-B7E6-CE507DB821AE}" srcOrd="1" destOrd="0" presId="urn:microsoft.com/office/officeart/2018/2/layout/IconLabelList"/>
    <dgm:cxn modelId="{22876168-42A2-4E5A-BF89-2C5E2CEC5942}" type="presParOf" srcId="{E7D050DA-F734-42D6-BBC6-0B89BB7D803E}" destId="{2803314D-1F89-4634-8B33-6FE86A1F1D3D}" srcOrd="2" destOrd="0" presId="urn:microsoft.com/office/officeart/2018/2/layout/IconLabelList"/>
    <dgm:cxn modelId="{5028E6DC-6683-4277-9DE5-F2CF3B754D26}" type="presParOf" srcId="{2803314D-1F89-4634-8B33-6FE86A1F1D3D}" destId="{E6EF254B-9631-491A-BB49-F4DAF3B43235}" srcOrd="0" destOrd="0" presId="urn:microsoft.com/office/officeart/2018/2/layout/IconLabelList"/>
    <dgm:cxn modelId="{8AD9B8D7-7A50-41AC-95E4-E8C6898149C1}" type="presParOf" srcId="{2803314D-1F89-4634-8B33-6FE86A1F1D3D}" destId="{C820B223-5161-4A3D-B3BF-B30199CFECE9}" srcOrd="1" destOrd="0" presId="urn:microsoft.com/office/officeart/2018/2/layout/IconLabelList"/>
    <dgm:cxn modelId="{C061A6F2-15E5-4031-A4AE-48F148A938A3}" type="presParOf" srcId="{2803314D-1F89-4634-8B33-6FE86A1F1D3D}" destId="{CB87ED50-A375-4F8B-BCFF-3071B71724B6}" srcOrd="2" destOrd="0" presId="urn:microsoft.com/office/officeart/2018/2/layout/IconLabelList"/>
    <dgm:cxn modelId="{857ABA15-6C59-4078-89F2-42B5624C6CC5}" type="presParOf" srcId="{E7D050DA-F734-42D6-BBC6-0B89BB7D803E}" destId="{F4DF73D8-20DE-48C9-B4F0-35B17633D9AC}" srcOrd="3" destOrd="0" presId="urn:microsoft.com/office/officeart/2018/2/layout/IconLabelList"/>
    <dgm:cxn modelId="{4F1EAC39-CD03-444B-92E1-8DCAE41A766D}" type="presParOf" srcId="{E7D050DA-F734-42D6-BBC6-0B89BB7D803E}" destId="{4A3E92CB-317F-4671-9132-2D7A10C14D20}" srcOrd="4" destOrd="0" presId="urn:microsoft.com/office/officeart/2018/2/layout/IconLabelList"/>
    <dgm:cxn modelId="{B0EEFC4B-FF5D-411F-A275-CEA792F47FCF}" type="presParOf" srcId="{4A3E92CB-317F-4671-9132-2D7A10C14D20}" destId="{D60E097F-B7BE-43DA-A42B-3E8D50072606}" srcOrd="0" destOrd="0" presId="urn:microsoft.com/office/officeart/2018/2/layout/IconLabelList"/>
    <dgm:cxn modelId="{B25A5C8E-BE4A-4376-8011-56DB6EF4AAB3}" type="presParOf" srcId="{4A3E92CB-317F-4671-9132-2D7A10C14D20}" destId="{6217EA5A-4BC1-433B-ABA7-18AFD0E8F281}" srcOrd="1" destOrd="0" presId="urn:microsoft.com/office/officeart/2018/2/layout/IconLabelList"/>
    <dgm:cxn modelId="{294BDDDF-4D71-4A96-9F51-7F9DE0A3467C}" type="presParOf" srcId="{4A3E92CB-317F-4671-9132-2D7A10C14D20}" destId="{5356C32E-1337-48F2-A7A5-A35CA53B78BE}" srcOrd="2" destOrd="0" presId="urn:microsoft.com/office/officeart/2018/2/layout/IconLabelList"/>
    <dgm:cxn modelId="{DE75506A-3459-4C43-A00C-6BBCBEDDDE0B}" type="presParOf" srcId="{E7D050DA-F734-42D6-BBC6-0B89BB7D803E}" destId="{BB07D780-BB89-46DB-8D37-578D7B68C241}" srcOrd="5" destOrd="0" presId="urn:microsoft.com/office/officeart/2018/2/layout/IconLabelList"/>
    <dgm:cxn modelId="{73A5210B-0792-4EFE-8525-9E461072E3CE}" type="presParOf" srcId="{E7D050DA-F734-42D6-BBC6-0B89BB7D803E}" destId="{C29E3910-22D4-4F60-A445-30936E034EF3}" srcOrd="6" destOrd="0" presId="urn:microsoft.com/office/officeart/2018/2/layout/IconLabelList"/>
    <dgm:cxn modelId="{38CED351-B854-4B24-8981-D4831EFC894B}" type="presParOf" srcId="{C29E3910-22D4-4F60-A445-30936E034EF3}" destId="{405465D9-D46D-4000-9E0B-AF76B2CA12D9}" srcOrd="0" destOrd="0" presId="urn:microsoft.com/office/officeart/2018/2/layout/IconLabelList"/>
    <dgm:cxn modelId="{407748DE-9FCE-45A3-B4F6-0DD81CFC103D}" type="presParOf" srcId="{C29E3910-22D4-4F60-A445-30936E034EF3}" destId="{CC1954D3-32DF-460F-91B0-0AB85E89B3E0}" srcOrd="1" destOrd="0" presId="urn:microsoft.com/office/officeart/2018/2/layout/IconLabelList"/>
    <dgm:cxn modelId="{60ECC92D-8DB5-464C-953A-70F08723F688}" type="presParOf" srcId="{C29E3910-22D4-4F60-A445-30936E034EF3}" destId="{5948C9A6-2739-458C-AF71-23EF6C1EDD8A}" srcOrd="2" destOrd="0" presId="urn:microsoft.com/office/officeart/2018/2/layout/IconLabelList"/>
    <dgm:cxn modelId="{7D3747C2-A771-4407-AD3B-ABF10588AD97}" type="presParOf" srcId="{E7D050DA-F734-42D6-BBC6-0B89BB7D803E}" destId="{383515F9-7433-4A33-8F0D-19726346C23E}" srcOrd="7" destOrd="0" presId="urn:microsoft.com/office/officeart/2018/2/layout/IconLabelList"/>
    <dgm:cxn modelId="{6001681C-2A9D-4EF1-B348-90E9E04856E2}" type="presParOf" srcId="{E7D050DA-F734-42D6-BBC6-0B89BB7D803E}" destId="{86108D2B-ED36-4767-9760-77899A7F75E7}" srcOrd="8" destOrd="0" presId="urn:microsoft.com/office/officeart/2018/2/layout/IconLabelList"/>
    <dgm:cxn modelId="{9B534FDC-0D59-4827-B2E8-7B3A9E451908}" type="presParOf" srcId="{86108D2B-ED36-4767-9760-77899A7F75E7}" destId="{BF6D5394-B830-410C-9B20-11F810A17EAA}" srcOrd="0" destOrd="0" presId="urn:microsoft.com/office/officeart/2018/2/layout/IconLabelList"/>
    <dgm:cxn modelId="{810FB0F9-8157-4BF3-859B-876651D47815}" type="presParOf" srcId="{86108D2B-ED36-4767-9760-77899A7F75E7}" destId="{253056EF-3052-4336-A9DA-CB64B748F609}" srcOrd="1" destOrd="0" presId="urn:microsoft.com/office/officeart/2018/2/layout/IconLabelList"/>
    <dgm:cxn modelId="{8962A593-B1A3-4DB0-807E-4EBC751BE2BB}" type="presParOf" srcId="{86108D2B-ED36-4767-9760-77899A7F75E7}" destId="{44DBEA00-4F69-45FC-9684-6738E6EF9882}" srcOrd="2" destOrd="0" presId="urn:microsoft.com/office/officeart/2018/2/layout/IconLabelList"/>
    <dgm:cxn modelId="{D6A916CF-B055-4DFD-991B-EFCB94121160}" type="presParOf" srcId="{E7D050DA-F734-42D6-BBC6-0B89BB7D803E}" destId="{FDCF6917-2D81-44C1-B018-3E71EFB3910E}" srcOrd="9" destOrd="0" presId="urn:microsoft.com/office/officeart/2018/2/layout/IconLabelList"/>
    <dgm:cxn modelId="{BE0C2CC7-4190-4981-9D3E-66AED7EEBE37}" type="presParOf" srcId="{E7D050DA-F734-42D6-BBC6-0B89BB7D803E}" destId="{EC2A49B3-1E09-4C89-BEAA-C3D044354061}" srcOrd="10" destOrd="0" presId="urn:microsoft.com/office/officeart/2018/2/layout/IconLabelList"/>
    <dgm:cxn modelId="{1BB5C842-C710-40CF-BEAB-CC53FD47421F}" type="presParOf" srcId="{EC2A49B3-1E09-4C89-BEAA-C3D044354061}" destId="{522A91E6-D42B-4D71-A6D7-F662B1AAFA3B}" srcOrd="0" destOrd="0" presId="urn:microsoft.com/office/officeart/2018/2/layout/IconLabelList"/>
    <dgm:cxn modelId="{5EBEC51F-486C-4EE8-9843-AB473EF1FC1A}" type="presParOf" srcId="{EC2A49B3-1E09-4C89-BEAA-C3D044354061}" destId="{B9F1FBBF-C71F-4585-B109-6CB0B8AF515E}" srcOrd="1" destOrd="0" presId="urn:microsoft.com/office/officeart/2018/2/layout/IconLabelList"/>
    <dgm:cxn modelId="{1067A8EB-FB08-414E-868F-99965B69C957}" type="presParOf" srcId="{EC2A49B3-1E09-4C89-BEAA-C3D044354061}" destId="{43E21D4F-8E96-458D-B225-03D0B589CE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0CB2D-1936-49CC-B5B0-4E5A3E92DB2F}">
      <dsp:nvSpPr>
        <dsp:cNvPr id="0" name=""/>
        <dsp:cNvSpPr/>
      </dsp:nvSpPr>
      <dsp:spPr>
        <a:xfrm>
          <a:off x="376444" y="1047579"/>
          <a:ext cx="607499" cy="607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3F9BCF-A0D8-4490-A706-0D0AA6FF09D0}">
      <dsp:nvSpPr>
        <dsp:cNvPr id="0" name=""/>
        <dsp:cNvSpPr/>
      </dsp:nvSpPr>
      <dsp:spPr>
        <a:xfrm>
          <a:off x="519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Introduction</a:t>
          </a:r>
        </a:p>
      </dsp:txBody>
      <dsp:txXfrm>
        <a:off x="5194" y="1862058"/>
        <a:ext cx="1349999" cy="540000"/>
      </dsp:txXfrm>
    </dsp:sp>
    <dsp:sp modelId="{E6EF254B-9631-491A-BB49-F4DAF3B43235}">
      <dsp:nvSpPr>
        <dsp:cNvPr id="0" name=""/>
        <dsp:cNvSpPr/>
      </dsp:nvSpPr>
      <dsp:spPr>
        <a:xfrm>
          <a:off x="1962694" y="1047579"/>
          <a:ext cx="607499" cy="607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87ED50-A375-4F8B-BCFF-3071B71724B6}">
      <dsp:nvSpPr>
        <dsp:cNvPr id="0" name=""/>
        <dsp:cNvSpPr/>
      </dsp:nvSpPr>
      <dsp:spPr>
        <a:xfrm>
          <a:off x="159144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Primary goals</a:t>
          </a:r>
        </a:p>
      </dsp:txBody>
      <dsp:txXfrm>
        <a:off x="1591444" y="1862058"/>
        <a:ext cx="1349999" cy="540000"/>
      </dsp:txXfrm>
    </dsp:sp>
    <dsp:sp modelId="{D60E097F-B7BE-43DA-A42B-3E8D50072606}">
      <dsp:nvSpPr>
        <dsp:cNvPr id="0" name=""/>
        <dsp:cNvSpPr/>
      </dsp:nvSpPr>
      <dsp:spPr>
        <a:xfrm>
          <a:off x="3548944" y="1047579"/>
          <a:ext cx="607499" cy="607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6C32E-1337-48F2-A7A5-A35CA53B78BE}">
      <dsp:nvSpPr>
        <dsp:cNvPr id="0" name=""/>
        <dsp:cNvSpPr/>
      </dsp:nvSpPr>
      <dsp:spPr>
        <a:xfrm>
          <a:off x="317769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Timeline</a:t>
          </a:r>
        </a:p>
      </dsp:txBody>
      <dsp:txXfrm>
        <a:off x="3177694" y="1862058"/>
        <a:ext cx="1349999" cy="540000"/>
      </dsp:txXfrm>
    </dsp:sp>
    <dsp:sp modelId="{405465D9-D46D-4000-9E0B-AF76B2CA12D9}">
      <dsp:nvSpPr>
        <dsp:cNvPr id="0" name=""/>
        <dsp:cNvSpPr/>
      </dsp:nvSpPr>
      <dsp:spPr>
        <a:xfrm>
          <a:off x="5135194" y="1047579"/>
          <a:ext cx="607499" cy="607499"/>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8C9A6-2739-458C-AF71-23EF6C1EDD8A}">
      <dsp:nvSpPr>
        <dsp:cNvPr id="0" name=""/>
        <dsp:cNvSpPr/>
      </dsp:nvSpPr>
      <dsp:spPr>
        <a:xfrm>
          <a:off x="476394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Tenorite"/>
            </a:rPr>
            <a:t>Outcomes</a:t>
          </a:r>
        </a:p>
      </dsp:txBody>
      <dsp:txXfrm>
        <a:off x="4763944" y="1862058"/>
        <a:ext cx="1349999" cy="540000"/>
      </dsp:txXfrm>
    </dsp:sp>
    <dsp:sp modelId="{BF6D5394-B830-410C-9B20-11F810A17EAA}">
      <dsp:nvSpPr>
        <dsp:cNvPr id="0" name=""/>
        <dsp:cNvSpPr/>
      </dsp:nvSpPr>
      <dsp:spPr>
        <a:xfrm>
          <a:off x="6721444" y="1047579"/>
          <a:ext cx="607499" cy="6074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DBEA00-4F69-45FC-9684-6738E6EF9882}">
      <dsp:nvSpPr>
        <dsp:cNvPr id="0" name=""/>
        <dsp:cNvSpPr/>
      </dsp:nvSpPr>
      <dsp:spPr>
        <a:xfrm>
          <a:off x="635019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Summary</a:t>
          </a:r>
        </a:p>
      </dsp:txBody>
      <dsp:txXfrm>
        <a:off x="6350194" y="1862058"/>
        <a:ext cx="1349999" cy="540000"/>
      </dsp:txXfrm>
    </dsp:sp>
    <dsp:sp modelId="{522A91E6-D42B-4D71-A6D7-F662B1AAFA3B}">
      <dsp:nvSpPr>
        <dsp:cNvPr id="0" name=""/>
        <dsp:cNvSpPr/>
      </dsp:nvSpPr>
      <dsp:spPr>
        <a:xfrm>
          <a:off x="8307694" y="1047579"/>
          <a:ext cx="607499" cy="6074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E21D4F-8E96-458D-B225-03D0B589CEFC}">
      <dsp:nvSpPr>
        <dsp:cNvPr id="0" name=""/>
        <dsp:cNvSpPr/>
      </dsp:nvSpPr>
      <dsp:spPr>
        <a:xfrm>
          <a:off x="7936444" y="1862058"/>
          <a:ext cx="1349999"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Tenorite"/>
            </a:rPr>
            <a:t>Thank you and Questions</a:t>
          </a:r>
        </a:p>
      </dsp:txBody>
      <dsp:txXfrm>
        <a:off x="7936444" y="1862058"/>
        <a:ext cx="1349999" cy="54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rgbClr val="ffffff"/>
                </a:solidFill>
                <a:latin typeface="Rockwell"/>
              </a:rPr>
              <a:t>Click to move the slide</a:t>
            </a:r>
            <a:endParaRPr b="0" lang="en-US" sz="1800" spc="-1" strike="noStrike">
              <a:solidFill>
                <a:srgbClr val="ffffff"/>
              </a:solidFill>
              <a:latin typeface="Rockwell"/>
            </a:endParaRPr>
          </a:p>
        </p:txBody>
      </p:sp>
      <p:sp>
        <p:nvSpPr>
          <p:cNvPr id="236"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237"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238" name="PlaceHolder 4"/>
          <p:cNvSpPr>
            <a:spLocks noGrp="1"/>
          </p:cNvSpPr>
          <p:nvPr>
            <p:ph type="dt" idx="16"/>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239" name="PlaceHolder 5"/>
          <p:cNvSpPr>
            <a:spLocks noGrp="1"/>
          </p:cNvSpPr>
          <p:nvPr>
            <p:ph type="ftr" idx="17"/>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240" name="PlaceHolder 6"/>
          <p:cNvSpPr>
            <a:spLocks noGrp="1"/>
          </p:cNvSpPr>
          <p:nvPr>
            <p:ph type="sldNum" idx="18"/>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6B4B3C90-1BBC-4602-B1F9-7BF19387A34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2563920" y="887400"/>
            <a:ext cx="4260600" cy="2396880"/>
          </a:xfrm>
          <a:prstGeom prst="rect">
            <a:avLst/>
          </a:prstGeom>
          <a:ln w="0">
            <a:noFill/>
          </a:ln>
        </p:spPr>
      </p:sp>
      <p:sp>
        <p:nvSpPr>
          <p:cNvPr id="290"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291" name="PlaceHolder 3"/>
          <p:cNvSpPr>
            <a:spLocks noGrp="1"/>
          </p:cNvSpPr>
          <p:nvPr>
            <p:ph type="sldNum" idx="28"/>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69C3DA21-FE41-424A-A05D-103BE7B53EEA}" type="slidenum">
              <a:rPr b="0" lang="en-US" sz="1200" spc="-1" strike="noStrike">
                <a:latin typeface="Times New Roman"/>
              </a:rPr>
              <a:t>11</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2563920" y="887400"/>
            <a:ext cx="4260600" cy="2396880"/>
          </a:xfrm>
          <a:prstGeom prst="rect">
            <a:avLst/>
          </a:prstGeom>
          <a:ln w="0">
            <a:noFill/>
          </a:ln>
        </p:spPr>
      </p:sp>
      <p:sp>
        <p:nvSpPr>
          <p:cNvPr id="317"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18" name="PlaceHolder 3"/>
          <p:cNvSpPr>
            <a:spLocks noGrp="1"/>
          </p:cNvSpPr>
          <p:nvPr>
            <p:ph type="sldNum" idx="37"/>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630D0313-3A5D-4ACD-B0F4-DF2B0DA7D0E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2563920" y="887400"/>
            <a:ext cx="4260600" cy="2396880"/>
          </a:xfrm>
          <a:prstGeom prst="rect">
            <a:avLst/>
          </a:prstGeom>
          <a:ln w="0">
            <a:noFill/>
          </a:ln>
        </p:spPr>
      </p:sp>
      <p:sp>
        <p:nvSpPr>
          <p:cNvPr id="320"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21" name="PlaceHolder 3"/>
          <p:cNvSpPr>
            <a:spLocks noGrp="1"/>
          </p:cNvSpPr>
          <p:nvPr>
            <p:ph type="sldNum" idx="38"/>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C5B8882A-60C1-4BEF-9FE4-950EAB7524E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2563920" y="887400"/>
            <a:ext cx="4260600" cy="2396880"/>
          </a:xfrm>
          <a:prstGeom prst="rect">
            <a:avLst/>
          </a:prstGeom>
          <a:ln w="0">
            <a:noFill/>
          </a:ln>
        </p:spPr>
      </p:sp>
      <p:sp>
        <p:nvSpPr>
          <p:cNvPr id="293"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294" name="PlaceHolder 3"/>
          <p:cNvSpPr>
            <a:spLocks noGrp="1"/>
          </p:cNvSpPr>
          <p:nvPr>
            <p:ph type="sldNum" idx="29"/>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63569CE2-2D10-45C3-98B4-FE146A07202E}" type="slidenum">
              <a:rPr b="0" lang="en-US" sz="1200" spc="-1" strike="noStrike">
                <a:latin typeface="Times New Roman"/>
              </a:rPr>
              <a:t>11</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2563920" y="887400"/>
            <a:ext cx="4260600" cy="2396880"/>
          </a:xfrm>
          <a:prstGeom prst="rect">
            <a:avLst/>
          </a:prstGeom>
          <a:ln w="0">
            <a:noFill/>
          </a:ln>
        </p:spPr>
      </p:sp>
      <p:sp>
        <p:nvSpPr>
          <p:cNvPr id="296"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297" name="PlaceHolder 3"/>
          <p:cNvSpPr>
            <a:spLocks noGrp="1"/>
          </p:cNvSpPr>
          <p:nvPr>
            <p:ph type="sldNum" idx="30"/>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3C3804CC-F24A-42AF-9FF7-43D5C6CA6AD6}" type="slidenum">
              <a:rPr b="0" lang="en-US" sz="1200" spc="-1" strike="noStrike">
                <a:latin typeface="Times New Roman"/>
              </a:rPr>
              <a:t>11</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2563920" y="887400"/>
            <a:ext cx="4260600" cy="2396880"/>
          </a:xfrm>
          <a:prstGeom prst="rect">
            <a:avLst/>
          </a:prstGeom>
          <a:ln w="0">
            <a:noFill/>
          </a:ln>
        </p:spPr>
      </p:sp>
      <p:sp>
        <p:nvSpPr>
          <p:cNvPr id="299"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00" name="PlaceHolder 3"/>
          <p:cNvSpPr>
            <a:spLocks noGrp="1"/>
          </p:cNvSpPr>
          <p:nvPr>
            <p:ph type="sldNum" idx="31"/>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AB02F13B-21B3-414C-AEFF-B29F8E569ECA}" type="slidenum">
              <a:rPr b="0" lang="en-US" sz="1200" spc="-1" strike="noStrike">
                <a:latin typeface="Times New Roman"/>
              </a:rPr>
              <a:t>11</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2563920" y="887400"/>
            <a:ext cx="4260600" cy="2396880"/>
          </a:xfrm>
          <a:prstGeom prst="rect">
            <a:avLst/>
          </a:prstGeom>
          <a:ln w="0">
            <a:noFill/>
          </a:ln>
        </p:spPr>
      </p:sp>
      <p:sp>
        <p:nvSpPr>
          <p:cNvPr id="302"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03" name="PlaceHolder 3"/>
          <p:cNvSpPr>
            <a:spLocks noGrp="1"/>
          </p:cNvSpPr>
          <p:nvPr>
            <p:ph type="sldNum" idx="32"/>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0ABE51D6-EC6C-432F-BE20-67FFF57236E3}" type="slidenum">
              <a:rPr b="0" lang="en-US" sz="1200" spc="-1" strike="noStrike">
                <a:latin typeface="Times New Roman"/>
              </a:rPr>
              <a:t>11</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2563920" y="887400"/>
            <a:ext cx="4260600" cy="2396880"/>
          </a:xfrm>
          <a:prstGeom prst="rect">
            <a:avLst/>
          </a:prstGeom>
          <a:ln w="0">
            <a:noFill/>
          </a:ln>
        </p:spPr>
      </p:sp>
      <p:sp>
        <p:nvSpPr>
          <p:cNvPr id="305"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06" name="PlaceHolder 3"/>
          <p:cNvSpPr>
            <a:spLocks noGrp="1"/>
          </p:cNvSpPr>
          <p:nvPr>
            <p:ph type="sldNum" idx="33"/>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94B3C7A6-D78F-47EE-B837-653E3A132AFD}" type="slidenum">
              <a:rPr b="0" lang="en-US" sz="1200" spc="-1" strike="noStrike">
                <a:latin typeface="Times New Roman"/>
              </a:rPr>
              <a:t>11</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2563920" y="887400"/>
            <a:ext cx="4260600" cy="2396880"/>
          </a:xfrm>
          <a:prstGeom prst="rect">
            <a:avLst/>
          </a:prstGeom>
          <a:ln w="0">
            <a:noFill/>
          </a:ln>
        </p:spPr>
      </p:sp>
      <p:sp>
        <p:nvSpPr>
          <p:cNvPr id="308"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09" name="PlaceHolder 3"/>
          <p:cNvSpPr>
            <a:spLocks noGrp="1"/>
          </p:cNvSpPr>
          <p:nvPr>
            <p:ph type="sldNum" idx="34"/>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94DC533B-E2FF-4B72-AAB4-ABE17C4A416D}" type="slidenum">
              <a:rPr b="0" lang="en-US" sz="1200" spc="-1" strike="noStrike">
                <a:latin typeface="Times New Roman"/>
              </a:rPr>
              <a:t>11</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2563920" y="887400"/>
            <a:ext cx="4260600" cy="2396880"/>
          </a:xfrm>
          <a:prstGeom prst="rect">
            <a:avLst/>
          </a:prstGeom>
          <a:ln w="0">
            <a:noFill/>
          </a:ln>
        </p:spPr>
      </p:sp>
      <p:sp>
        <p:nvSpPr>
          <p:cNvPr id="311"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12" name="PlaceHolder 3"/>
          <p:cNvSpPr>
            <a:spLocks noGrp="1"/>
          </p:cNvSpPr>
          <p:nvPr>
            <p:ph type="sldNum" idx="35"/>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D65795F3-0FCB-4654-804C-EC39CEE52A5B}" type="slidenum">
              <a:rPr b="0" lang="en-US" sz="1200" spc="-1" strike="noStrike">
                <a:latin typeface="Times New Roman"/>
              </a:rPr>
              <a:t>11</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2563920" y="887400"/>
            <a:ext cx="4260600" cy="2396880"/>
          </a:xfrm>
          <a:prstGeom prst="rect">
            <a:avLst/>
          </a:prstGeom>
          <a:ln w="0">
            <a:noFill/>
          </a:ln>
        </p:spPr>
      </p:sp>
      <p:sp>
        <p:nvSpPr>
          <p:cNvPr id="314" name="PlaceHolder 2"/>
          <p:cNvSpPr>
            <a:spLocks noGrp="1"/>
          </p:cNvSpPr>
          <p:nvPr>
            <p:ph type="body"/>
          </p:nvPr>
        </p:nvSpPr>
        <p:spPr>
          <a:xfrm>
            <a:off x="938880" y="3418200"/>
            <a:ext cx="7510320" cy="2796120"/>
          </a:xfrm>
          <a:prstGeom prst="rect">
            <a:avLst/>
          </a:prstGeom>
          <a:noFill/>
          <a:ln w="0">
            <a:noFill/>
          </a:ln>
        </p:spPr>
        <p:txBody>
          <a:bodyPr lIns="94320" rIns="94320" tIns="47160" bIns="47160" anchor="t">
            <a:noAutofit/>
          </a:bodyPr>
          <a:p>
            <a:endParaRPr b="0" lang="en-US" sz="2000" spc="-1" strike="noStrike">
              <a:latin typeface="Arial"/>
            </a:endParaRPr>
          </a:p>
        </p:txBody>
      </p:sp>
      <p:sp>
        <p:nvSpPr>
          <p:cNvPr id="315" name="PlaceHolder 3"/>
          <p:cNvSpPr>
            <a:spLocks noGrp="1"/>
          </p:cNvSpPr>
          <p:nvPr>
            <p:ph type="sldNum" idx="36"/>
          </p:nvPr>
        </p:nvSpPr>
        <p:spPr>
          <a:xfrm>
            <a:off x="5317920" y="6746040"/>
            <a:ext cx="4068000" cy="356040"/>
          </a:xfrm>
          <a:prstGeom prst="rect">
            <a:avLst/>
          </a:prstGeom>
          <a:noFill/>
          <a:ln w="0">
            <a:noFill/>
          </a:ln>
        </p:spPr>
        <p:txBody>
          <a:bodyPr lIns="94320" rIns="94320" tIns="47160" bIns="47160" anchor="b">
            <a:noAutofit/>
          </a:bodyPr>
          <a:lstStyle>
            <a:lvl1pPr algn="r">
              <a:lnSpc>
                <a:spcPct val="100000"/>
              </a:lnSpc>
              <a:buNone/>
              <a:defRPr b="0" lang="en-US" sz="1200" spc="-1" strike="noStrike">
                <a:latin typeface="Times New Roman"/>
              </a:defRPr>
            </a:lvl1pPr>
          </a:lstStyle>
          <a:p>
            <a:pPr algn="r">
              <a:lnSpc>
                <a:spcPct val="100000"/>
              </a:lnSpc>
              <a:buNone/>
            </a:pPr>
            <a:fld id="{8638CE67-066A-4E82-B387-A150CBE11907}"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E34407F-BBFA-43A2-BBD4-87A12BCD9819}"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FC84A26-8D59-4E65-850F-CE058F9773A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D8F73A78-CE02-4FC5-AC33-406441551544}"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3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B361DFCA-B652-4E38-A5AB-41E65350F243}"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CD9B50C-137C-4973-B253-E215CA36A89B}"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46A6AD0A-5A4F-4DA5-8A6B-777A37369038}"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02B076A-C88F-438E-A58A-CC7654133B95}"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3986987-07CD-4017-8228-353762DDA5C2}"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8FF1A9E-E4D1-413D-8651-79686BB019A0}"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774440" y="802440"/>
            <a:ext cx="8636760" cy="135381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27BA9E8-CF12-4EAF-A9E3-7811D600283A}"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B9BAFED-432B-48AF-B67A-318F546362E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40491B2-2FF5-4B03-BD15-297D3DE5993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22C836A-E777-4494-BE15-36DB85E9DB99}"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3B4276D-681B-4D58-97C6-B61D6F135CB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2A8F3B3-6AAC-4328-A964-C4F2A9591F46}"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48D1311F-4A1C-4F25-9982-DD925B1C84CC}"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6A8F5458-6E05-48FB-B09E-997E3E825696}"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A75C6481-0B95-409D-8DB9-4F663A5B49CA}"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9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1C9CE30D-4E3E-4B88-8F16-879DD5623C4B}"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9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13A4C60-D360-48C0-8353-09BD25C2F8E0}"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8C21BE8-3E9D-4A12-9FD9-7929FA25302C}"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DC8A2F0-B3AA-473E-A7CB-ECDD75EB2B1A}"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9E466AB-AA73-4DBA-835A-127F3D59849E}"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1774440" y="802440"/>
            <a:ext cx="8636760" cy="135381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74BC36B5-DE07-405C-92B6-FF50E1171B63}"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0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CA011CD-3160-4888-B3BF-5F8AF821AEB0}"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1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3DA950C-A9C8-40F1-AD97-36173E63C241}"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1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DFA983A-CC6B-4D23-96EF-F54732CCCEF2}"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1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1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44BF62E4-D4FB-4562-842A-719493FE0DB1}"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EB7D6F75-ADEC-491B-BDCB-F1FB26DD7649}"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2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2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3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3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B6627C60-04C3-4635-AC74-638F3DA5848A}"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45EB1364-EBD1-4F65-ABDC-AF9048357456}"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5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13E32071-A006-41ED-AEC2-45381D5A81E5}"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5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DDC118AD-5A53-42B5-9869-EF7A5E86C05C}"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DE7FBCC-FFF0-4CF1-8FC3-3D06BDB6E9A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5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2FF7BE0D-A946-4764-85E9-C65D2481D7D5}"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16028FA9-EC6D-48B8-8FF0-3CFABC0E43B5}"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1774440" y="802440"/>
            <a:ext cx="8636760" cy="135381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EA228F58-2904-4878-8F80-032A0ABB00B3}"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6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E193C3A1-FF9C-4D17-B57D-F60633712382}"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6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608FB219-634B-4518-A125-DD6888C297A8}"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7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9180639B-3A81-4BA6-8445-A42EF269FB44}"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7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7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8D9E7BC2-DABB-40D6-98EC-4DDDA1006AEF}"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4874124A-3088-4021-8158-138560E8122C}"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8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8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2168C699-8480-46C1-8D3E-3B89913F2B53}"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B515CA14-CE6D-4594-A336-658C189BAD0B}"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B1D34AF-5BCE-4BDF-A3F3-FFD2A2C0FEB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0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5FE96229-1774-46A3-AD78-9B991FA43CA2}"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0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169491C8-E141-45C3-A130-C1415F3DE18A}"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6CD7E852-FAAE-409E-AA8D-E8B70C9ADA52}"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BFE1D805-CC7C-471C-8DE3-9CD045679A08}"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1774440" y="802440"/>
            <a:ext cx="8636760" cy="135381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A9AEB8E3-7199-4F85-A018-5092FF3F8E68}"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44B8D6A-87FA-4187-A85D-50948342F39C}"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E343004C-8187-47DA-A442-1AE0EA9528B0}"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1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BD1487E4-D7BD-4DB1-B336-E2AB89A57A57}"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2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2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C47D9944-68A0-41A6-A2F1-244FCE4C2C2C}"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2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7D3F21C9-137C-40D2-BAE1-C5FDF3F0BD00}" type="slidenum">
              <a:t>&lt;#&gt;</a:t>
            </a:fld>
          </a:p>
        </p:txBody>
      </p:sp>
      <p:sp>
        <p:nvSpPr>
          <p:cNvPr id="9" name="PlaceHolder 8"/>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774440" y="802440"/>
            <a:ext cx="8636760" cy="135381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7BA2A8A-7C2D-48EF-9894-7774DB47CAE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2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3C6C9AF4-5347-420A-A377-68F14CC5EBDD}"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45E90E4-A27B-4002-8F65-326075984DCC}"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64CE59E-9E02-4CB8-A4F3-419E3D55C6D4}"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774440" y="802440"/>
            <a:ext cx="8636760" cy="2920320"/>
          </a:xfrm>
          <a:prstGeom prst="rect">
            <a:avLst/>
          </a:prstGeom>
          <a:noFill/>
          <a:ln w="0">
            <a:noFill/>
          </a:ln>
        </p:spPr>
        <p:txBody>
          <a:bodyPr lIns="0" rIns="0" tIns="0" bIns="0" anchor="ctr">
            <a:noAutofit/>
          </a:bodyPr>
          <a:p>
            <a:endParaRPr b="0" lang="en-US" sz="1800" spc="-1" strike="noStrike">
              <a:solidFill>
                <a:srgbClr val="ffffff"/>
              </a:solidFill>
              <a:latin typeface="Rockwell"/>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120000"/>
              </a:lnSpc>
              <a:spcBef>
                <a:spcPts val="1417"/>
              </a:spcBef>
              <a:buNone/>
            </a:pPr>
            <a:endParaRPr b="0" lang="en-US" sz="2000" spc="-1" strike="noStrike">
              <a:solidFill>
                <a:srgbClr val="ffffff"/>
              </a:solidFill>
              <a:latin typeface="Rockwel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B1441D0-0F6B-412D-8908-8D6F48260C65}"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f4f4f"/>
            </a:gs>
            <a:gs pos="100000">
              <a:srgbClr val="000000"/>
            </a:gs>
          </a:gsLst>
          <a:path path="circle">
            <a:fillToRect l="50000" t="0" r="50000" b="100000"/>
          </a:path>
        </a:gradFill>
      </p:bgPr>
    </p:bg>
    <p:spTree>
      <p:nvGrpSpPr>
        <p:cNvPr id="1" name=""/>
        <p:cNvGrpSpPr/>
        <p:nvPr/>
      </p:nvGrpSpPr>
      <p:grpSpPr>
        <a:xfrm>
          <a:off x="0" y="0"/>
          <a:ext cx="0" cy="0"/>
          <a:chOff x="0" y="0"/>
          <a:chExt cx="0" cy="0"/>
        </a:xfrm>
      </p:grpSpPr>
      <p:sp>
        <p:nvSpPr>
          <p:cNvPr id="0" name="Rectangle 8"/>
          <p:cNvSpPr/>
          <p:nvPr/>
        </p:nvSpPr>
        <p:spPr>
          <a:xfrm>
            <a:off x="0" y="3622320"/>
            <a:ext cx="12191760" cy="2505600"/>
          </a:xfrm>
          <a:prstGeom prst="rect">
            <a:avLst/>
          </a:prstGeom>
          <a:gradFill rotWithShape="0">
            <a:gsLst>
              <a:gs pos="0">
                <a:srgbClr val="454545">
                  <a:alpha val="0"/>
                </a:srgbClr>
              </a:gs>
              <a:gs pos="100000">
                <a:srgbClr val="454545">
                  <a:alpha val="80000"/>
                </a:srgbClr>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 name="Picture 9" descr=""/>
          <p:cNvPicPr/>
          <p:nvPr/>
        </p:nvPicPr>
        <p:blipFill>
          <a:blip r:embed="rId2"/>
          <a:srcRect l="0" t="1526" r="0" b="-1526"/>
          <a:stretch/>
        </p:blipFill>
        <p:spPr>
          <a:xfrm>
            <a:off x="0" y="6129360"/>
            <a:ext cx="12191760" cy="742680"/>
          </a:xfrm>
          <a:prstGeom prst="rect">
            <a:avLst/>
          </a:prstGeom>
          <a:ln w="0">
            <a:noFill/>
          </a:ln>
        </p:spPr>
      </p:pic>
      <p:sp>
        <p:nvSpPr>
          <p:cNvPr id="2" name="Straight Connector 11"/>
          <p:cNvSpPr/>
          <p:nvPr/>
        </p:nvSpPr>
        <p:spPr>
          <a:xfrm>
            <a:off x="0" y="61380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3" name="PlaceHolder 1"/>
          <p:cNvSpPr>
            <a:spLocks noGrp="1"/>
          </p:cNvSpPr>
          <p:nvPr>
            <p:ph type="title"/>
          </p:nvPr>
        </p:nvSpPr>
        <p:spPr>
          <a:xfrm>
            <a:off x="1774440" y="802440"/>
            <a:ext cx="8636760" cy="2920320"/>
          </a:xfrm>
          <a:prstGeom prst="rect">
            <a:avLst/>
          </a:prstGeom>
          <a:noFill/>
          <a:ln w="0">
            <a:noFill/>
          </a:ln>
        </p:spPr>
        <p:txBody>
          <a:bodyPr bIns="0" anchor="b">
            <a:normAutofit/>
          </a:bodyPr>
          <a:p>
            <a:pPr algn="ctr">
              <a:lnSpc>
                <a:spcPct val="90000"/>
              </a:lnSpc>
              <a:buNone/>
            </a:pPr>
            <a:r>
              <a:rPr b="0" lang="en-US" sz="6600" spc="-1" strike="noStrike" cap="all">
                <a:solidFill>
                  <a:srgbClr val="fb8c29"/>
                </a:solidFill>
                <a:latin typeface="Rockwell"/>
              </a:rPr>
              <a:t>Click to edit Master title style</a:t>
            </a:r>
            <a:endParaRPr b="0" lang="en-US" sz="6600" spc="-1" strike="noStrike">
              <a:solidFill>
                <a:srgbClr val="ffffff"/>
              </a:solidFill>
              <a:latin typeface="Rockwell"/>
            </a:endParaRPr>
          </a:p>
        </p:txBody>
      </p:sp>
      <p:sp>
        <p:nvSpPr>
          <p:cNvPr id="4" name="PlaceHolder 2"/>
          <p:cNvSpPr>
            <a:spLocks noGrp="1"/>
          </p:cNvSpPr>
          <p:nvPr>
            <p:ph type="dt" idx="1"/>
          </p:nvPr>
        </p:nvSpPr>
        <p:spPr>
          <a:xfrm>
            <a:off x="7242120" y="330480"/>
            <a:ext cx="3500280" cy="308880"/>
          </a:xfrm>
          <a:prstGeom prst="rect">
            <a:avLst/>
          </a:prstGeom>
          <a:noFill/>
          <a:ln w="0">
            <a:noFill/>
          </a:ln>
        </p:spPr>
        <p:txBody>
          <a:bodyPr anchor="ctr">
            <a:noAutofit/>
          </a:bodyPr>
          <a:lstStyle>
            <a:lvl1pPr algn="r">
              <a:lnSpc>
                <a:spcPct val="100000"/>
              </a:lnSpc>
              <a:buNone/>
              <a:defRPr b="0" lang="en-US" sz="1000" spc="-1" strike="noStrike">
                <a:solidFill>
                  <a:srgbClr val="ffffff"/>
                </a:solidFill>
                <a:latin typeface="Rockwell"/>
              </a:defRPr>
            </a:lvl1pPr>
          </a:lstStyle>
          <a:p>
            <a:pPr algn="r">
              <a:lnSpc>
                <a:spcPct val="100000"/>
              </a:lnSpc>
              <a:buNone/>
            </a:pPr>
            <a:r>
              <a:rPr b="0" lang="en-US" sz="1000" spc="-1" strike="noStrike">
                <a:solidFill>
                  <a:srgbClr val="ffffff"/>
                </a:solidFill>
                <a:latin typeface="Rockwell"/>
              </a:rPr>
              <a:t>&lt;date/time&gt;</a:t>
            </a:r>
            <a:endParaRPr b="0" lang="en-US" sz="1000" spc="-1" strike="noStrike">
              <a:latin typeface="Times New Roman"/>
            </a:endParaRPr>
          </a:p>
        </p:txBody>
      </p:sp>
      <p:sp>
        <p:nvSpPr>
          <p:cNvPr id="5" name="PlaceHolder 3"/>
          <p:cNvSpPr>
            <a:spLocks noGrp="1"/>
          </p:cNvSpPr>
          <p:nvPr>
            <p:ph type="ftr" idx="2"/>
          </p:nvPr>
        </p:nvSpPr>
        <p:spPr>
          <a:xfrm>
            <a:off x="1451520" y="329400"/>
            <a:ext cx="5626440" cy="3088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6" name="PlaceHolder 4"/>
          <p:cNvSpPr>
            <a:spLocks noGrp="1"/>
          </p:cNvSpPr>
          <p:nvPr>
            <p:ph type="sldNum" idx="3"/>
          </p:nvPr>
        </p:nvSpPr>
        <p:spPr>
          <a:xfrm>
            <a:off x="477000" y="798840"/>
            <a:ext cx="810720" cy="503280"/>
          </a:xfrm>
          <a:prstGeom prst="rect">
            <a:avLst/>
          </a:prstGeom>
          <a:noFill/>
          <a:ln w="0">
            <a:noFill/>
          </a:ln>
        </p:spPr>
        <p:txBody>
          <a:bodyPr anchor="t">
            <a:noAutofit/>
          </a:bodyPr>
          <a:lstStyle>
            <a:lvl1pPr algn="r">
              <a:lnSpc>
                <a:spcPct val="100000"/>
              </a:lnSpc>
              <a:buNone/>
              <a:defRPr b="0" lang="en-US" sz="2800" spc="-1" strike="noStrike">
                <a:solidFill>
                  <a:srgbClr val="fb8c29"/>
                </a:solidFill>
                <a:latin typeface="Rockwell"/>
              </a:defRPr>
            </a:lvl1pPr>
          </a:lstStyle>
          <a:p>
            <a:pPr algn="r">
              <a:lnSpc>
                <a:spcPct val="100000"/>
              </a:lnSpc>
              <a:buNone/>
            </a:pPr>
            <a:fld id="{4CE8B428-DB1A-453E-A51F-2B1389CB5985}" type="slidenum">
              <a:rPr b="0" lang="en-US" sz="2800" spc="-1" strike="noStrike">
                <a:solidFill>
                  <a:srgbClr val="fb8c29"/>
                </a:solidFill>
                <a:latin typeface="Rockwell"/>
              </a:rPr>
              <a:t>&lt;number&gt;</a:t>
            </a:fld>
            <a:endParaRPr b="0" lang="en-US" sz="2800" spc="-1" strike="noStrike">
              <a:latin typeface="Times New Roman"/>
            </a:endParaRPr>
          </a:p>
        </p:txBody>
      </p:sp>
      <p:sp>
        <p:nvSpPr>
          <p:cNvPr id="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20000"/>
              </a:lnSpc>
              <a:spcBef>
                <a:spcPts val="1417"/>
              </a:spcBef>
              <a:buClr>
                <a:srgbClr val="ffffff"/>
              </a:buClr>
              <a:buSzPct val="45000"/>
              <a:buFont typeface="Wingdings" charset="2"/>
              <a:buChar char=""/>
            </a:pPr>
            <a:r>
              <a:rPr b="0" lang="en-US" sz="2000" spc="-1" strike="noStrike">
                <a:solidFill>
                  <a:srgbClr val="ffffff"/>
                </a:solidFill>
                <a:latin typeface="Rockwell"/>
              </a:rPr>
              <a:t>Click to edit the outline text format</a:t>
            </a:r>
            <a:endParaRPr b="0" lang="en-US" sz="2000" spc="-1" strike="noStrike">
              <a:solidFill>
                <a:srgbClr val="ffffff"/>
              </a:solidFill>
              <a:latin typeface="Rockwell"/>
            </a:endParaRPr>
          </a:p>
          <a:p>
            <a:pPr lvl="1" marL="864000" indent="-324000">
              <a:lnSpc>
                <a:spcPct val="120000"/>
              </a:lnSpc>
              <a:spcBef>
                <a:spcPts val="1134"/>
              </a:spcBef>
              <a:buClr>
                <a:srgbClr val="ffffff"/>
              </a:buClr>
              <a:buSzPct val="75000"/>
              <a:buFont typeface="Symbol" charset="2"/>
              <a:buChar char=""/>
            </a:pPr>
            <a:r>
              <a:rPr b="0" lang="en-US" sz="1600" spc="-1" strike="noStrike">
                <a:solidFill>
                  <a:srgbClr val="ffffff"/>
                </a:solidFill>
                <a:latin typeface="Rockwell"/>
              </a:rPr>
              <a:t>Second Outline Level</a:t>
            </a:r>
            <a:endParaRPr b="0" lang="en-US" sz="1600" spc="-1" strike="noStrike">
              <a:solidFill>
                <a:srgbClr val="ffffff"/>
              </a:solidFill>
              <a:latin typeface="Rockwell"/>
            </a:endParaRPr>
          </a:p>
          <a:p>
            <a:pPr lvl="2" marL="1296000" indent="-288000">
              <a:lnSpc>
                <a:spcPct val="120000"/>
              </a:lnSpc>
              <a:spcBef>
                <a:spcPts val="850"/>
              </a:spcBef>
              <a:buClr>
                <a:srgbClr val="ffffff"/>
              </a:buClr>
              <a:buSzPct val="45000"/>
              <a:buFont typeface="Wingdings" charset="2"/>
              <a:buChar char=""/>
            </a:pPr>
            <a:r>
              <a:rPr b="0" lang="en-US" sz="1400" spc="-1" strike="noStrike">
                <a:solidFill>
                  <a:srgbClr val="ffffff"/>
                </a:solidFill>
                <a:latin typeface="Rockwell"/>
              </a:rPr>
              <a:t>Third Outline Level</a:t>
            </a:r>
            <a:endParaRPr b="0" lang="en-US" sz="1400" spc="-1" strike="noStrike">
              <a:solidFill>
                <a:srgbClr val="ffffff"/>
              </a:solidFill>
              <a:latin typeface="Rockwell"/>
            </a:endParaRPr>
          </a:p>
          <a:p>
            <a:pPr lvl="3" marL="1728000" indent="-216000">
              <a:lnSpc>
                <a:spcPct val="120000"/>
              </a:lnSpc>
              <a:spcBef>
                <a:spcPts val="567"/>
              </a:spcBef>
              <a:buClr>
                <a:srgbClr val="ffffff"/>
              </a:buClr>
              <a:buSzPct val="75000"/>
              <a:buFont typeface="Symbol" charset="2"/>
              <a:buChar char=""/>
            </a:pPr>
            <a:r>
              <a:rPr b="0" lang="en-US" sz="1200" spc="-1" strike="noStrike">
                <a:solidFill>
                  <a:srgbClr val="ffffff"/>
                </a:solidFill>
                <a:latin typeface="Rockwell"/>
              </a:rPr>
              <a:t>Fourth Outline Level</a:t>
            </a:r>
            <a:endParaRPr b="0" lang="en-US" sz="1200" spc="-1" strike="noStrike">
              <a:solidFill>
                <a:srgbClr val="ffffff"/>
              </a:solidFill>
              <a:latin typeface="Rockwell"/>
            </a:endParaRPr>
          </a:p>
          <a:p>
            <a:pPr lvl="4" marL="2160000" indent="-216000">
              <a:lnSpc>
                <a:spcPct val="120000"/>
              </a:lnSpc>
              <a:spcBef>
                <a:spcPts val="283"/>
              </a:spcBef>
              <a:buClr>
                <a:srgbClr val="ffffff"/>
              </a:buClr>
              <a:buSzPct val="45000"/>
              <a:buFont typeface="Wingdings" charset="2"/>
              <a:buChar char=""/>
            </a:pPr>
            <a:r>
              <a:rPr b="0" lang="en-US" sz="2000" spc="-1" strike="noStrike">
                <a:solidFill>
                  <a:srgbClr val="ffffff"/>
                </a:solidFill>
                <a:latin typeface="Rockwell"/>
              </a:rPr>
              <a:t>Fifth Outline Level</a:t>
            </a:r>
            <a:endParaRPr b="0" lang="en-US" sz="2000" spc="-1" strike="noStrike">
              <a:solidFill>
                <a:srgbClr val="ffffff"/>
              </a:solidFill>
              <a:latin typeface="Rockwell"/>
            </a:endParaRPr>
          </a:p>
          <a:p>
            <a:pPr lvl="5" marL="2592000" indent="-216000">
              <a:lnSpc>
                <a:spcPct val="120000"/>
              </a:lnSpc>
              <a:spcBef>
                <a:spcPts val="283"/>
              </a:spcBef>
              <a:buClr>
                <a:srgbClr val="ffffff"/>
              </a:buClr>
              <a:buSzPct val="45000"/>
              <a:buFont typeface="Wingdings" charset="2"/>
              <a:buChar char=""/>
            </a:pPr>
            <a:r>
              <a:rPr b="0" lang="en-US" sz="2000" spc="-1" strike="noStrike">
                <a:solidFill>
                  <a:srgbClr val="ffffff"/>
                </a:solidFill>
                <a:latin typeface="Rockwell"/>
              </a:rPr>
              <a:t>Sixth Outline Level</a:t>
            </a:r>
            <a:endParaRPr b="0" lang="en-US" sz="2000" spc="-1" strike="noStrike">
              <a:solidFill>
                <a:srgbClr val="ffffff"/>
              </a:solidFill>
              <a:latin typeface="Rockwell"/>
            </a:endParaRPr>
          </a:p>
          <a:p>
            <a:pPr lvl="6" marL="3024000" indent="-216000">
              <a:lnSpc>
                <a:spcPct val="120000"/>
              </a:lnSpc>
              <a:spcBef>
                <a:spcPts val="283"/>
              </a:spcBef>
              <a:buClr>
                <a:srgbClr val="ffffff"/>
              </a:buClr>
              <a:buSzPct val="45000"/>
              <a:buFont typeface="Wingdings" charset="2"/>
              <a:buChar char=""/>
            </a:pPr>
            <a:r>
              <a:rPr b="0" lang="en-US" sz="2000" spc="-1" strike="noStrike">
                <a:solidFill>
                  <a:srgbClr val="ffffff"/>
                </a:solidFill>
                <a:latin typeface="Rockwell"/>
              </a:rPr>
              <a:t>Seventh Outline Level</a:t>
            </a:r>
            <a:endParaRPr b="0" lang="en-US" sz="2000" spc="-1" strike="noStrike">
              <a:solidFill>
                <a:srgbClr val="ffffff"/>
              </a:solidFill>
              <a:latin typeface="Rockwel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f4f4f"/>
            </a:gs>
            <a:gs pos="100000">
              <a:srgbClr val="000000"/>
            </a:gs>
          </a:gsLst>
          <a:path path="circle">
            <a:fillToRect l="50000" t="0" r="50000" b="100000"/>
          </a:path>
        </a:gradFill>
      </p:bgPr>
    </p:bg>
    <p:spTree>
      <p:nvGrpSpPr>
        <p:cNvPr id="1" name=""/>
        <p:cNvGrpSpPr/>
        <p:nvPr/>
      </p:nvGrpSpPr>
      <p:grpSpPr>
        <a:xfrm>
          <a:off x="0" y="0"/>
          <a:ext cx="0" cy="0"/>
          <a:chOff x="0" y="0"/>
          <a:chExt cx="0" cy="0"/>
        </a:xfrm>
      </p:grpSpPr>
      <p:sp>
        <p:nvSpPr>
          <p:cNvPr id="44" name="Rectangle 8"/>
          <p:cNvSpPr/>
          <p:nvPr/>
        </p:nvSpPr>
        <p:spPr>
          <a:xfrm>
            <a:off x="0" y="3622320"/>
            <a:ext cx="12191760" cy="2505600"/>
          </a:xfrm>
          <a:prstGeom prst="rect">
            <a:avLst/>
          </a:prstGeom>
          <a:gradFill rotWithShape="0">
            <a:gsLst>
              <a:gs pos="0">
                <a:srgbClr val="454545">
                  <a:alpha val="0"/>
                </a:srgbClr>
              </a:gs>
              <a:gs pos="100000">
                <a:srgbClr val="454545">
                  <a:alpha val="80000"/>
                </a:srgbClr>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45" name="Picture 9" descr=""/>
          <p:cNvPicPr/>
          <p:nvPr/>
        </p:nvPicPr>
        <p:blipFill>
          <a:blip r:embed="rId2"/>
          <a:srcRect l="0" t="1526" r="0" b="-1526"/>
          <a:stretch/>
        </p:blipFill>
        <p:spPr>
          <a:xfrm>
            <a:off x="0" y="6129360"/>
            <a:ext cx="12191760" cy="742680"/>
          </a:xfrm>
          <a:prstGeom prst="rect">
            <a:avLst/>
          </a:prstGeom>
          <a:ln w="0">
            <a:noFill/>
          </a:ln>
        </p:spPr>
      </p:pic>
      <p:sp>
        <p:nvSpPr>
          <p:cNvPr id="46" name="Straight Connector 11"/>
          <p:cNvSpPr/>
          <p:nvPr/>
        </p:nvSpPr>
        <p:spPr>
          <a:xfrm>
            <a:off x="0" y="61380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47" name="PlaceHolder 1"/>
          <p:cNvSpPr>
            <a:spLocks noGrp="1"/>
          </p:cNvSpPr>
          <p:nvPr>
            <p:ph type="title"/>
          </p:nvPr>
        </p:nvSpPr>
        <p:spPr>
          <a:xfrm>
            <a:off x="1451520" y="804600"/>
            <a:ext cx="9290880" cy="1049040"/>
          </a:xfrm>
          <a:prstGeom prst="rect">
            <a:avLst/>
          </a:prstGeom>
          <a:noFill/>
          <a:ln w="0">
            <a:noFill/>
          </a:ln>
        </p:spPr>
        <p:txBody>
          <a:bodyPr anchor="ctr">
            <a:noAutofit/>
          </a:bodyPr>
          <a:p>
            <a:pPr algn="ctr">
              <a:lnSpc>
                <a:spcPct val="90000"/>
              </a:lnSpc>
              <a:buNone/>
            </a:pPr>
            <a:r>
              <a:rPr b="0" lang="en-US" sz="3200" spc="-1" strike="noStrike" cap="all">
                <a:solidFill>
                  <a:srgbClr val="fb8c29"/>
                </a:solidFill>
                <a:latin typeface="Rockwell"/>
              </a:rPr>
              <a:t>Click to edit Master title style</a:t>
            </a:r>
            <a:endParaRPr b="0" lang="en-US" sz="3200" spc="-1" strike="noStrike">
              <a:solidFill>
                <a:srgbClr val="ffffff"/>
              </a:solidFill>
              <a:latin typeface="Rockwell"/>
            </a:endParaRPr>
          </a:p>
        </p:txBody>
      </p:sp>
      <p:sp>
        <p:nvSpPr>
          <p:cNvPr id="48" name="PlaceHolder 2"/>
          <p:cNvSpPr>
            <a:spLocks noGrp="1"/>
          </p:cNvSpPr>
          <p:nvPr>
            <p:ph type="body"/>
          </p:nvPr>
        </p:nvSpPr>
        <p:spPr>
          <a:xfrm>
            <a:off x="1451520" y="2015640"/>
            <a:ext cx="9290880" cy="3450240"/>
          </a:xfrm>
          <a:prstGeom prst="rect">
            <a:avLst/>
          </a:prstGeom>
          <a:noFill/>
          <a:ln w="0">
            <a:noFill/>
          </a:ln>
        </p:spPr>
        <p:txBody>
          <a:bodyPr anchor="t">
            <a:noAutofit/>
          </a:bodyPr>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Edit Master text styles</a:t>
            </a:r>
            <a:endParaRPr b="0" lang="en-US" sz="2000" spc="-1" strike="noStrike">
              <a:solidFill>
                <a:srgbClr val="ffffff"/>
              </a:solidFill>
              <a:latin typeface="Rockwell"/>
            </a:endParaRPr>
          </a:p>
          <a:p>
            <a:pPr lvl="1" marL="685800" indent="-228600">
              <a:lnSpc>
                <a:spcPct val="120000"/>
              </a:lnSpc>
              <a:spcBef>
                <a:spcPts val="499"/>
              </a:spcBef>
              <a:buClr>
                <a:srgbClr val="fb8c29"/>
              </a:buClr>
              <a:buFont typeface="Arial"/>
              <a:buChar char="•"/>
            </a:pPr>
            <a:r>
              <a:rPr b="0" lang="en-US" sz="1800" spc="-1" strike="noStrike">
                <a:solidFill>
                  <a:srgbClr val="ffffff"/>
                </a:solidFill>
                <a:latin typeface="Rockwell"/>
              </a:rPr>
              <a:t>Second level</a:t>
            </a:r>
            <a:endParaRPr b="0" lang="en-US" sz="1800" spc="-1" strike="noStrike">
              <a:solidFill>
                <a:srgbClr val="ffffff"/>
              </a:solidFill>
              <a:latin typeface="Rockwell"/>
            </a:endParaRPr>
          </a:p>
          <a:p>
            <a:pPr lvl="2" marL="1143000" indent="-228600">
              <a:lnSpc>
                <a:spcPct val="120000"/>
              </a:lnSpc>
              <a:spcBef>
                <a:spcPts val="499"/>
              </a:spcBef>
              <a:buClr>
                <a:srgbClr val="fb8c29"/>
              </a:buClr>
              <a:buFont typeface="Arial"/>
              <a:buChar char="•"/>
            </a:pPr>
            <a:r>
              <a:rPr b="0" lang="en-US" sz="1600" spc="-1" strike="noStrike">
                <a:solidFill>
                  <a:srgbClr val="ffffff"/>
                </a:solidFill>
                <a:latin typeface="Rockwell"/>
              </a:rPr>
              <a:t>Third level</a:t>
            </a:r>
            <a:endParaRPr b="0" lang="en-US" sz="1600" spc="-1" strike="noStrike">
              <a:solidFill>
                <a:srgbClr val="ffffff"/>
              </a:solidFill>
              <a:latin typeface="Rockwell"/>
            </a:endParaRPr>
          </a:p>
          <a:p>
            <a:pPr lvl="3" marL="1600200" indent="-228600">
              <a:lnSpc>
                <a:spcPct val="120000"/>
              </a:lnSpc>
              <a:spcBef>
                <a:spcPts val="499"/>
              </a:spcBef>
              <a:buClr>
                <a:srgbClr val="fb8c29"/>
              </a:buClr>
              <a:buFont typeface="Arial"/>
              <a:buChar char="•"/>
            </a:pPr>
            <a:r>
              <a:rPr b="0" lang="en-US" sz="1400" spc="-1" strike="noStrike">
                <a:solidFill>
                  <a:srgbClr val="ffffff"/>
                </a:solidFill>
                <a:latin typeface="Rockwell"/>
              </a:rPr>
              <a:t>Fourth level</a:t>
            </a:r>
            <a:endParaRPr b="0" lang="en-US" sz="1400" spc="-1" strike="noStrike">
              <a:solidFill>
                <a:srgbClr val="ffffff"/>
              </a:solidFill>
              <a:latin typeface="Rockwell"/>
            </a:endParaRPr>
          </a:p>
          <a:p>
            <a:pPr lvl="4" marL="2057400" indent="-228600">
              <a:lnSpc>
                <a:spcPct val="120000"/>
              </a:lnSpc>
              <a:spcBef>
                <a:spcPts val="499"/>
              </a:spcBef>
              <a:buClr>
                <a:srgbClr val="fb8c29"/>
              </a:buClr>
              <a:buFont typeface="Arial"/>
              <a:buChar char="•"/>
            </a:pPr>
            <a:r>
              <a:rPr b="0" lang="en-US" sz="1200" spc="-1" strike="noStrike">
                <a:solidFill>
                  <a:srgbClr val="ffffff"/>
                </a:solidFill>
                <a:latin typeface="Rockwell"/>
              </a:rPr>
              <a:t>Fifth level</a:t>
            </a:r>
            <a:endParaRPr b="0" lang="en-US" sz="1200" spc="-1" strike="noStrike">
              <a:solidFill>
                <a:srgbClr val="ffffff"/>
              </a:solidFill>
              <a:latin typeface="Rockwell"/>
            </a:endParaRPr>
          </a:p>
        </p:txBody>
      </p:sp>
      <p:sp>
        <p:nvSpPr>
          <p:cNvPr id="49" name="PlaceHolder 3"/>
          <p:cNvSpPr>
            <a:spLocks noGrp="1"/>
          </p:cNvSpPr>
          <p:nvPr>
            <p:ph type="dt" idx="4"/>
          </p:nvPr>
        </p:nvSpPr>
        <p:spPr>
          <a:xfrm>
            <a:off x="7242120" y="330480"/>
            <a:ext cx="3500280" cy="308880"/>
          </a:xfrm>
          <a:prstGeom prst="rect">
            <a:avLst/>
          </a:prstGeom>
          <a:noFill/>
          <a:ln w="0">
            <a:noFill/>
          </a:ln>
        </p:spPr>
        <p:txBody>
          <a:bodyPr anchor="ctr">
            <a:noAutofit/>
          </a:bodyPr>
          <a:lstStyle>
            <a:lvl1pPr algn="r">
              <a:lnSpc>
                <a:spcPct val="100000"/>
              </a:lnSpc>
              <a:buNone/>
              <a:defRPr b="0" lang="en-US" sz="1000" spc="-1" strike="noStrike">
                <a:solidFill>
                  <a:srgbClr val="ffffff"/>
                </a:solidFill>
                <a:latin typeface="Rockwell"/>
              </a:defRPr>
            </a:lvl1pPr>
          </a:lstStyle>
          <a:p>
            <a:pPr algn="r">
              <a:lnSpc>
                <a:spcPct val="100000"/>
              </a:lnSpc>
              <a:buNone/>
            </a:pPr>
            <a:r>
              <a:rPr b="0" lang="en-US" sz="1000" spc="-1" strike="noStrike">
                <a:solidFill>
                  <a:srgbClr val="ffffff"/>
                </a:solidFill>
                <a:latin typeface="Rockwell"/>
              </a:rPr>
              <a:t>&lt;date/time&gt;</a:t>
            </a:r>
            <a:endParaRPr b="0" lang="en-US" sz="1000" spc="-1" strike="noStrike">
              <a:latin typeface="Times New Roman"/>
            </a:endParaRPr>
          </a:p>
        </p:txBody>
      </p:sp>
      <p:sp>
        <p:nvSpPr>
          <p:cNvPr id="50" name="PlaceHolder 4"/>
          <p:cNvSpPr>
            <a:spLocks noGrp="1"/>
          </p:cNvSpPr>
          <p:nvPr>
            <p:ph type="ftr" idx="5"/>
          </p:nvPr>
        </p:nvSpPr>
        <p:spPr>
          <a:xfrm>
            <a:off x="1451520" y="329400"/>
            <a:ext cx="5626440" cy="3088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51" name="PlaceHolder 5"/>
          <p:cNvSpPr>
            <a:spLocks noGrp="1"/>
          </p:cNvSpPr>
          <p:nvPr>
            <p:ph type="sldNum" idx="6"/>
          </p:nvPr>
        </p:nvSpPr>
        <p:spPr>
          <a:xfrm>
            <a:off x="480240" y="798840"/>
            <a:ext cx="810720" cy="503280"/>
          </a:xfrm>
          <a:prstGeom prst="rect">
            <a:avLst/>
          </a:prstGeom>
          <a:noFill/>
          <a:ln w="0">
            <a:noFill/>
          </a:ln>
        </p:spPr>
        <p:txBody>
          <a:bodyPr anchor="t">
            <a:noAutofit/>
          </a:bodyPr>
          <a:lstStyle>
            <a:lvl1pPr algn="r">
              <a:lnSpc>
                <a:spcPct val="100000"/>
              </a:lnSpc>
              <a:buNone/>
              <a:defRPr b="0" lang="en-US" sz="2800" spc="-1" strike="noStrike">
                <a:solidFill>
                  <a:srgbClr val="fb8c29"/>
                </a:solidFill>
                <a:latin typeface="Rockwell"/>
              </a:defRPr>
            </a:lvl1pPr>
          </a:lstStyle>
          <a:p>
            <a:pPr algn="r">
              <a:lnSpc>
                <a:spcPct val="100000"/>
              </a:lnSpc>
              <a:buNone/>
            </a:pPr>
            <a:fld id="{D30846C1-9D37-4E63-93A3-1725677F841F}" type="slidenum">
              <a:rPr b="0" lang="en-US" sz="2800" spc="-1" strike="noStrike">
                <a:solidFill>
                  <a:srgbClr val="fb8c29"/>
                </a:solidFill>
                <a:latin typeface="Rockwell"/>
              </a:rPr>
              <a:t>&lt;number&gt;</a:t>
            </a:fld>
            <a:endParaRPr b="0" lang="en-US"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f4f4f"/>
            </a:gs>
            <a:gs pos="100000">
              <a:srgbClr val="000000"/>
            </a:gs>
          </a:gsLst>
          <a:path path="circle">
            <a:fillToRect l="50000" t="0" r="50000" b="100000"/>
          </a:path>
        </a:gradFill>
      </p:bgPr>
    </p:bg>
    <p:spTree>
      <p:nvGrpSpPr>
        <p:cNvPr id="1" name=""/>
        <p:cNvGrpSpPr/>
        <p:nvPr/>
      </p:nvGrpSpPr>
      <p:grpSpPr>
        <a:xfrm>
          <a:off x="0" y="0"/>
          <a:ext cx="0" cy="0"/>
          <a:chOff x="0" y="0"/>
          <a:chExt cx="0" cy="0"/>
        </a:xfrm>
      </p:grpSpPr>
      <p:sp>
        <p:nvSpPr>
          <p:cNvPr id="88" name="Rectangle 8"/>
          <p:cNvSpPr/>
          <p:nvPr/>
        </p:nvSpPr>
        <p:spPr>
          <a:xfrm>
            <a:off x="0" y="3622320"/>
            <a:ext cx="12191760" cy="2505600"/>
          </a:xfrm>
          <a:prstGeom prst="rect">
            <a:avLst/>
          </a:prstGeom>
          <a:gradFill rotWithShape="0">
            <a:gsLst>
              <a:gs pos="0">
                <a:srgbClr val="454545">
                  <a:alpha val="0"/>
                </a:srgbClr>
              </a:gs>
              <a:gs pos="100000">
                <a:srgbClr val="454545">
                  <a:alpha val="80000"/>
                </a:srgbClr>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89" name="Picture 9" descr=""/>
          <p:cNvPicPr/>
          <p:nvPr/>
        </p:nvPicPr>
        <p:blipFill>
          <a:blip r:embed="rId2"/>
          <a:srcRect l="0" t="1526" r="0" b="-1526"/>
          <a:stretch/>
        </p:blipFill>
        <p:spPr>
          <a:xfrm>
            <a:off x="0" y="6129360"/>
            <a:ext cx="12191760" cy="742680"/>
          </a:xfrm>
          <a:prstGeom prst="rect">
            <a:avLst/>
          </a:prstGeom>
          <a:ln w="0">
            <a:noFill/>
          </a:ln>
        </p:spPr>
      </p:pic>
      <p:sp>
        <p:nvSpPr>
          <p:cNvPr id="90" name="Straight Connector 11"/>
          <p:cNvSpPr/>
          <p:nvPr/>
        </p:nvSpPr>
        <p:spPr>
          <a:xfrm>
            <a:off x="0" y="61380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91" name="PlaceHolder 1"/>
          <p:cNvSpPr>
            <a:spLocks noGrp="1"/>
          </p:cNvSpPr>
          <p:nvPr>
            <p:ph type="title"/>
          </p:nvPr>
        </p:nvSpPr>
        <p:spPr>
          <a:xfrm>
            <a:off x="1774440" y="1756080"/>
            <a:ext cx="8642880" cy="1968480"/>
          </a:xfrm>
          <a:prstGeom prst="rect">
            <a:avLst/>
          </a:prstGeom>
          <a:noFill/>
          <a:ln w="0">
            <a:noFill/>
          </a:ln>
        </p:spPr>
        <p:txBody>
          <a:bodyPr anchor="b">
            <a:normAutofit/>
          </a:bodyPr>
          <a:p>
            <a:pPr algn="ctr">
              <a:lnSpc>
                <a:spcPct val="90000"/>
              </a:lnSpc>
              <a:buNone/>
            </a:pPr>
            <a:r>
              <a:rPr b="0" lang="en-US" sz="3600" spc="-1" strike="noStrike" cap="all">
                <a:solidFill>
                  <a:srgbClr val="fb8c29"/>
                </a:solidFill>
                <a:latin typeface="Rockwell"/>
              </a:rPr>
              <a:t>Click to edit Master title style</a:t>
            </a:r>
            <a:endParaRPr b="0" lang="en-US" sz="3600" spc="-1" strike="noStrike">
              <a:solidFill>
                <a:srgbClr val="ffffff"/>
              </a:solidFill>
              <a:latin typeface="Rockwell"/>
            </a:endParaRPr>
          </a:p>
        </p:txBody>
      </p:sp>
      <p:sp>
        <p:nvSpPr>
          <p:cNvPr id="92" name="PlaceHolder 2"/>
          <p:cNvSpPr>
            <a:spLocks noGrp="1"/>
          </p:cNvSpPr>
          <p:nvPr>
            <p:ph type="body"/>
          </p:nvPr>
        </p:nvSpPr>
        <p:spPr>
          <a:xfrm>
            <a:off x="1774440" y="3725280"/>
            <a:ext cx="8642880" cy="1093680"/>
          </a:xfrm>
          <a:prstGeom prst="rect">
            <a:avLst/>
          </a:prstGeom>
          <a:noFill/>
          <a:ln w="0">
            <a:noFill/>
          </a:ln>
        </p:spPr>
        <p:txBody>
          <a:bodyPr tIns="91440" anchor="t">
            <a:normAutofit/>
          </a:bodyPr>
          <a:p>
            <a:pPr algn="ctr">
              <a:lnSpc>
                <a:spcPct val="120000"/>
              </a:lnSpc>
              <a:spcBef>
                <a:spcPts val="1001"/>
              </a:spcBef>
              <a:buNone/>
              <a:tabLst>
                <a:tab algn="l" pos="0"/>
              </a:tabLst>
            </a:pPr>
            <a:r>
              <a:rPr b="0" lang="en-US" sz="1800" spc="-1" strike="noStrike">
                <a:solidFill>
                  <a:srgbClr val="ffffff"/>
                </a:solidFill>
                <a:latin typeface="Rockwell"/>
              </a:rPr>
              <a:t>Edit Master text styles</a:t>
            </a:r>
            <a:endParaRPr b="0" lang="en-US" sz="1800" spc="-1" strike="noStrike">
              <a:solidFill>
                <a:srgbClr val="ffffff"/>
              </a:solidFill>
              <a:latin typeface="Rockwell"/>
            </a:endParaRPr>
          </a:p>
        </p:txBody>
      </p:sp>
      <p:sp>
        <p:nvSpPr>
          <p:cNvPr id="93" name="PlaceHolder 3"/>
          <p:cNvSpPr>
            <a:spLocks noGrp="1"/>
          </p:cNvSpPr>
          <p:nvPr>
            <p:ph type="dt" idx="7"/>
          </p:nvPr>
        </p:nvSpPr>
        <p:spPr>
          <a:xfrm>
            <a:off x="7242120" y="330480"/>
            <a:ext cx="3500280" cy="308880"/>
          </a:xfrm>
          <a:prstGeom prst="rect">
            <a:avLst/>
          </a:prstGeom>
          <a:noFill/>
          <a:ln w="0">
            <a:noFill/>
          </a:ln>
        </p:spPr>
        <p:txBody>
          <a:bodyPr anchor="ctr">
            <a:noAutofit/>
          </a:bodyPr>
          <a:lstStyle>
            <a:lvl1pPr algn="r">
              <a:lnSpc>
                <a:spcPct val="100000"/>
              </a:lnSpc>
              <a:buNone/>
              <a:defRPr b="0" lang="en-US" sz="1000" spc="-1" strike="noStrike">
                <a:solidFill>
                  <a:srgbClr val="ffffff"/>
                </a:solidFill>
                <a:latin typeface="Rockwell"/>
              </a:defRPr>
            </a:lvl1pPr>
          </a:lstStyle>
          <a:p>
            <a:pPr algn="r">
              <a:lnSpc>
                <a:spcPct val="100000"/>
              </a:lnSpc>
              <a:buNone/>
            </a:pPr>
            <a:r>
              <a:rPr b="0" lang="en-US" sz="1000" spc="-1" strike="noStrike">
                <a:solidFill>
                  <a:srgbClr val="ffffff"/>
                </a:solidFill>
                <a:latin typeface="Rockwell"/>
              </a:rPr>
              <a:t>&lt;date/time&gt;</a:t>
            </a:r>
            <a:endParaRPr b="0" lang="en-US" sz="1000" spc="-1" strike="noStrike">
              <a:latin typeface="Times New Roman"/>
            </a:endParaRPr>
          </a:p>
        </p:txBody>
      </p:sp>
      <p:sp>
        <p:nvSpPr>
          <p:cNvPr id="94" name="PlaceHolder 4"/>
          <p:cNvSpPr>
            <a:spLocks noGrp="1"/>
          </p:cNvSpPr>
          <p:nvPr>
            <p:ph type="ftr" idx="8"/>
          </p:nvPr>
        </p:nvSpPr>
        <p:spPr>
          <a:xfrm>
            <a:off x="1451520" y="329400"/>
            <a:ext cx="5626440" cy="3088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95" name="PlaceHolder 5"/>
          <p:cNvSpPr>
            <a:spLocks noGrp="1"/>
          </p:cNvSpPr>
          <p:nvPr>
            <p:ph type="sldNum" idx="9"/>
          </p:nvPr>
        </p:nvSpPr>
        <p:spPr>
          <a:xfrm>
            <a:off x="480240" y="798840"/>
            <a:ext cx="810720" cy="503280"/>
          </a:xfrm>
          <a:prstGeom prst="rect">
            <a:avLst/>
          </a:prstGeom>
          <a:noFill/>
          <a:ln w="0">
            <a:noFill/>
          </a:ln>
        </p:spPr>
        <p:txBody>
          <a:bodyPr anchor="t">
            <a:noAutofit/>
          </a:bodyPr>
          <a:lstStyle>
            <a:lvl1pPr algn="r">
              <a:lnSpc>
                <a:spcPct val="100000"/>
              </a:lnSpc>
              <a:buNone/>
              <a:defRPr b="0" lang="en-US" sz="2800" spc="-1" strike="noStrike">
                <a:solidFill>
                  <a:srgbClr val="fb8c29"/>
                </a:solidFill>
                <a:latin typeface="Rockwell"/>
              </a:defRPr>
            </a:lvl1pPr>
          </a:lstStyle>
          <a:p>
            <a:pPr algn="r">
              <a:lnSpc>
                <a:spcPct val="100000"/>
              </a:lnSpc>
              <a:buNone/>
            </a:pPr>
            <a:fld id="{4CD21D2A-CF73-4244-8BD4-60606EBF86A8}" type="slidenum">
              <a:rPr b="0" lang="en-US" sz="2800" spc="-1" strike="noStrike">
                <a:solidFill>
                  <a:srgbClr val="fb8c29"/>
                </a:solidFill>
                <a:latin typeface="Rockwell"/>
              </a:rPr>
              <a:t>&lt;number&gt;</a:t>
            </a:fld>
            <a:endParaRPr b="0" lang="en-US"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f4f4f"/>
            </a:gs>
            <a:gs pos="100000">
              <a:srgbClr val="000000"/>
            </a:gs>
          </a:gsLst>
          <a:path path="circle">
            <a:fillToRect l="50000" t="0" r="50000" b="100000"/>
          </a:path>
        </a:gradFill>
      </p:bgPr>
    </p:bg>
    <p:spTree>
      <p:nvGrpSpPr>
        <p:cNvPr id="1" name=""/>
        <p:cNvGrpSpPr/>
        <p:nvPr/>
      </p:nvGrpSpPr>
      <p:grpSpPr>
        <a:xfrm>
          <a:off x="0" y="0"/>
          <a:ext cx="0" cy="0"/>
          <a:chOff x="0" y="0"/>
          <a:chExt cx="0" cy="0"/>
        </a:xfrm>
      </p:grpSpPr>
      <p:sp>
        <p:nvSpPr>
          <p:cNvPr id="132" name="Rectangle 8"/>
          <p:cNvSpPr/>
          <p:nvPr/>
        </p:nvSpPr>
        <p:spPr>
          <a:xfrm>
            <a:off x="0" y="3622320"/>
            <a:ext cx="12191760" cy="2505600"/>
          </a:xfrm>
          <a:prstGeom prst="rect">
            <a:avLst/>
          </a:prstGeom>
          <a:gradFill rotWithShape="0">
            <a:gsLst>
              <a:gs pos="0">
                <a:srgbClr val="454545">
                  <a:alpha val="0"/>
                </a:srgbClr>
              </a:gs>
              <a:gs pos="100000">
                <a:srgbClr val="454545">
                  <a:alpha val="80000"/>
                </a:srgbClr>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33" name="Picture 9" descr=""/>
          <p:cNvPicPr/>
          <p:nvPr/>
        </p:nvPicPr>
        <p:blipFill>
          <a:blip r:embed="rId2"/>
          <a:srcRect l="0" t="1526" r="0" b="-1526"/>
          <a:stretch/>
        </p:blipFill>
        <p:spPr>
          <a:xfrm>
            <a:off x="0" y="6129360"/>
            <a:ext cx="12191760" cy="742680"/>
          </a:xfrm>
          <a:prstGeom prst="rect">
            <a:avLst/>
          </a:prstGeom>
          <a:ln w="0">
            <a:noFill/>
          </a:ln>
        </p:spPr>
      </p:pic>
      <p:sp>
        <p:nvSpPr>
          <p:cNvPr id="134" name="Straight Connector 11"/>
          <p:cNvSpPr/>
          <p:nvPr/>
        </p:nvSpPr>
        <p:spPr>
          <a:xfrm>
            <a:off x="0" y="61380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135" name="Graphic 10"/>
          <p:cNvSpPr/>
          <p:nvPr/>
        </p:nvSpPr>
        <p:spPr>
          <a:xfrm>
            <a:off x="2113920" y="0"/>
            <a:ext cx="10077840" cy="6857640"/>
          </a:xfrm>
          <a:custGeom>
            <a:avLst/>
            <a:gdLst/>
            <a:ahLst/>
            <a:rect l="l" t="t" r="r" b="b"/>
            <a:pathLst>
              <a:path w="10078116" h="6858000">
                <a:moveTo>
                  <a:pt x="3793236" y="6858000"/>
                </a:moveTo>
                <a:lnTo>
                  <a:pt x="0" y="0"/>
                </a:lnTo>
                <a:lnTo>
                  <a:pt x="10078116" y="0"/>
                </a:lnTo>
                <a:lnTo>
                  <a:pt x="10078116" y="6858000"/>
                </a:lnTo>
                <a:close/>
              </a:path>
            </a:pathLst>
          </a:custGeom>
          <a:solidFill>
            <a:schemeClr val="accent1"/>
          </a:solidFill>
          <a:ln w="9525">
            <a:noFill/>
          </a:ln>
        </p:spPr>
        <p:style>
          <a:lnRef idx="0"/>
          <a:fillRef idx="0"/>
          <a:effectRef idx="0"/>
          <a:fontRef idx="minor"/>
        </p:style>
      </p:sp>
      <p:sp>
        <p:nvSpPr>
          <p:cNvPr id="136" name="PlaceHolder 1"/>
          <p:cNvSpPr>
            <a:spLocks noGrp="1"/>
          </p:cNvSpPr>
          <p:nvPr>
            <p:ph type="title"/>
          </p:nvPr>
        </p:nvSpPr>
        <p:spPr>
          <a:xfrm>
            <a:off x="838080" y="5509440"/>
            <a:ext cx="4081680" cy="585360"/>
          </a:xfrm>
          <a:prstGeom prst="rect">
            <a:avLst/>
          </a:prstGeom>
          <a:noFill/>
          <a:ln w="0">
            <a:noFill/>
          </a:ln>
        </p:spPr>
        <p:txBody>
          <a:bodyPr anchor="ctr">
            <a:normAutofit/>
          </a:bodyPr>
          <a:p>
            <a:pPr algn="ctr">
              <a:lnSpc>
                <a:spcPct val="90000"/>
              </a:lnSpc>
              <a:buNone/>
            </a:pPr>
            <a:r>
              <a:rPr b="0" lang="en-US" sz="2800" spc="148" strike="noStrike" cap="all">
                <a:solidFill>
                  <a:srgbClr val="ffffff"/>
                </a:solidFill>
                <a:latin typeface="Rockwell"/>
              </a:rPr>
              <a:t>CLICK TO EDIT TITLE</a:t>
            </a:r>
            <a:endParaRPr b="0" lang="en-US" sz="2800" spc="-1" strike="noStrike">
              <a:solidFill>
                <a:srgbClr val="ffffff"/>
              </a:solidFill>
              <a:latin typeface="Rockwell"/>
            </a:endParaRPr>
          </a:p>
        </p:txBody>
      </p:sp>
      <p:sp>
        <p:nvSpPr>
          <p:cNvPr id="137" name="PlaceHolder 2"/>
          <p:cNvSpPr>
            <a:spLocks noGrp="1"/>
          </p:cNvSpPr>
          <p:nvPr>
            <p:ph type="body"/>
          </p:nvPr>
        </p:nvSpPr>
        <p:spPr>
          <a:xfrm>
            <a:off x="165960" y="1507680"/>
            <a:ext cx="2141280" cy="514080"/>
          </a:xfrm>
          <a:prstGeom prst="rect">
            <a:avLst/>
          </a:prstGeom>
          <a:noFill/>
          <a:ln w="0">
            <a:noFill/>
          </a:ln>
        </p:spPr>
        <p:txBody>
          <a:bodyPr anchor="ctr">
            <a:normAutofit/>
          </a:bodyPr>
          <a:p>
            <a:pPr algn="r">
              <a:lnSpc>
                <a:spcPct val="120000"/>
              </a:lnSpc>
              <a:spcBef>
                <a:spcPts val="1001"/>
              </a:spcBef>
              <a:buNone/>
              <a:tabLst>
                <a:tab algn="l" pos="0"/>
              </a:tabLst>
            </a:pPr>
            <a:r>
              <a:rPr b="0" lang="en-US" sz="2000" spc="-1" strike="noStrike">
                <a:solidFill>
                  <a:srgbClr val="ffffff"/>
                </a:solidFill>
                <a:latin typeface="Rockwell"/>
              </a:rPr>
              <a:t>Click to edit</a:t>
            </a:r>
            <a:endParaRPr b="0" lang="en-US" sz="2000" spc="-1" strike="noStrike">
              <a:solidFill>
                <a:srgbClr val="ffffff"/>
              </a:solidFill>
              <a:latin typeface="Rockwell"/>
            </a:endParaRPr>
          </a:p>
        </p:txBody>
      </p:sp>
      <p:sp>
        <p:nvSpPr>
          <p:cNvPr id="138" name="PlaceHolder 3"/>
          <p:cNvSpPr>
            <a:spLocks noGrp="1"/>
          </p:cNvSpPr>
          <p:nvPr>
            <p:ph type="body"/>
          </p:nvPr>
        </p:nvSpPr>
        <p:spPr>
          <a:xfrm>
            <a:off x="732240" y="2584080"/>
            <a:ext cx="2141280" cy="514080"/>
          </a:xfrm>
          <a:prstGeom prst="rect">
            <a:avLst/>
          </a:prstGeom>
          <a:noFill/>
          <a:ln w="0">
            <a:noFill/>
          </a:ln>
        </p:spPr>
        <p:txBody>
          <a:bodyPr anchor="ctr">
            <a:normAutofit/>
          </a:bodyPr>
          <a:p>
            <a:pPr algn="r">
              <a:lnSpc>
                <a:spcPct val="120000"/>
              </a:lnSpc>
              <a:spcBef>
                <a:spcPts val="1001"/>
              </a:spcBef>
              <a:buNone/>
              <a:tabLst>
                <a:tab algn="l" pos="0"/>
              </a:tabLst>
            </a:pPr>
            <a:r>
              <a:rPr b="0" lang="en-US" sz="2000" spc="-1" strike="noStrike">
                <a:solidFill>
                  <a:srgbClr val="ffffff"/>
                </a:solidFill>
                <a:latin typeface="Rockwell"/>
              </a:rPr>
              <a:t>Click to edit</a:t>
            </a:r>
            <a:endParaRPr b="0" lang="en-US" sz="2000" spc="-1" strike="noStrike">
              <a:solidFill>
                <a:srgbClr val="ffffff"/>
              </a:solidFill>
              <a:latin typeface="Rockwell"/>
            </a:endParaRPr>
          </a:p>
        </p:txBody>
      </p:sp>
      <p:sp>
        <p:nvSpPr>
          <p:cNvPr id="139" name="PlaceHolder 4"/>
          <p:cNvSpPr>
            <a:spLocks noGrp="1"/>
          </p:cNvSpPr>
          <p:nvPr>
            <p:ph type="body"/>
          </p:nvPr>
        </p:nvSpPr>
        <p:spPr>
          <a:xfrm>
            <a:off x="1338480" y="3660480"/>
            <a:ext cx="2141280" cy="514080"/>
          </a:xfrm>
          <a:prstGeom prst="rect">
            <a:avLst/>
          </a:prstGeom>
          <a:noFill/>
          <a:ln w="0">
            <a:noFill/>
          </a:ln>
        </p:spPr>
        <p:txBody>
          <a:bodyPr anchor="ctr">
            <a:normAutofit/>
          </a:bodyPr>
          <a:p>
            <a:pPr algn="r">
              <a:lnSpc>
                <a:spcPct val="120000"/>
              </a:lnSpc>
              <a:spcBef>
                <a:spcPts val="1001"/>
              </a:spcBef>
              <a:buNone/>
              <a:tabLst>
                <a:tab algn="l" pos="0"/>
              </a:tabLst>
            </a:pPr>
            <a:r>
              <a:rPr b="0" lang="en-US" sz="2000" spc="-1" strike="noStrike">
                <a:solidFill>
                  <a:srgbClr val="ffffff"/>
                </a:solidFill>
                <a:latin typeface="Rockwell"/>
              </a:rPr>
              <a:t>Click to edit</a:t>
            </a:r>
            <a:endParaRPr b="0" lang="en-US" sz="2000" spc="-1" strike="noStrike">
              <a:solidFill>
                <a:srgbClr val="ffffff"/>
              </a:solidFill>
              <a:latin typeface="Rockwell"/>
            </a:endParaRPr>
          </a:p>
        </p:txBody>
      </p:sp>
      <p:sp>
        <p:nvSpPr>
          <p:cNvPr id="140" name="PlaceHolder 5"/>
          <p:cNvSpPr>
            <a:spLocks noGrp="1"/>
          </p:cNvSpPr>
          <p:nvPr>
            <p:ph type="body"/>
          </p:nvPr>
        </p:nvSpPr>
        <p:spPr>
          <a:xfrm>
            <a:off x="1922760" y="4736880"/>
            <a:ext cx="2141280" cy="514080"/>
          </a:xfrm>
          <a:prstGeom prst="rect">
            <a:avLst/>
          </a:prstGeom>
          <a:noFill/>
          <a:ln w="0">
            <a:noFill/>
          </a:ln>
        </p:spPr>
        <p:txBody>
          <a:bodyPr anchor="ctr">
            <a:normAutofit/>
          </a:bodyPr>
          <a:p>
            <a:pPr algn="r">
              <a:lnSpc>
                <a:spcPct val="120000"/>
              </a:lnSpc>
              <a:spcBef>
                <a:spcPts val="1001"/>
              </a:spcBef>
              <a:buNone/>
              <a:tabLst>
                <a:tab algn="l" pos="0"/>
              </a:tabLst>
            </a:pPr>
            <a:r>
              <a:rPr b="0" lang="en-US" sz="2000" spc="-1" strike="noStrike">
                <a:solidFill>
                  <a:srgbClr val="ffffff"/>
                </a:solidFill>
                <a:latin typeface="Rockwell"/>
              </a:rPr>
              <a:t>Click to edit</a:t>
            </a:r>
            <a:endParaRPr b="0" lang="en-US" sz="2000" spc="-1" strike="noStrike">
              <a:solidFill>
                <a:srgbClr val="ffffff"/>
              </a:solidFill>
              <a:latin typeface="Rockwell"/>
            </a:endParaRPr>
          </a:p>
        </p:txBody>
      </p:sp>
      <p:sp>
        <p:nvSpPr>
          <p:cNvPr id="141" name="PlaceHolder 6"/>
          <p:cNvSpPr>
            <a:spLocks noGrp="1"/>
          </p:cNvSpPr>
          <p:nvPr>
            <p:ph type="body"/>
          </p:nvPr>
        </p:nvSpPr>
        <p:spPr>
          <a:xfrm>
            <a:off x="4401360" y="161352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ffffff"/>
                </a:solidFill>
                <a:latin typeface="Rockwell"/>
              </a:rPr>
              <a:t>Click to edit master text style</a:t>
            </a:r>
            <a:endParaRPr b="0" lang="en-US" sz="1400" spc="-1" strike="noStrike">
              <a:solidFill>
                <a:srgbClr val="ffffff"/>
              </a:solidFill>
              <a:latin typeface="Rockwell"/>
            </a:endParaRPr>
          </a:p>
        </p:txBody>
      </p:sp>
      <p:sp>
        <p:nvSpPr>
          <p:cNvPr id="142" name="PlaceHolder 7"/>
          <p:cNvSpPr>
            <a:spLocks noGrp="1"/>
          </p:cNvSpPr>
          <p:nvPr>
            <p:ph type="body"/>
          </p:nvPr>
        </p:nvSpPr>
        <p:spPr>
          <a:xfrm>
            <a:off x="4986000" y="268272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ffffff"/>
                </a:solidFill>
                <a:latin typeface="Rockwell"/>
              </a:rPr>
              <a:t>Click to edit master text style</a:t>
            </a:r>
            <a:endParaRPr b="0" lang="en-US" sz="1400" spc="-1" strike="noStrike">
              <a:solidFill>
                <a:srgbClr val="ffffff"/>
              </a:solidFill>
              <a:latin typeface="Rockwell"/>
            </a:endParaRPr>
          </a:p>
        </p:txBody>
      </p:sp>
      <p:sp>
        <p:nvSpPr>
          <p:cNvPr id="143" name="PlaceHolder 8"/>
          <p:cNvSpPr>
            <a:spLocks noGrp="1"/>
          </p:cNvSpPr>
          <p:nvPr>
            <p:ph type="body"/>
          </p:nvPr>
        </p:nvSpPr>
        <p:spPr>
          <a:xfrm>
            <a:off x="5576760" y="375552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ffffff"/>
                </a:solidFill>
                <a:latin typeface="Rockwell"/>
              </a:rPr>
              <a:t>Click to edit master text style</a:t>
            </a:r>
            <a:endParaRPr b="0" lang="en-US" sz="1400" spc="-1" strike="noStrike">
              <a:solidFill>
                <a:srgbClr val="ffffff"/>
              </a:solidFill>
              <a:latin typeface="Rockwell"/>
            </a:endParaRPr>
          </a:p>
        </p:txBody>
      </p:sp>
      <p:sp>
        <p:nvSpPr>
          <p:cNvPr id="144" name="PlaceHolder 9"/>
          <p:cNvSpPr>
            <a:spLocks noGrp="1"/>
          </p:cNvSpPr>
          <p:nvPr>
            <p:ph type="body"/>
          </p:nvPr>
        </p:nvSpPr>
        <p:spPr>
          <a:xfrm>
            <a:off x="6175440" y="482436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ffffff"/>
                </a:solidFill>
                <a:latin typeface="Rockwell"/>
              </a:rPr>
              <a:t>Click to edit master text style</a:t>
            </a:r>
            <a:endParaRPr b="0" lang="en-US" sz="1400" spc="-1" strike="noStrike">
              <a:solidFill>
                <a:srgbClr val="ffffff"/>
              </a:solidFill>
              <a:latin typeface="Rockwell"/>
            </a:endParaRPr>
          </a:p>
        </p:txBody>
      </p:sp>
      <p:sp>
        <p:nvSpPr>
          <p:cNvPr id="145" name="PlaceHolder 10"/>
          <p:cNvSpPr>
            <a:spLocks noGrp="1"/>
          </p:cNvSpPr>
          <p:nvPr>
            <p:ph type="dt" idx="10"/>
          </p:nvPr>
        </p:nvSpPr>
        <p:spPr>
          <a:xfrm>
            <a:off x="7242120" y="330480"/>
            <a:ext cx="3500280" cy="308880"/>
          </a:xfrm>
          <a:prstGeom prst="rect">
            <a:avLst/>
          </a:prstGeom>
          <a:noFill/>
          <a:ln w="0">
            <a:noFill/>
          </a:ln>
        </p:spPr>
        <p:txBody>
          <a:bodyPr anchor="ctr">
            <a:noAutofit/>
          </a:bodyPr>
          <a:lstStyle>
            <a:lvl1pPr algn="r">
              <a:lnSpc>
                <a:spcPct val="100000"/>
              </a:lnSpc>
              <a:buNone/>
              <a:defRPr b="0" lang="en-US" sz="900" spc="-1" strike="noStrike">
                <a:solidFill>
                  <a:srgbClr val="b0b0b0"/>
                </a:solidFill>
                <a:latin typeface="Rockwell"/>
              </a:defRPr>
            </a:lvl1pPr>
          </a:lstStyle>
          <a:p>
            <a:pPr algn="r">
              <a:lnSpc>
                <a:spcPct val="100000"/>
              </a:lnSpc>
              <a:buNone/>
            </a:pPr>
            <a:r>
              <a:rPr b="0" lang="en-US" sz="900" spc="-1" strike="noStrike">
                <a:solidFill>
                  <a:srgbClr val="b0b0b0"/>
                </a:solidFill>
                <a:latin typeface="Rockwell"/>
              </a:rPr>
              <a:t>&lt;date/time&gt;</a:t>
            </a:r>
            <a:endParaRPr b="0" lang="en-US" sz="900" spc="-1" strike="noStrike">
              <a:latin typeface="Times New Roman"/>
            </a:endParaRPr>
          </a:p>
        </p:txBody>
      </p:sp>
      <p:sp>
        <p:nvSpPr>
          <p:cNvPr id="146" name="PlaceHolder 11"/>
          <p:cNvSpPr>
            <a:spLocks noGrp="1"/>
          </p:cNvSpPr>
          <p:nvPr>
            <p:ph type="ftr" idx="11"/>
          </p:nvPr>
        </p:nvSpPr>
        <p:spPr>
          <a:xfrm>
            <a:off x="6749280" y="6356520"/>
            <a:ext cx="3775680" cy="364680"/>
          </a:xfrm>
          <a:prstGeom prst="rect">
            <a:avLst/>
          </a:prstGeom>
          <a:noFill/>
          <a:ln w="0">
            <a:noFill/>
          </a:ln>
        </p:spPr>
        <p:txBody>
          <a:bodyPr anchor="ctr">
            <a:noAutofit/>
          </a:bodyPr>
          <a:lstStyle>
            <a:lvl1pPr>
              <a:lnSpc>
                <a:spcPct val="100000"/>
              </a:lnSpc>
              <a:buNone/>
              <a:defRPr b="0" lang="en-US" sz="900" spc="-1" strike="noStrike">
                <a:solidFill>
                  <a:srgbClr val="ffffff"/>
                </a:solidFill>
                <a:latin typeface="Rockwell"/>
              </a:defRPr>
            </a:lvl1pPr>
          </a:lstStyle>
          <a:p>
            <a:pPr>
              <a:lnSpc>
                <a:spcPct val="100000"/>
              </a:lnSpc>
              <a:buNone/>
            </a:pPr>
            <a:r>
              <a:rPr b="0" lang="en-US" sz="900" spc="-1" strike="noStrike">
                <a:solidFill>
                  <a:srgbClr val="ffffff"/>
                </a:solidFill>
                <a:latin typeface="Rockwell"/>
              </a:rPr>
              <a:t>&lt;footer&gt;</a:t>
            </a:r>
            <a:endParaRPr b="0" lang="en-US" sz="900" spc="-1" strike="noStrike">
              <a:latin typeface="Times New Roman"/>
            </a:endParaRPr>
          </a:p>
        </p:txBody>
      </p:sp>
      <p:sp>
        <p:nvSpPr>
          <p:cNvPr id="147" name="PlaceHolder 12"/>
          <p:cNvSpPr>
            <a:spLocks noGrp="1"/>
          </p:cNvSpPr>
          <p:nvPr>
            <p:ph type="sldNum" idx="12"/>
          </p:nvPr>
        </p:nvSpPr>
        <p:spPr>
          <a:xfrm>
            <a:off x="10810800" y="6356520"/>
            <a:ext cx="542520" cy="364680"/>
          </a:xfrm>
          <a:prstGeom prst="rect">
            <a:avLst/>
          </a:prstGeom>
          <a:noFill/>
          <a:ln w="0">
            <a:noFill/>
          </a:ln>
        </p:spPr>
        <p:txBody>
          <a:bodyPr anchor="t">
            <a:noAutofit/>
          </a:bodyPr>
          <a:lstStyle>
            <a:lvl1pPr algn="r">
              <a:lnSpc>
                <a:spcPct val="100000"/>
              </a:lnSpc>
              <a:buNone/>
              <a:defRPr b="0" lang="en-US" sz="900" spc="-1" strike="noStrike">
                <a:solidFill>
                  <a:srgbClr val="fb8c29"/>
                </a:solidFill>
                <a:latin typeface="Rockwell"/>
              </a:defRPr>
            </a:lvl1pPr>
          </a:lstStyle>
          <a:p>
            <a:pPr algn="r">
              <a:lnSpc>
                <a:spcPct val="100000"/>
              </a:lnSpc>
              <a:buNone/>
            </a:pPr>
            <a:fld id="{99EEA84A-94BF-4207-9C40-6DAC71B47C98}" type="slidenum">
              <a:rPr b="0" lang="en-US" sz="900" spc="-1" strike="noStrike">
                <a:solidFill>
                  <a:srgbClr val="fb8c29"/>
                </a:solidFill>
                <a:latin typeface="Rockwell"/>
              </a:rPr>
              <a:t>&lt;number&gt;</a:t>
            </a:fld>
            <a:endParaRPr b="0" lang="en-US" sz="900" spc="-1" strike="noStrike">
              <a:latin typeface="Times New Roman"/>
            </a:endParaRPr>
          </a:p>
        </p:txBody>
      </p:sp>
      <p:sp>
        <p:nvSpPr>
          <p:cNvPr id="148" name="Straight Connector 2"/>
          <p:cNvSpPr/>
          <p:nvPr/>
        </p:nvSpPr>
        <p:spPr>
          <a:xfrm>
            <a:off x="4353480" y="5023800"/>
            <a:ext cx="1513080" cy="360"/>
          </a:xfrm>
          <a:prstGeom prst="line">
            <a:avLst/>
          </a:prstGeom>
          <a:ln w="6350">
            <a:solidFill>
              <a:srgbClr val="ffffff"/>
            </a:solidFill>
            <a:round/>
          </a:ln>
        </p:spPr>
        <p:style>
          <a:lnRef idx="1">
            <a:schemeClr val="accent5"/>
          </a:lnRef>
          <a:fillRef idx="0">
            <a:schemeClr val="accent5"/>
          </a:fillRef>
          <a:effectRef idx="0">
            <a:schemeClr val="accent5"/>
          </a:effectRef>
          <a:fontRef idx="minor"/>
        </p:style>
      </p:sp>
      <p:sp>
        <p:nvSpPr>
          <p:cNvPr id="149" name="Straight Connector 3"/>
          <p:cNvSpPr/>
          <p:nvPr/>
        </p:nvSpPr>
        <p:spPr>
          <a:xfrm>
            <a:off x="3759840" y="3948120"/>
            <a:ext cx="1513080" cy="360"/>
          </a:xfrm>
          <a:prstGeom prst="line">
            <a:avLst/>
          </a:prstGeom>
          <a:ln w="6350">
            <a:solidFill>
              <a:srgbClr val="ffffff"/>
            </a:solidFill>
            <a:round/>
          </a:ln>
        </p:spPr>
        <p:style>
          <a:lnRef idx="1">
            <a:schemeClr val="accent5"/>
          </a:lnRef>
          <a:fillRef idx="0">
            <a:schemeClr val="accent5"/>
          </a:fillRef>
          <a:effectRef idx="0">
            <a:schemeClr val="accent5"/>
          </a:effectRef>
          <a:fontRef idx="minor"/>
        </p:style>
      </p:sp>
      <p:sp>
        <p:nvSpPr>
          <p:cNvPr id="150" name="Straight Connector 7"/>
          <p:cNvSpPr/>
          <p:nvPr/>
        </p:nvSpPr>
        <p:spPr>
          <a:xfrm>
            <a:off x="3173400" y="2872440"/>
            <a:ext cx="1513080" cy="360"/>
          </a:xfrm>
          <a:prstGeom prst="line">
            <a:avLst/>
          </a:prstGeom>
          <a:ln w="6350">
            <a:solidFill>
              <a:srgbClr val="ffffff"/>
            </a:solidFill>
            <a:round/>
          </a:ln>
        </p:spPr>
        <p:style>
          <a:lnRef idx="1">
            <a:schemeClr val="accent5"/>
          </a:lnRef>
          <a:fillRef idx="0">
            <a:schemeClr val="accent5"/>
          </a:fillRef>
          <a:effectRef idx="0">
            <a:schemeClr val="accent5"/>
          </a:effectRef>
          <a:fontRef idx="minor"/>
        </p:style>
      </p:sp>
      <p:sp>
        <p:nvSpPr>
          <p:cNvPr id="151" name="Straight Connector 8"/>
          <p:cNvSpPr/>
          <p:nvPr/>
        </p:nvSpPr>
        <p:spPr>
          <a:xfrm>
            <a:off x="2586240" y="1796040"/>
            <a:ext cx="1513080" cy="360"/>
          </a:xfrm>
          <a:prstGeom prst="line">
            <a:avLst/>
          </a:prstGeom>
          <a:ln w="6350">
            <a:solidFill>
              <a:srgbClr val="ffffff"/>
            </a:solidFill>
            <a:round/>
          </a:ln>
        </p:spPr>
        <p:style>
          <a:lnRef idx="1">
            <a:schemeClr val="accent5"/>
          </a:lnRef>
          <a:fillRef idx="0">
            <a:schemeClr val="accent5"/>
          </a:fillRef>
          <a:effectRef idx="0">
            <a:schemeClr val="accent5"/>
          </a:effectRef>
          <a:fontRef idx="minor"/>
        </p:style>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f4f4f"/>
            </a:gs>
            <a:gs pos="100000">
              <a:srgbClr val="000000"/>
            </a:gs>
          </a:gsLst>
          <a:path path="circle">
            <a:fillToRect l="50000" t="0" r="50000" b="100000"/>
          </a:path>
        </a:gradFill>
      </p:bgPr>
    </p:bg>
    <p:spTree>
      <p:nvGrpSpPr>
        <p:cNvPr id="1" name=""/>
        <p:cNvGrpSpPr/>
        <p:nvPr/>
      </p:nvGrpSpPr>
      <p:grpSpPr>
        <a:xfrm>
          <a:off x="0" y="0"/>
          <a:ext cx="0" cy="0"/>
          <a:chOff x="0" y="0"/>
          <a:chExt cx="0" cy="0"/>
        </a:xfrm>
      </p:grpSpPr>
      <p:sp>
        <p:nvSpPr>
          <p:cNvPr id="188" name="Rectangle 8"/>
          <p:cNvSpPr/>
          <p:nvPr/>
        </p:nvSpPr>
        <p:spPr>
          <a:xfrm>
            <a:off x="0" y="3622320"/>
            <a:ext cx="12191760" cy="2505600"/>
          </a:xfrm>
          <a:prstGeom prst="rect">
            <a:avLst/>
          </a:prstGeom>
          <a:gradFill rotWithShape="0">
            <a:gsLst>
              <a:gs pos="0">
                <a:srgbClr val="454545">
                  <a:alpha val="0"/>
                </a:srgbClr>
              </a:gs>
              <a:gs pos="100000">
                <a:srgbClr val="454545">
                  <a:alpha val="80000"/>
                </a:srgbClr>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189" name="Picture 9" descr=""/>
          <p:cNvPicPr/>
          <p:nvPr/>
        </p:nvPicPr>
        <p:blipFill>
          <a:blip r:embed="rId2"/>
          <a:srcRect l="0" t="1526" r="0" b="-1526"/>
          <a:stretch/>
        </p:blipFill>
        <p:spPr>
          <a:xfrm>
            <a:off x="0" y="6129360"/>
            <a:ext cx="12191760" cy="742680"/>
          </a:xfrm>
          <a:prstGeom prst="rect">
            <a:avLst/>
          </a:prstGeom>
          <a:ln w="0">
            <a:noFill/>
          </a:ln>
        </p:spPr>
      </p:pic>
      <p:sp>
        <p:nvSpPr>
          <p:cNvPr id="190" name="Straight Connector 11"/>
          <p:cNvSpPr/>
          <p:nvPr/>
        </p:nvSpPr>
        <p:spPr>
          <a:xfrm>
            <a:off x="0" y="6138000"/>
            <a:ext cx="1219176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191" name="PlaceHolder 1"/>
          <p:cNvSpPr>
            <a:spLocks noGrp="1"/>
          </p:cNvSpPr>
          <p:nvPr>
            <p:ph type="title"/>
          </p:nvPr>
        </p:nvSpPr>
        <p:spPr>
          <a:xfrm>
            <a:off x="1447200" y="804240"/>
            <a:ext cx="9295200" cy="1055880"/>
          </a:xfrm>
          <a:prstGeom prst="rect">
            <a:avLst/>
          </a:prstGeom>
          <a:noFill/>
          <a:ln w="0">
            <a:noFill/>
          </a:ln>
        </p:spPr>
        <p:txBody>
          <a:bodyPr anchor="ctr">
            <a:noAutofit/>
          </a:bodyPr>
          <a:p>
            <a:pPr algn="ctr">
              <a:lnSpc>
                <a:spcPct val="90000"/>
              </a:lnSpc>
              <a:buNone/>
            </a:pPr>
            <a:r>
              <a:rPr b="0" lang="en-US" sz="3200" spc="-1" strike="noStrike" cap="all">
                <a:solidFill>
                  <a:srgbClr val="fb8c29"/>
                </a:solidFill>
                <a:latin typeface="Rockwell"/>
              </a:rPr>
              <a:t>Click to edit Master title style</a:t>
            </a:r>
            <a:endParaRPr b="0" lang="en-US" sz="3200" spc="-1" strike="noStrike">
              <a:solidFill>
                <a:srgbClr val="ffffff"/>
              </a:solidFill>
              <a:latin typeface="Rockwell"/>
            </a:endParaRPr>
          </a:p>
        </p:txBody>
      </p:sp>
      <p:sp>
        <p:nvSpPr>
          <p:cNvPr id="192" name="PlaceHolder 2"/>
          <p:cNvSpPr>
            <a:spLocks noGrp="1"/>
          </p:cNvSpPr>
          <p:nvPr>
            <p:ph type="body"/>
          </p:nvPr>
        </p:nvSpPr>
        <p:spPr>
          <a:xfrm>
            <a:off x="1447200" y="2019600"/>
            <a:ext cx="4488480" cy="801720"/>
          </a:xfrm>
          <a:prstGeom prst="rect">
            <a:avLst/>
          </a:prstGeom>
          <a:noFill/>
          <a:ln w="0">
            <a:noFill/>
          </a:ln>
        </p:spPr>
        <p:txBody>
          <a:bodyPr anchor="b">
            <a:normAutofit/>
          </a:bodyPr>
          <a:p>
            <a:pPr>
              <a:lnSpc>
                <a:spcPct val="100000"/>
              </a:lnSpc>
              <a:spcBef>
                <a:spcPts val="1001"/>
              </a:spcBef>
              <a:buNone/>
              <a:tabLst>
                <a:tab algn="l" pos="0"/>
              </a:tabLst>
            </a:pPr>
            <a:r>
              <a:rPr b="0" lang="en-US" sz="2200" spc="-1" strike="noStrike" cap="all">
                <a:solidFill>
                  <a:srgbClr val="fb8c29"/>
                </a:solidFill>
                <a:latin typeface="Rockwell"/>
              </a:rPr>
              <a:t>Edit Master text styles</a:t>
            </a:r>
            <a:endParaRPr b="0" lang="en-US" sz="2200" spc="-1" strike="noStrike">
              <a:solidFill>
                <a:srgbClr val="ffffff"/>
              </a:solidFill>
              <a:latin typeface="Rockwell"/>
            </a:endParaRPr>
          </a:p>
        </p:txBody>
      </p:sp>
      <p:sp>
        <p:nvSpPr>
          <p:cNvPr id="193" name="PlaceHolder 3"/>
          <p:cNvSpPr>
            <a:spLocks noGrp="1"/>
          </p:cNvSpPr>
          <p:nvPr>
            <p:ph type="body"/>
          </p:nvPr>
        </p:nvSpPr>
        <p:spPr>
          <a:xfrm>
            <a:off x="1447200" y="2824200"/>
            <a:ext cx="4488480" cy="2644200"/>
          </a:xfrm>
          <a:prstGeom prst="rect">
            <a:avLst/>
          </a:prstGeom>
          <a:noFill/>
          <a:ln w="0">
            <a:noFill/>
          </a:ln>
        </p:spPr>
        <p:txBody>
          <a:bodyPr anchor="t">
            <a:noAutofit/>
          </a:bodyPr>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Edit Master text styles</a:t>
            </a:r>
            <a:endParaRPr b="0" lang="en-US" sz="2000" spc="-1" strike="noStrike">
              <a:solidFill>
                <a:srgbClr val="ffffff"/>
              </a:solidFill>
              <a:latin typeface="Rockwell"/>
            </a:endParaRPr>
          </a:p>
          <a:p>
            <a:pPr lvl="1" marL="685800" indent="-228600">
              <a:lnSpc>
                <a:spcPct val="120000"/>
              </a:lnSpc>
              <a:spcBef>
                <a:spcPts val="499"/>
              </a:spcBef>
              <a:buClr>
                <a:srgbClr val="fb8c29"/>
              </a:buClr>
              <a:buFont typeface="Arial"/>
              <a:buChar char="•"/>
            </a:pPr>
            <a:r>
              <a:rPr b="0" lang="en-US" sz="1800" spc="-1" strike="noStrike">
                <a:solidFill>
                  <a:srgbClr val="ffffff"/>
                </a:solidFill>
                <a:latin typeface="Rockwell"/>
              </a:rPr>
              <a:t>Second level</a:t>
            </a:r>
            <a:endParaRPr b="0" lang="en-US" sz="1800" spc="-1" strike="noStrike">
              <a:solidFill>
                <a:srgbClr val="ffffff"/>
              </a:solidFill>
              <a:latin typeface="Rockwell"/>
            </a:endParaRPr>
          </a:p>
          <a:p>
            <a:pPr lvl="2" marL="1143000" indent="-228600">
              <a:lnSpc>
                <a:spcPct val="120000"/>
              </a:lnSpc>
              <a:spcBef>
                <a:spcPts val="499"/>
              </a:spcBef>
              <a:buClr>
                <a:srgbClr val="fb8c29"/>
              </a:buClr>
              <a:buFont typeface="Arial"/>
              <a:buChar char="•"/>
            </a:pPr>
            <a:r>
              <a:rPr b="0" lang="en-US" sz="1600" spc="-1" strike="noStrike">
                <a:solidFill>
                  <a:srgbClr val="ffffff"/>
                </a:solidFill>
                <a:latin typeface="Rockwell"/>
              </a:rPr>
              <a:t>Third level</a:t>
            </a:r>
            <a:endParaRPr b="0" lang="en-US" sz="1600" spc="-1" strike="noStrike">
              <a:solidFill>
                <a:srgbClr val="ffffff"/>
              </a:solidFill>
              <a:latin typeface="Rockwell"/>
            </a:endParaRPr>
          </a:p>
          <a:p>
            <a:pPr lvl="3" marL="1600200" indent="-228600">
              <a:lnSpc>
                <a:spcPct val="120000"/>
              </a:lnSpc>
              <a:spcBef>
                <a:spcPts val="499"/>
              </a:spcBef>
              <a:buClr>
                <a:srgbClr val="fb8c29"/>
              </a:buClr>
              <a:buFont typeface="Arial"/>
              <a:buChar char="•"/>
            </a:pPr>
            <a:r>
              <a:rPr b="0" lang="en-US" sz="1400" spc="-1" strike="noStrike">
                <a:solidFill>
                  <a:srgbClr val="ffffff"/>
                </a:solidFill>
                <a:latin typeface="Rockwell"/>
              </a:rPr>
              <a:t>Fourth level</a:t>
            </a:r>
            <a:endParaRPr b="0" lang="en-US" sz="1400" spc="-1" strike="noStrike">
              <a:solidFill>
                <a:srgbClr val="ffffff"/>
              </a:solidFill>
              <a:latin typeface="Rockwell"/>
            </a:endParaRPr>
          </a:p>
          <a:p>
            <a:pPr lvl="4" marL="2057400" indent="-228600">
              <a:lnSpc>
                <a:spcPct val="120000"/>
              </a:lnSpc>
              <a:spcBef>
                <a:spcPts val="499"/>
              </a:spcBef>
              <a:buClr>
                <a:srgbClr val="fb8c29"/>
              </a:buClr>
              <a:buFont typeface="Arial"/>
              <a:buChar char="•"/>
            </a:pPr>
            <a:r>
              <a:rPr b="0" lang="en-US" sz="1200" spc="-1" strike="noStrike">
                <a:solidFill>
                  <a:srgbClr val="ffffff"/>
                </a:solidFill>
                <a:latin typeface="Rockwell"/>
              </a:rPr>
              <a:t>Fifth level</a:t>
            </a:r>
            <a:endParaRPr b="0" lang="en-US" sz="1200" spc="-1" strike="noStrike">
              <a:solidFill>
                <a:srgbClr val="ffffff"/>
              </a:solidFill>
              <a:latin typeface="Rockwell"/>
            </a:endParaRPr>
          </a:p>
        </p:txBody>
      </p:sp>
      <p:sp>
        <p:nvSpPr>
          <p:cNvPr id="194" name="PlaceHolder 4"/>
          <p:cNvSpPr>
            <a:spLocks noGrp="1"/>
          </p:cNvSpPr>
          <p:nvPr>
            <p:ph type="body"/>
          </p:nvPr>
        </p:nvSpPr>
        <p:spPr>
          <a:xfrm>
            <a:off x="6256080" y="2022840"/>
            <a:ext cx="4488480" cy="801720"/>
          </a:xfrm>
          <a:prstGeom prst="rect">
            <a:avLst/>
          </a:prstGeom>
          <a:noFill/>
          <a:ln w="0">
            <a:noFill/>
          </a:ln>
        </p:spPr>
        <p:txBody>
          <a:bodyPr anchor="b">
            <a:normAutofit/>
          </a:bodyPr>
          <a:p>
            <a:pPr>
              <a:lnSpc>
                <a:spcPct val="100000"/>
              </a:lnSpc>
              <a:spcBef>
                <a:spcPts val="1001"/>
              </a:spcBef>
              <a:buNone/>
              <a:tabLst>
                <a:tab algn="l" pos="0"/>
              </a:tabLst>
            </a:pPr>
            <a:r>
              <a:rPr b="0" lang="en-US" sz="2200" spc="-1" strike="noStrike" cap="all">
                <a:solidFill>
                  <a:srgbClr val="fb8c29"/>
                </a:solidFill>
                <a:latin typeface="Rockwell"/>
              </a:rPr>
              <a:t>Edit Master text styles</a:t>
            </a:r>
            <a:endParaRPr b="0" lang="en-US" sz="2200" spc="-1" strike="noStrike">
              <a:solidFill>
                <a:srgbClr val="ffffff"/>
              </a:solidFill>
              <a:latin typeface="Rockwell"/>
            </a:endParaRPr>
          </a:p>
        </p:txBody>
      </p:sp>
      <p:sp>
        <p:nvSpPr>
          <p:cNvPr id="195" name="PlaceHolder 5"/>
          <p:cNvSpPr>
            <a:spLocks noGrp="1"/>
          </p:cNvSpPr>
          <p:nvPr>
            <p:ph type="body"/>
          </p:nvPr>
        </p:nvSpPr>
        <p:spPr>
          <a:xfrm>
            <a:off x="6256080" y="2821320"/>
            <a:ext cx="4488480" cy="2637000"/>
          </a:xfrm>
          <a:prstGeom prst="rect">
            <a:avLst/>
          </a:prstGeom>
          <a:noFill/>
          <a:ln w="0">
            <a:noFill/>
          </a:ln>
        </p:spPr>
        <p:txBody>
          <a:bodyPr anchor="t">
            <a:noAutofit/>
          </a:bodyPr>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Edit Master text styles</a:t>
            </a:r>
            <a:endParaRPr b="0" lang="en-US" sz="2000" spc="-1" strike="noStrike">
              <a:solidFill>
                <a:srgbClr val="ffffff"/>
              </a:solidFill>
              <a:latin typeface="Rockwell"/>
            </a:endParaRPr>
          </a:p>
          <a:p>
            <a:pPr lvl="1" marL="685800" indent="-228600">
              <a:lnSpc>
                <a:spcPct val="120000"/>
              </a:lnSpc>
              <a:spcBef>
                <a:spcPts val="499"/>
              </a:spcBef>
              <a:buClr>
                <a:srgbClr val="fb8c29"/>
              </a:buClr>
              <a:buFont typeface="Arial"/>
              <a:buChar char="•"/>
            </a:pPr>
            <a:r>
              <a:rPr b="0" lang="en-US" sz="1800" spc="-1" strike="noStrike">
                <a:solidFill>
                  <a:srgbClr val="ffffff"/>
                </a:solidFill>
                <a:latin typeface="Rockwell"/>
              </a:rPr>
              <a:t>Second level</a:t>
            </a:r>
            <a:endParaRPr b="0" lang="en-US" sz="1800" spc="-1" strike="noStrike">
              <a:solidFill>
                <a:srgbClr val="ffffff"/>
              </a:solidFill>
              <a:latin typeface="Rockwell"/>
            </a:endParaRPr>
          </a:p>
          <a:p>
            <a:pPr lvl="2" marL="1143000" indent="-228600">
              <a:lnSpc>
                <a:spcPct val="120000"/>
              </a:lnSpc>
              <a:spcBef>
                <a:spcPts val="499"/>
              </a:spcBef>
              <a:buClr>
                <a:srgbClr val="fb8c29"/>
              </a:buClr>
              <a:buFont typeface="Arial"/>
              <a:buChar char="•"/>
            </a:pPr>
            <a:r>
              <a:rPr b="0" lang="en-US" sz="1600" spc="-1" strike="noStrike">
                <a:solidFill>
                  <a:srgbClr val="ffffff"/>
                </a:solidFill>
                <a:latin typeface="Rockwell"/>
              </a:rPr>
              <a:t>Third level</a:t>
            </a:r>
            <a:endParaRPr b="0" lang="en-US" sz="1600" spc="-1" strike="noStrike">
              <a:solidFill>
                <a:srgbClr val="ffffff"/>
              </a:solidFill>
              <a:latin typeface="Rockwell"/>
            </a:endParaRPr>
          </a:p>
          <a:p>
            <a:pPr lvl="3" marL="1600200" indent="-228600">
              <a:lnSpc>
                <a:spcPct val="120000"/>
              </a:lnSpc>
              <a:spcBef>
                <a:spcPts val="499"/>
              </a:spcBef>
              <a:buClr>
                <a:srgbClr val="fb8c29"/>
              </a:buClr>
              <a:buFont typeface="Arial"/>
              <a:buChar char="•"/>
            </a:pPr>
            <a:r>
              <a:rPr b="0" lang="en-US" sz="1400" spc="-1" strike="noStrike">
                <a:solidFill>
                  <a:srgbClr val="ffffff"/>
                </a:solidFill>
                <a:latin typeface="Rockwell"/>
              </a:rPr>
              <a:t>Fourth level</a:t>
            </a:r>
            <a:endParaRPr b="0" lang="en-US" sz="1400" spc="-1" strike="noStrike">
              <a:solidFill>
                <a:srgbClr val="ffffff"/>
              </a:solidFill>
              <a:latin typeface="Rockwell"/>
            </a:endParaRPr>
          </a:p>
          <a:p>
            <a:pPr lvl="4" marL="2057400" indent="-228600">
              <a:lnSpc>
                <a:spcPct val="120000"/>
              </a:lnSpc>
              <a:spcBef>
                <a:spcPts val="499"/>
              </a:spcBef>
              <a:buClr>
                <a:srgbClr val="fb8c29"/>
              </a:buClr>
              <a:buFont typeface="Arial"/>
              <a:buChar char="•"/>
            </a:pPr>
            <a:r>
              <a:rPr b="0" lang="en-US" sz="1200" spc="-1" strike="noStrike">
                <a:solidFill>
                  <a:srgbClr val="ffffff"/>
                </a:solidFill>
                <a:latin typeface="Rockwell"/>
              </a:rPr>
              <a:t>Fifth level</a:t>
            </a:r>
            <a:endParaRPr b="0" lang="en-US" sz="1200" spc="-1" strike="noStrike">
              <a:solidFill>
                <a:srgbClr val="ffffff"/>
              </a:solidFill>
              <a:latin typeface="Rockwell"/>
            </a:endParaRPr>
          </a:p>
        </p:txBody>
      </p:sp>
      <p:sp>
        <p:nvSpPr>
          <p:cNvPr id="196" name="PlaceHolder 6"/>
          <p:cNvSpPr>
            <a:spLocks noGrp="1"/>
          </p:cNvSpPr>
          <p:nvPr>
            <p:ph type="dt" idx="13"/>
          </p:nvPr>
        </p:nvSpPr>
        <p:spPr>
          <a:xfrm>
            <a:off x="7242120" y="330480"/>
            <a:ext cx="3500280" cy="308880"/>
          </a:xfrm>
          <a:prstGeom prst="rect">
            <a:avLst/>
          </a:prstGeom>
          <a:noFill/>
          <a:ln w="0">
            <a:noFill/>
          </a:ln>
        </p:spPr>
        <p:txBody>
          <a:bodyPr anchor="ctr">
            <a:noAutofit/>
          </a:bodyPr>
          <a:lstStyle>
            <a:lvl1pPr algn="r">
              <a:lnSpc>
                <a:spcPct val="100000"/>
              </a:lnSpc>
              <a:buNone/>
              <a:defRPr b="0" lang="en-US" sz="1000" spc="-1" strike="noStrike">
                <a:solidFill>
                  <a:srgbClr val="ffffff"/>
                </a:solidFill>
                <a:latin typeface="Rockwell"/>
              </a:defRPr>
            </a:lvl1pPr>
          </a:lstStyle>
          <a:p>
            <a:pPr algn="r">
              <a:lnSpc>
                <a:spcPct val="100000"/>
              </a:lnSpc>
              <a:buNone/>
            </a:pPr>
            <a:r>
              <a:rPr b="0" lang="en-US" sz="1000" spc="-1" strike="noStrike">
                <a:solidFill>
                  <a:srgbClr val="ffffff"/>
                </a:solidFill>
                <a:latin typeface="Rockwell"/>
              </a:rPr>
              <a:t>&lt;date/time&gt;</a:t>
            </a:r>
            <a:endParaRPr b="0" lang="en-US" sz="1000" spc="-1" strike="noStrike">
              <a:latin typeface="Times New Roman"/>
            </a:endParaRPr>
          </a:p>
        </p:txBody>
      </p:sp>
      <p:sp>
        <p:nvSpPr>
          <p:cNvPr id="197" name="PlaceHolder 7"/>
          <p:cNvSpPr>
            <a:spLocks noGrp="1"/>
          </p:cNvSpPr>
          <p:nvPr>
            <p:ph type="ftr" idx="14"/>
          </p:nvPr>
        </p:nvSpPr>
        <p:spPr>
          <a:xfrm>
            <a:off x="1451520" y="329400"/>
            <a:ext cx="5626440" cy="3088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98" name="PlaceHolder 8"/>
          <p:cNvSpPr>
            <a:spLocks noGrp="1"/>
          </p:cNvSpPr>
          <p:nvPr>
            <p:ph type="sldNum" idx="15"/>
          </p:nvPr>
        </p:nvSpPr>
        <p:spPr>
          <a:xfrm>
            <a:off x="480240" y="798840"/>
            <a:ext cx="810720" cy="503280"/>
          </a:xfrm>
          <a:prstGeom prst="rect">
            <a:avLst/>
          </a:prstGeom>
          <a:noFill/>
          <a:ln w="0">
            <a:noFill/>
          </a:ln>
        </p:spPr>
        <p:txBody>
          <a:bodyPr anchor="t">
            <a:noAutofit/>
          </a:bodyPr>
          <a:lstStyle>
            <a:lvl1pPr algn="r">
              <a:lnSpc>
                <a:spcPct val="100000"/>
              </a:lnSpc>
              <a:buNone/>
              <a:defRPr b="0" lang="en-US" sz="2800" spc="-1" strike="noStrike">
                <a:solidFill>
                  <a:srgbClr val="fb8c29"/>
                </a:solidFill>
                <a:latin typeface="Rockwell"/>
              </a:defRPr>
            </a:lvl1pPr>
          </a:lstStyle>
          <a:p>
            <a:pPr algn="r">
              <a:lnSpc>
                <a:spcPct val="100000"/>
              </a:lnSpc>
              <a:buNone/>
            </a:pPr>
            <a:fld id="{EBDC2310-C69D-4869-8634-4D915BF578AD}" type="slidenum">
              <a:rPr b="0" lang="en-US" sz="2800" spc="-1" strike="noStrike">
                <a:solidFill>
                  <a:srgbClr val="fb8c29"/>
                </a:solidFill>
                <a:latin typeface="Rockwell"/>
              </a:rPr>
              <a:t>&lt;number&gt;</a:t>
            </a:fld>
            <a:endParaRPr b="0" lang="en-US"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hyperlink" Target="https://julialang.org/learning/books" TargetMode="External"/><Relationship Id="rId4" Type="http://schemas.openxmlformats.org/officeDocument/2006/relationships/hyperlink" Target="file:///C:/Users/csros/OneDrive/Documents/eBug/revised/eBugUntanglinglibraryData.pptx" TargetMode="External"/><Relationship Id="rId5" Type="http://schemas.openxmlformats.org/officeDocument/2006/relationships/slideLayout" Target="../slideLayouts/slideLayout2.xml"/><Relationship Id="rId6" Type="http://schemas.openxmlformats.org/officeDocument/2006/relationships/notesSlide" Target="../notesSlides/notesSlide11.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xml"/><Relationship Id="rId8"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41" name="Picture 4" descr="Files in folders"/>
          <p:cNvPicPr/>
          <p:nvPr/>
        </p:nvPicPr>
        <p:blipFill>
          <a:blip r:embed="rId1">
            <a:alphaModFix amt="35000"/>
          </a:blip>
          <a:srcRect l="0" t="1753" r="0" b="13977"/>
          <a:stretch/>
        </p:blipFill>
        <p:spPr>
          <a:xfrm>
            <a:off x="0" y="0"/>
            <a:ext cx="12191760" cy="6857640"/>
          </a:xfrm>
          <a:prstGeom prst="rect">
            <a:avLst/>
          </a:prstGeom>
          <a:ln w="0">
            <a:noFill/>
          </a:ln>
        </p:spPr>
      </p:pic>
      <p:sp>
        <p:nvSpPr>
          <p:cNvPr id="242" name="PlaceHolder 1"/>
          <p:cNvSpPr>
            <a:spLocks noGrp="1"/>
          </p:cNvSpPr>
          <p:nvPr>
            <p:ph type="title"/>
          </p:nvPr>
        </p:nvSpPr>
        <p:spPr>
          <a:xfrm>
            <a:off x="1295280" y="982080"/>
            <a:ext cx="9600840" cy="1303560"/>
          </a:xfrm>
          <a:prstGeom prst="rect">
            <a:avLst/>
          </a:prstGeom>
          <a:noFill/>
          <a:ln w="0">
            <a:noFill/>
          </a:ln>
        </p:spPr>
        <p:txBody>
          <a:bodyPr anchor="ctr">
            <a:normAutofit/>
          </a:bodyPr>
          <a:p>
            <a:pPr algn="ctr">
              <a:lnSpc>
                <a:spcPct val="90000"/>
              </a:lnSpc>
              <a:buNone/>
            </a:pPr>
            <a:r>
              <a:rPr b="0" lang="en-US" sz="4400" spc="-1" strike="noStrike" cap="all">
                <a:solidFill>
                  <a:srgbClr val="ffffff"/>
                </a:solidFill>
                <a:latin typeface="Rockwell"/>
              </a:rPr>
              <a:t>Untangling library data Spaghetti </a:t>
            </a:r>
            <a:endParaRPr b="0" lang="en-US" sz="4400" spc="-1" strike="noStrike">
              <a:solidFill>
                <a:srgbClr val="ffffff"/>
              </a:solidFill>
              <a:latin typeface="Rockwell"/>
            </a:endParaRPr>
          </a:p>
        </p:txBody>
      </p:sp>
      <p:sp>
        <p:nvSpPr>
          <p:cNvPr id="243" name="PlaceHolder 2"/>
          <p:cNvSpPr>
            <a:spLocks noGrp="1"/>
          </p:cNvSpPr>
          <p:nvPr>
            <p:ph type="subTitle"/>
          </p:nvPr>
        </p:nvSpPr>
        <p:spPr>
          <a:xfrm>
            <a:off x="1295280" y="2557080"/>
            <a:ext cx="9600840" cy="3318480"/>
          </a:xfrm>
          <a:prstGeom prst="rect">
            <a:avLst/>
          </a:prstGeom>
          <a:noFill/>
          <a:ln w="0">
            <a:noFill/>
          </a:ln>
        </p:spPr>
        <p:txBody>
          <a:bodyPr anchor="t">
            <a:normAutofit/>
          </a:bodyPr>
          <a:p>
            <a:pPr>
              <a:lnSpc>
                <a:spcPct val="120000"/>
              </a:lnSpc>
              <a:spcBef>
                <a:spcPts val="1001"/>
              </a:spcBef>
              <a:buClr>
                <a:srgbClr val="fb8c29"/>
              </a:buClr>
              <a:buFont typeface="Arial"/>
              <a:buChar char="•"/>
            </a:pPr>
            <a:r>
              <a:rPr b="0" lang="en-US" sz="1800" spc="-1" strike="noStrike" cap="all">
                <a:solidFill>
                  <a:srgbClr val="ffffff"/>
                </a:solidFill>
                <a:latin typeface="Rockwell"/>
              </a:rPr>
              <a:t>eBug 2023</a:t>
            </a:r>
            <a:endParaRPr b="0" lang="en-US" sz="1800" spc="-1" strike="noStrike">
              <a:latin typeface="Arial"/>
            </a:endParaRPr>
          </a:p>
          <a:p>
            <a:pPr>
              <a:lnSpc>
                <a:spcPct val="120000"/>
              </a:lnSpc>
              <a:spcBef>
                <a:spcPts val="1001"/>
              </a:spcBef>
              <a:buNone/>
              <a:tabLst>
                <a:tab algn="l" pos="0"/>
              </a:tabLst>
            </a:pPr>
            <a:r>
              <a:rPr b="0" lang="en-US" sz="1800" spc="-1" strike="noStrike" cap="all">
                <a:solidFill>
                  <a:srgbClr val="ffffff"/>
                </a:solidFill>
                <a:latin typeface="Rockwell"/>
              </a:rPr>
              <a:t> </a:t>
            </a:r>
            <a:r>
              <a:rPr b="0" lang="en-US" sz="1800" spc="-1" strike="noStrike" cap="all">
                <a:solidFill>
                  <a:srgbClr val="ffffff"/>
                </a:solidFill>
                <a:latin typeface="Rockwell"/>
              </a:rPr>
              <a:t>University of Tennessee Conference center, Knoxville, TN</a:t>
            </a:r>
            <a:endParaRPr b="0" lang="en-US" sz="1800" spc="-1" strike="noStrike">
              <a:latin typeface="Arial"/>
            </a:endParaRPr>
          </a:p>
          <a:p>
            <a:pPr>
              <a:lnSpc>
                <a:spcPct val="120000"/>
              </a:lnSpc>
              <a:spcBef>
                <a:spcPts val="1001"/>
              </a:spcBef>
              <a:buClr>
                <a:srgbClr val="fb8c29"/>
              </a:buClr>
              <a:buFont typeface="Arial"/>
              <a:buChar char="•"/>
              <a:tabLst>
                <a:tab algn="l" pos="0"/>
              </a:tabLst>
            </a:pPr>
            <a:r>
              <a:rPr b="0" lang="en-US" sz="1800" spc="-1" strike="noStrike" cap="all">
                <a:solidFill>
                  <a:srgbClr val="ffffff"/>
                </a:solidFill>
                <a:latin typeface="Rockwell"/>
              </a:rPr>
              <a:t>By Craig Rosenbeck, systems librarian</a:t>
            </a:r>
            <a:endParaRPr b="0" lang="en-US" sz="1800" spc="-1" strike="noStrike">
              <a:latin typeface="Arial"/>
            </a:endParaRPr>
          </a:p>
          <a:p>
            <a:pPr>
              <a:lnSpc>
                <a:spcPct val="120000"/>
              </a:lnSpc>
              <a:spcBef>
                <a:spcPts val="1001"/>
              </a:spcBef>
              <a:buNone/>
              <a:tabLst>
                <a:tab algn="l" pos="0"/>
              </a:tabLst>
            </a:pPr>
            <a:r>
              <a:rPr b="0" lang="en-US" sz="1800" spc="-1" strike="noStrike" cap="all">
                <a:solidFill>
                  <a:srgbClr val="ffffff"/>
                </a:solidFill>
                <a:latin typeface="Rockwell"/>
              </a:rPr>
              <a:t>  </a:t>
            </a:r>
            <a:r>
              <a:rPr b="0" lang="en-US" sz="1800" spc="-1" strike="noStrike" cap="all">
                <a:solidFill>
                  <a:srgbClr val="ffffff"/>
                </a:solidFill>
                <a:latin typeface="Rockwell"/>
              </a:rPr>
              <a:t>Roberts Wesleyan University </a:t>
            </a:r>
            <a:endParaRPr b="0" lang="en-US" sz="1800" spc="-1" strike="noStrike">
              <a:latin typeface="Arial"/>
            </a:endParaRPr>
          </a:p>
          <a:p>
            <a:pPr>
              <a:lnSpc>
                <a:spcPct val="120000"/>
              </a:lnSpc>
              <a:spcBef>
                <a:spcPts val="1001"/>
              </a:spcBef>
              <a:buClr>
                <a:srgbClr val="fb8c29"/>
              </a:buClr>
              <a:buFont typeface="Arial"/>
              <a:buChar char="•"/>
              <a:tabLst>
                <a:tab algn="l" pos="0"/>
              </a:tabLst>
            </a:pPr>
            <a:r>
              <a:rPr b="0" lang="en-US" sz="1800" spc="-1" strike="noStrike" cap="all">
                <a:solidFill>
                  <a:srgbClr val="ffffff"/>
                </a:solidFill>
                <a:latin typeface="Rockwell"/>
              </a:rPr>
              <a:t>Friday, June 17, 2023</a:t>
            </a:r>
            <a:endParaRPr b="0" lang="en-US" sz="1800" spc="-1" strike="noStrike">
              <a:latin typeface="Arial"/>
            </a:endParaRPr>
          </a:p>
          <a:p>
            <a:pPr>
              <a:lnSpc>
                <a:spcPct val="120000"/>
              </a:lnSpc>
              <a:spcBef>
                <a:spcPts val="1001"/>
              </a:spcBef>
              <a:buNone/>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81" name="Picture 6" descr="Quizzical burrowing owl looking forward"/>
          <p:cNvPicPr/>
          <p:nvPr/>
        </p:nvPicPr>
        <p:blipFill>
          <a:blip r:embed="rId1"/>
          <a:srcRect l="0" t="4194" r="0" b="14869"/>
          <a:stretch/>
        </p:blipFill>
        <p:spPr>
          <a:xfrm>
            <a:off x="-2880" y="0"/>
            <a:ext cx="12191760" cy="6857640"/>
          </a:xfrm>
          <a:prstGeom prst="rect">
            <a:avLst/>
          </a:prstGeom>
          <a:ln w="0">
            <a:noFill/>
          </a:ln>
        </p:spPr>
      </p:pic>
      <p:sp>
        <p:nvSpPr>
          <p:cNvPr id="282" name="PlaceHolder 1"/>
          <p:cNvSpPr>
            <a:spLocks noGrp="1"/>
          </p:cNvSpPr>
          <p:nvPr>
            <p:ph type="title"/>
          </p:nvPr>
        </p:nvSpPr>
        <p:spPr>
          <a:xfrm>
            <a:off x="6958800" y="325440"/>
            <a:ext cx="4204800" cy="2711880"/>
          </a:xfrm>
          <a:prstGeom prst="rect">
            <a:avLst/>
          </a:prstGeom>
          <a:noFill/>
          <a:ln w="0">
            <a:noFill/>
          </a:ln>
          <a:effectLst>
            <a:outerShdw dist="37674" dir="2700000" blurRad="50760" rotWithShape="0">
              <a:srgbClr val="000000">
                <a:alpha val="40000"/>
              </a:srgbClr>
            </a:outerShdw>
          </a:effectLst>
        </p:spPr>
        <p:txBody>
          <a:bodyPr bIns="0" anchor="b">
            <a:normAutofit/>
          </a:bodyPr>
          <a:p>
            <a:pPr algn="ctr">
              <a:lnSpc>
                <a:spcPct val="90000"/>
              </a:lnSpc>
              <a:buNone/>
            </a:pPr>
            <a:r>
              <a:rPr b="0" lang="en-US" sz="5200" spc="-1" strike="noStrike" cap="all">
                <a:solidFill>
                  <a:srgbClr val="ffffff"/>
                </a:solidFill>
                <a:latin typeface="Rockwell"/>
              </a:rPr>
              <a:t>THANK YOU and Questions</a:t>
            </a:r>
            <a:endParaRPr b="0" lang="en-US" sz="5200" spc="-1" strike="noStrike">
              <a:solidFill>
                <a:srgbClr val="ffffff"/>
              </a:solidFill>
              <a:latin typeface="Rockwell"/>
            </a:endParaRPr>
          </a:p>
        </p:txBody>
      </p:sp>
      <p:sp>
        <p:nvSpPr>
          <p:cNvPr id="283" name="PlaceHolder 2"/>
          <p:cNvSpPr>
            <a:spLocks noGrp="1"/>
          </p:cNvSpPr>
          <p:nvPr>
            <p:ph type="subTitle"/>
          </p:nvPr>
        </p:nvSpPr>
        <p:spPr>
          <a:xfrm>
            <a:off x="6626520" y="5417640"/>
            <a:ext cx="4531320" cy="1200960"/>
          </a:xfrm>
          <a:prstGeom prst="rect">
            <a:avLst/>
          </a:prstGeom>
          <a:noFill/>
          <a:ln w="0">
            <a:noFill/>
          </a:ln>
          <a:effectLst>
            <a:outerShdw dist="37674" dir="2700000" blurRad="50760" rotWithShape="0">
              <a:srgbClr val="000000">
                <a:alpha val="40000"/>
              </a:srgbClr>
            </a:outerShdw>
          </a:effectLst>
        </p:spPr>
        <p:txBody>
          <a:bodyPr anchor="t">
            <a:noAutofit/>
          </a:bodyPr>
          <a:p>
            <a:pPr algn="ctr">
              <a:lnSpc>
                <a:spcPct val="120000"/>
              </a:lnSpc>
              <a:spcBef>
                <a:spcPts val="1001"/>
              </a:spcBef>
              <a:buNone/>
              <a:tabLst>
                <a:tab algn="l" pos="0"/>
              </a:tabLst>
            </a:pPr>
            <a:r>
              <a:rPr b="0" lang="en-US" sz="2000" spc="-1" strike="noStrike" cap="all">
                <a:solidFill>
                  <a:srgbClr val="ffffff"/>
                </a:solidFill>
                <a:latin typeface="Rockwell"/>
              </a:rPr>
              <a:t>Craig Rosenbeck</a:t>
            </a:r>
            <a:endParaRPr b="0" lang="en-US" sz="2000" spc="-1" strike="noStrike">
              <a:latin typeface="Arial"/>
            </a:endParaRPr>
          </a:p>
          <a:p>
            <a:pPr algn="ctr">
              <a:lnSpc>
                <a:spcPct val="120000"/>
              </a:lnSpc>
              <a:spcBef>
                <a:spcPts val="1001"/>
              </a:spcBef>
              <a:buNone/>
              <a:tabLst>
                <a:tab algn="l" pos="0"/>
              </a:tabLst>
            </a:pPr>
            <a:r>
              <a:rPr b="0" lang="en-US" sz="2000" spc="-1" strike="noStrike" cap="all">
                <a:solidFill>
                  <a:srgbClr val="ffffff"/>
                </a:solidFill>
                <a:latin typeface="Rockwell"/>
              </a:rPr>
              <a:t>csrose01@gmail.com</a:t>
            </a:r>
            <a:endParaRPr b="0" lang="en-US" sz="2000" spc="-1" strike="noStrike">
              <a:latin typeface="Arial"/>
            </a:endParaRPr>
          </a:p>
        </p:txBody>
      </p:sp>
      <p:sp>
        <p:nvSpPr>
          <p:cNvPr id="284" name="PlaceHolder 3"/>
          <p:cNvSpPr>
            <a:spLocks noGrp="1"/>
          </p:cNvSpPr>
          <p:nvPr>
            <p:ph type="ftr" idx="26"/>
          </p:nvPr>
        </p:nvSpPr>
        <p:spPr>
          <a:xfrm>
            <a:off x="7217640" y="2705400"/>
            <a:ext cx="4695120" cy="3588480"/>
          </a:xfrm>
          <a:prstGeom prst="rect">
            <a:avLst/>
          </a:prstGeom>
          <a:noFill/>
          <a:ln w="0">
            <a:noFill/>
          </a:ln>
        </p:spPr>
        <p:txBody>
          <a:bodyPr anchor="ctr">
            <a:noAutofit/>
          </a:bodyPr>
          <a:lstStyle>
            <a:lvl1pPr>
              <a:lnSpc>
                <a:spcPct val="90000"/>
              </a:lnSpc>
              <a:spcAft>
                <a:spcPts val="601"/>
              </a:spcAft>
              <a:buNone/>
              <a:defRPr b="0" lang="en-US" sz="1800" spc="-1" strike="noStrike" cap="all">
                <a:solidFill>
                  <a:srgbClr val="ffffff"/>
                </a:solidFill>
                <a:latin typeface="Rockwell"/>
                <a:ea typeface="Rockwell"/>
              </a:defRPr>
            </a:lvl1pPr>
          </a:lstStyle>
          <a:p>
            <a:pPr>
              <a:lnSpc>
                <a:spcPct val="90000"/>
              </a:lnSpc>
              <a:spcAft>
                <a:spcPts val="601"/>
              </a:spcAft>
              <a:buNone/>
            </a:pPr>
            <a:r>
              <a:rPr b="0" lang="en-US" sz="1800" spc="-1" strike="noStrike" cap="all">
                <a:solidFill>
                  <a:srgbClr val="ffffff"/>
                </a:solidFill>
                <a:latin typeface="Rockwell"/>
                <a:ea typeface="Rockwell"/>
              </a:rPr>
              <a:t>UNTANGLING LIBRARY DATA Spaghetti</a:t>
            </a:r>
            <a:endParaRPr b="0" lang="en-US" sz="1800" spc="-1" strike="noStrike">
              <a:latin typeface="Times New Roman"/>
            </a:endParaRPr>
          </a:p>
          <a:p>
            <a:pPr>
              <a:lnSpc>
                <a:spcPct val="90000"/>
              </a:lnSpc>
              <a:spcAft>
                <a:spcPts val="601"/>
              </a:spcAft>
              <a:buNone/>
            </a:pPr>
            <a:r>
              <a:rPr b="0" lang="en-US" sz="1800" spc="-1" strike="noStrike" cap="all">
                <a:solidFill>
                  <a:srgbClr val="ffffff"/>
                </a:solidFill>
                <a:latin typeface="Rockwell"/>
                <a:ea typeface="Rockwell"/>
              </a:rPr>
              <a:t>By Craig Rosenbeck </a:t>
            </a:r>
            <a:endParaRPr b="0" lang="en-US" sz="1800" spc="-1" strike="noStrike">
              <a:latin typeface="Times New Roman"/>
            </a:endParaRPr>
          </a:p>
          <a:p>
            <a:pPr>
              <a:lnSpc>
                <a:spcPct val="90000"/>
              </a:lnSpc>
              <a:spcAft>
                <a:spcPts val="601"/>
              </a:spcAft>
              <a:buNone/>
            </a:pPr>
            <a:r>
              <a:rPr b="0" lang="en-US" sz="1800" spc="-1" strike="noStrike" cap="all">
                <a:solidFill>
                  <a:srgbClr val="ffffff"/>
                </a:solidFill>
                <a:latin typeface="Rockwell"/>
                <a:ea typeface="Rockwell"/>
              </a:rPr>
              <a:t>eBug Conference </a:t>
            </a:r>
            <a:endParaRPr b="0" lang="en-US" sz="1800" spc="-1" strike="noStrike">
              <a:latin typeface="Times New Roman"/>
            </a:endParaRPr>
          </a:p>
          <a:p>
            <a:pPr>
              <a:lnSpc>
                <a:spcPct val="90000"/>
              </a:lnSpc>
              <a:spcAft>
                <a:spcPts val="601"/>
              </a:spcAft>
              <a:buNone/>
            </a:pPr>
            <a:r>
              <a:rPr b="0" lang="en-US" sz="1800" spc="-1" strike="noStrike" cap="all">
                <a:solidFill>
                  <a:srgbClr val="ffffff"/>
                </a:solidFill>
                <a:latin typeface="Rockwell"/>
                <a:ea typeface="Rockwell"/>
              </a:rPr>
              <a:t>Friday, June 17, 2023</a:t>
            </a:r>
            <a:endParaRPr b="0" lang="en-US" sz="18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85" name="Picture 6" descr=""/>
          <p:cNvPicPr/>
          <p:nvPr/>
        </p:nvPicPr>
        <p:blipFill>
          <a:blip r:embed="rId2">
            <a:alphaModFix amt="50000"/>
          </a:blip>
          <a:srcRect l="0" t="18758" r="2" b="0"/>
          <a:stretch/>
        </p:blipFill>
        <p:spPr>
          <a:xfrm>
            <a:off x="0" y="20520"/>
            <a:ext cx="12191760" cy="6071040"/>
          </a:xfrm>
          <a:prstGeom prst="rect">
            <a:avLst/>
          </a:prstGeom>
          <a:ln w="0">
            <a:noFill/>
          </a:ln>
        </p:spPr>
      </p:pic>
      <p:sp>
        <p:nvSpPr>
          <p:cNvPr id="286" name="PlaceHolder 1"/>
          <p:cNvSpPr>
            <a:spLocks noGrp="1"/>
          </p:cNvSpPr>
          <p:nvPr>
            <p:ph type="title"/>
          </p:nvPr>
        </p:nvSpPr>
        <p:spPr>
          <a:xfrm>
            <a:off x="2224440" y="1113840"/>
            <a:ext cx="8229240" cy="474840"/>
          </a:xfrm>
          <a:prstGeom prst="rect">
            <a:avLst/>
          </a:prstGeom>
          <a:noFill/>
          <a:ln w="0">
            <a:noFill/>
          </a:ln>
        </p:spPr>
        <p:txBody>
          <a:bodyPr bIns="0" anchor="b">
            <a:normAutofit/>
          </a:bodyPr>
          <a:p>
            <a:pPr algn="ctr">
              <a:lnSpc>
                <a:spcPct val="90000"/>
              </a:lnSpc>
              <a:buNone/>
            </a:pPr>
            <a:r>
              <a:rPr b="0" lang="en-US" sz="2400" spc="-1" strike="noStrike" cap="all">
                <a:solidFill>
                  <a:srgbClr val="000000"/>
                </a:solidFill>
                <a:latin typeface="Arial Narrow"/>
              </a:rPr>
              <a:t>References</a:t>
            </a:r>
            <a:endParaRPr b="0" lang="en-US" sz="2400" spc="-1" strike="noStrike">
              <a:solidFill>
                <a:srgbClr val="ffffff"/>
              </a:solidFill>
              <a:latin typeface="Rockwell"/>
            </a:endParaRPr>
          </a:p>
        </p:txBody>
      </p:sp>
      <p:sp>
        <p:nvSpPr>
          <p:cNvPr id="287" name="PlaceHolder 2"/>
          <p:cNvSpPr>
            <a:spLocks noGrp="1"/>
          </p:cNvSpPr>
          <p:nvPr>
            <p:ph type="subTitle"/>
          </p:nvPr>
        </p:nvSpPr>
        <p:spPr>
          <a:xfrm>
            <a:off x="2095560" y="1588680"/>
            <a:ext cx="9494280" cy="3897360"/>
          </a:xfrm>
          <a:prstGeom prst="rect">
            <a:avLst/>
          </a:prstGeom>
          <a:noFill/>
          <a:ln w="0">
            <a:noFill/>
          </a:ln>
        </p:spPr>
        <p:txBody>
          <a:bodyPr tIns="91440" bIns="91440" anchor="t">
            <a:normAutofit fontScale="80000"/>
          </a:bodyPr>
          <a:p>
            <a:pPr>
              <a:lnSpc>
                <a:spcPct val="120000"/>
              </a:lnSpc>
              <a:spcBef>
                <a:spcPts val="1001"/>
              </a:spcBef>
              <a:buNone/>
              <a:tabLst>
                <a:tab algn="l" pos="0"/>
              </a:tabLst>
            </a:pPr>
            <a:r>
              <a:rPr b="0" i="1" lang="en-US" sz="2000" spc="-1" strike="noStrike" cap="all">
                <a:solidFill>
                  <a:srgbClr val="002060"/>
                </a:solidFill>
                <a:latin typeface="Arial Narrow"/>
              </a:rPr>
              <a:t>Juliadata: Data manipulation, storage, and I/O Github </a:t>
            </a:r>
            <a:r>
              <a:rPr b="0" lang="en-US" sz="2000" spc="-1" strike="noStrike" cap="all">
                <a:solidFill>
                  <a:srgbClr val="002060"/>
                </a:solidFill>
                <a:latin typeface="Arial Narrow"/>
              </a:rPr>
              <a:t>(n.d.). Juliadata: Data manipulation, storage, and I/O RETRIVED on June 7, 2023, from https://github.com/JuliaData</a:t>
            </a:r>
            <a:endParaRPr b="0" lang="en-US" sz="2000" spc="-1" strike="noStrike">
              <a:latin typeface="Arial"/>
            </a:endParaRPr>
          </a:p>
          <a:p>
            <a:pPr>
              <a:lnSpc>
                <a:spcPct val="120000"/>
              </a:lnSpc>
              <a:spcBef>
                <a:spcPts val="1001"/>
              </a:spcBef>
              <a:buNone/>
              <a:tabLst>
                <a:tab algn="l" pos="0"/>
              </a:tabLst>
            </a:pPr>
            <a:r>
              <a:rPr b="0" lang="en-US" sz="1900" spc="-1" strike="noStrike" cap="all">
                <a:solidFill>
                  <a:srgbClr val="002060"/>
                </a:solidFill>
                <a:latin typeface="Arial Narrow"/>
              </a:rPr>
              <a:t>Grus J. (2015). </a:t>
            </a:r>
            <a:r>
              <a:rPr b="0" i="1" lang="en-US" sz="1900" spc="-1" strike="noStrike" cap="all">
                <a:solidFill>
                  <a:srgbClr val="002060"/>
                </a:solidFill>
                <a:latin typeface="Arial Narrow"/>
              </a:rPr>
              <a:t>Data science from scratch : first principles with python</a:t>
            </a:r>
            <a:r>
              <a:rPr b="0" lang="en-US" sz="1900" spc="-1" strike="noStrike" cap="all">
                <a:solidFill>
                  <a:srgbClr val="002060"/>
                </a:solidFill>
                <a:latin typeface="Arial Narrow"/>
              </a:rPr>
              <a:t> (First). O'Reilly.</a:t>
            </a:r>
            <a:endParaRPr b="0" lang="en-US" sz="1900" spc="-1" strike="noStrike">
              <a:latin typeface="Arial"/>
            </a:endParaRPr>
          </a:p>
          <a:p>
            <a:pPr>
              <a:lnSpc>
                <a:spcPct val="120000"/>
              </a:lnSpc>
              <a:spcBef>
                <a:spcPts val="1001"/>
              </a:spcBef>
              <a:buNone/>
              <a:tabLst>
                <a:tab algn="l" pos="0"/>
              </a:tabLst>
            </a:pPr>
            <a:r>
              <a:rPr b="0" i="1" lang="en-US" sz="1900" spc="-1" strike="noStrike" cap="all">
                <a:solidFill>
                  <a:srgbClr val="002060"/>
                </a:solidFill>
                <a:latin typeface="Arial Narrow"/>
              </a:rPr>
              <a:t>Books</a:t>
            </a:r>
            <a:r>
              <a:rPr b="0" lang="en-US" sz="1900" spc="-1" strike="noStrike" cap="all">
                <a:solidFill>
                  <a:srgbClr val="002060"/>
                </a:solidFill>
                <a:latin typeface="Arial Narrow"/>
              </a:rPr>
              <a:t> (</a:t>
            </a:r>
            <a:r>
              <a:rPr b="0" lang="en-US" sz="2000" spc="-1" strike="noStrike" cap="all">
                <a:solidFill>
                  <a:srgbClr val="002060"/>
                </a:solidFill>
                <a:latin typeface="Arial Narrow"/>
              </a:rPr>
              <a:t>n.d</a:t>
            </a:r>
            <a:r>
              <a:rPr b="0" lang="en-US" sz="1900" spc="-1" strike="noStrike" cap="all">
                <a:solidFill>
                  <a:srgbClr val="002060"/>
                </a:solidFill>
                <a:latin typeface="Arial Narrow"/>
              </a:rPr>
              <a:t>).  Julia Books. Retrieved on June 7, 2023, From </a:t>
            </a:r>
            <a:r>
              <a:rPr b="0" lang="en-US" sz="1900" spc="-1" strike="noStrike" u="sng" cap="all">
                <a:solidFill>
                  <a:srgbClr val="002060"/>
                </a:solidFill>
                <a:uFillTx/>
                <a:latin typeface="Arial Narrow"/>
                <a:hlinkClick r:id="rId3"/>
              </a:rPr>
              <a:t>https://julialang.org/learning/books</a:t>
            </a:r>
            <a:r>
              <a:rPr b="0" lang="en-US" sz="1900" spc="-1" strike="noStrike" cap="all">
                <a:solidFill>
                  <a:srgbClr val="002060"/>
                </a:solidFill>
                <a:latin typeface="Arial Narrow"/>
              </a:rPr>
              <a:t> </a:t>
            </a:r>
            <a:endParaRPr b="0" lang="en-US" sz="1900" spc="-1" strike="noStrike">
              <a:latin typeface="Arial"/>
            </a:endParaRPr>
          </a:p>
          <a:p>
            <a:pPr>
              <a:lnSpc>
                <a:spcPct val="120000"/>
              </a:lnSpc>
              <a:spcBef>
                <a:spcPts val="1001"/>
              </a:spcBef>
              <a:buNone/>
              <a:tabLst>
                <a:tab algn="l" pos="0"/>
              </a:tabLst>
            </a:pPr>
            <a:r>
              <a:rPr b="0" lang="en-US" sz="1900" spc="-1" strike="noStrike" cap="all">
                <a:solidFill>
                  <a:srgbClr val="002060"/>
                </a:solidFill>
                <a:latin typeface="Arial Narrow"/>
              </a:rPr>
              <a:t>Lauwens B. &amp; Downey A. (2019). </a:t>
            </a:r>
            <a:r>
              <a:rPr b="0" i="1" lang="en-US" sz="1900" spc="-1" strike="noStrike" cap="all">
                <a:solidFill>
                  <a:srgbClr val="002060"/>
                </a:solidFill>
                <a:latin typeface="Arial Narrow"/>
              </a:rPr>
              <a:t>Think julia : how to think like a computer scientist</a:t>
            </a:r>
            <a:r>
              <a:rPr b="0" lang="en-US" sz="1900" spc="-1" strike="noStrike" cap="all">
                <a:solidFill>
                  <a:srgbClr val="002060"/>
                </a:solidFill>
                <a:latin typeface="Arial Narrow"/>
              </a:rPr>
              <a:t> (First). O'Reilly Media.</a:t>
            </a:r>
            <a:endParaRPr b="0" lang="en-US" sz="1900" spc="-1" strike="noStrike">
              <a:latin typeface="Arial"/>
            </a:endParaRPr>
          </a:p>
          <a:p>
            <a:pPr>
              <a:lnSpc>
                <a:spcPct val="120000"/>
              </a:lnSpc>
              <a:spcBef>
                <a:spcPts val="1001"/>
              </a:spcBef>
              <a:buNone/>
              <a:tabLst>
                <a:tab algn="l" pos="0"/>
              </a:tabLst>
            </a:pPr>
            <a:r>
              <a:rPr b="0" i="1" lang="en-US" sz="1900" spc="-1" strike="noStrike" cap="all">
                <a:solidFill>
                  <a:srgbClr val="002060"/>
                </a:solidFill>
                <a:latin typeface="Arial Narrow"/>
              </a:rPr>
              <a:t>Books </a:t>
            </a:r>
            <a:r>
              <a:rPr b="0" lang="en-US" sz="1900" spc="-1" strike="noStrike" cap="all">
                <a:solidFill>
                  <a:srgbClr val="002060"/>
                </a:solidFill>
                <a:latin typeface="Arial Narrow"/>
              </a:rPr>
              <a:t>(N.d.). Rstudio Books. Retrieved on June 7, 2023, From </a:t>
            </a:r>
            <a:r>
              <a:rPr b="0" lang="en-US" sz="1900" spc="-1" strike="noStrike" u="sng" cap="all">
                <a:solidFill>
                  <a:srgbClr val="002060"/>
                </a:solidFill>
                <a:uFillTx/>
                <a:latin typeface="Arial Narrow"/>
                <a:hlinkClick r:id="rId4"/>
              </a:rPr>
              <a:t>https://www.rstudio.com/resources/books/ </a:t>
            </a:r>
            <a:endParaRPr b="0" lang="en-US" sz="1900" spc="-1" strike="noStrike">
              <a:latin typeface="Arial"/>
            </a:endParaRPr>
          </a:p>
          <a:p>
            <a:pPr>
              <a:lnSpc>
                <a:spcPct val="120000"/>
              </a:lnSpc>
              <a:spcBef>
                <a:spcPts val="1001"/>
              </a:spcBef>
              <a:buNone/>
              <a:tabLst>
                <a:tab algn="l" pos="0"/>
              </a:tabLst>
            </a:pPr>
            <a:r>
              <a:rPr b="0" lang="en-US" sz="1900" spc="-1" strike="noStrike" cap="all">
                <a:solidFill>
                  <a:srgbClr val="002060"/>
                </a:solidFill>
                <a:latin typeface="Arial Narrow"/>
              </a:rPr>
              <a:t>Vanderplas J. T. (2017). </a:t>
            </a:r>
            <a:r>
              <a:rPr b="0" i="1" lang="en-US" sz="1900" spc="-1" strike="noStrike" cap="all">
                <a:solidFill>
                  <a:srgbClr val="002060"/>
                </a:solidFill>
                <a:latin typeface="Arial Narrow"/>
              </a:rPr>
              <a:t>Python data science handbook : essential tools for working with data</a:t>
            </a:r>
            <a:r>
              <a:rPr b="0" lang="en-US" sz="1900" spc="-1" strike="noStrike" cap="all">
                <a:solidFill>
                  <a:srgbClr val="002060"/>
                </a:solidFill>
                <a:latin typeface="Arial Narrow"/>
              </a:rPr>
              <a:t>. O'Reilly.</a:t>
            </a:r>
            <a:endParaRPr b="0" lang="en-US" sz="1900" spc="-1" strike="noStrike">
              <a:latin typeface="Arial"/>
            </a:endParaRPr>
          </a:p>
          <a:p>
            <a:pPr>
              <a:lnSpc>
                <a:spcPct val="120000"/>
              </a:lnSpc>
              <a:spcBef>
                <a:spcPts val="1001"/>
              </a:spcBef>
              <a:buNone/>
              <a:tabLst>
                <a:tab algn="l" pos="0"/>
              </a:tabLst>
            </a:pPr>
            <a:r>
              <a:rPr b="0" lang="en-US" sz="1900" spc="-1" strike="noStrike" cap="all">
                <a:solidFill>
                  <a:srgbClr val="002060"/>
                </a:solidFill>
                <a:latin typeface="Arial Narrow"/>
              </a:rPr>
              <a:t>Wickham H. &amp; Grolemund G. (2016). </a:t>
            </a:r>
            <a:r>
              <a:rPr b="0" i="1" lang="en-US" sz="1900" spc="-1" strike="noStrike" cap="all">
                <a:solidFill>
                  <a:srgbClr val="002060"/>
                </a:solidFill>
                <a:latin typeface="Arial Narrow"/>
              </a:rPr>
              <a:t>R for data science : import tidy transform visualize and model data</a:t>
            </a:r>
            <a:r>
              <a:rPr b="0" lang="en-US" sz="1900" spc="-1" strike="noStrike" cap="all">
                <a:solidFill>
                  <a:srgbClr val="002060"/>
                </a:solidFill>
                <a:latin typeface="Arial Narrow"/>
              </a:rPr>
              <a:t> (First). O'Reilly.</a:t>
            </a:r>
            <a:endParaRPr b="0" lang="en-US" sz="1900" spc="-1" strike="noStrike">
              <a:latin typeface="Arial"/>
            </a:endParaRPr>
          </a:p>
          <a:p>
            <a:pPr algn="ctr">
              <a:lnSpc>
                <a:spcPct val="120000"/>
              </a:lnSpc>
              <a:spcBef>
                <a:spcPts val="1001"/>
              </a:spcBef>
              <a:buNone/>
              <a:tabLst>
                <a:tab algn="l" pos="0"/>
              </a:tabLst>
            </a:pPr>
            <a:endParaRPr b="0" lang="en-US" sz="1800" spc="-1" strike="noStrike">
              <a:latin typeface="Arial"/>
            </a:endParaRPr>
          </a:p>
          <a:p>
            <a:pPr algn="ctr">
              <a:lnSpc>
                <a:spcPct val="120000"/>
              </a:lnSpc>
              <a:spcBef>
                <a:spcPts val="1001"/>
              </a:spcBef>
              <a:buNone/>
              <a:tabLst>
                <a:tab algn="l" pos="0"/>
              </a:tabLst>
            </a:pPr>
            <a:endParaRPr b="0" lang="en-US" sz="1800" spc="-1" strike="noStrike">
              <a:latin typeface="Arial"/>
            </a:endParaRPr>
          </a:p>
          <a:p>
            <a:pPr algn="ctr">
              <a:lnSpc>
                <a:spcPct val="120000"/>
              </a:lnSpc>
              <a:spcBef>
                <a:spcPts val="1001"/>
              </a:spcBef>
              <a:buNone/>
              <a:tabLst>
                <a:tab algn="l" pos="0"/>
              </a:tabLst>
            </a:pPr>
            <a:endParaRPr b="0" lang="en-US" sz="1800" spc="-1" strike="noStrike">
              <a:latin typeface="Arial"/>
            </a:endParaRPr>
          </a:p>
        </p:txBody>
      </p:sp>
      <p:sp>
        <p:nvSpPr>
          <p:cNvPr id="288" name="PlaceHolder 3"/>
          <p:cNvSpPr>
            <a:spLocks noGrp="1"/>
          </p:cNvSpPr>
          <p:nvPr>
            <p:ph type="ftr" idx="27"/>
          </p:nvPr>
        </p:nvSpPr>
        <p:spPr>
          <a:xfrm>
            <a:off x="1298520" y="6092280"/>
            <a:ext cx="5943240" cy="376920"/>
          </a:xfrm>
          <a:prstGeom prst="rect">
            <a:avLst/>
          </a:prstGeom>
          <a:noFill/>
          <a:ln w="0">
            <a:noFill/>
          </a:ln>
        </p:spPr>
        <p:txBody>
          <a:bodyPr anchor="ctr">
            <a:normAutofit/>
          </a:bodyPr>
          <a:lstStyle>
            <a:lvl1pPr>
              <a:lnSpc>
                <a:spcPct val="100000"/>
              </a:lnSpc>
              <a:spcAft>
                <a:spcPts val="601"/>
              </a:spcAft>
              <a:buNone/>
              <a:defRPr b="0" lang="en-US" sz="1000" spc="-1" strike="noStrike">
                <a:solidFill>
                  <a:srgbClr val="454545"/>
                </a:solidFill>
                <a:latin typeface="Rockwell"/>
              </a:defRPr>
            </a:lvl1pPr>
          </a:lstStyle>
          <a:p>
            <a:pPr>
              <a:lnSpc>
                <a:spcPct val="100000"/>
              </a:lnSpc>
              <a:spcAft>
                <a:spcPts val="601"/>
              </a:spcAft>
              <a:buNone/>
            </a:pPr>
            <a:r>
              <a:rPr b="0" lang="en-US" sz="1000" spc="-1" strike="noStrike">
                <a:solidFill>
                  <a:srgbClr val="454545"/>
                </a:solidFill>
                <a:latin typeface="Rockwell"/>
              </a:rPr>
              <a:t>Untangle Library Data Spaghetti </a:t>
            </a:r>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000"/>
                                  </p:stCondLst>
                                  <p:iterate type="lt">
                                    <p:tmAbs val="100"/>
                                  </p:iterate>
                                  <p:childTnLst>
                                    <p:set>
                                      <p:cBhvr>
                                        <p:cTn id="6" dur="1" fill="hold">
                                          <p:stCondLst>
                                            <p:cond delay="0"/>
                                          </p:stCondLst>
                                        </p:cTn>
                                        <p:tgtEl>
                                          <p:spTgt spid="286"/>
                                        </p:tgtEl>
                                        <p:attrNameLst>
                                          <p:attrName>style.visibility</p:attrName>
                                        </p:attrNameLst>
                                      </p:cBhvr>
                                      <p:to>
                                        <p:strVal val="visible"/>
                                      </p:to>
                                    </p:set>
                                    <p:animEffect filter="fade" transition="in">
                                      <p:cBhvr additive="repl">
                                        <p:cTn id="7" dur="4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44" name="Picture 45" descr=""/>
          <p:cNvPicPr/>
          <p:nvPr/>
        </p:nvPicPr>
        <p:blipFill>
          <a:blip r:embed="rId1">
            <a:alphaModFix amt="35000"/>
          </a:blip>
          <a:srcRect l="0" t="17597" r="-2" b="-3"/>
          <a:stretch/>
        </p:blipFill>
        <p:spPr>
          <a:xfrm>
            <a:off x="0" y="0"/>
            <a:ext cx="12191760" cy="6857640"/>
          </a:xfrm>
          <a:prstGeom prst="rect">
            <a:avLst/>
          </a:prstGeom>
          <a:ln w="0">
            <a:noFill/>
          </a:ln>
        </p:spPr>
      </p:pic>
      <p:sp>
        <p:nvSpPr>
          <p:cNvPr id="245" name="PlaceHolder 1"/>
          <p:cNvSpPr>
            <a:spLocks noGrp="1"/>
          </p:cNvSpPr>
          <p:nvPr>
            <p:ph type="title"/>
          </p:nvPr>
        </p:nvSpPr>
        <p:spPr>
          <a:xfrm>
            <a:off x="1451520" y="804600"/>
            <a:ext cx="9290880" cy="1049040"/>
          </a:xfrm>
          <a:prstGeom prst="rect">
            <a:avLst/>
          </a:prstGeom>
          <a:noFill/>
          <a:ln w="0">
            <a:noFill/>
          </a:ln>
        </p:spPr>
        <p:txBody>
          <a:bodyPr anchor="ctr">
            <a:normAutofit/>
          </a:bodyPr>
          <a:p>
            <a:pPr algn="ctr">
              <a:lnSpc>
                <a:spcPct val="90000"/>
              </a:lnSpc>
              <a:buNone/>
            </a:pPr>
            <a:r>
              <a:rPr b="0" lang="en-US" sz="3200" spc="-1" strike="noStrike" cap="all">
                <a:solidFill>
                  <a:srgbClr val="ffffff"/>
                </a:solidFill>
                <a:latin typeface="Rockwell"/>
              </a:rPr>
              <a:t>AGENDA</a:t>
            </a:r>
            <a:endParaRPr b="0" lang="en-US" sz="3200" spc="-1" strike="noStrike">
              <a:solidFill>
                <a:srgbClr val="ffffff"/>
              </a:solidFill>
              <a:latin typeface="Rockwell"/>
            </a:endParaRPr>
          </a:p>
        </p:txBody>
      </p:sp>
      <p:graphicFrame>
        <p:nvGraphicFramePr>
          <p:cNvPr id="1" name="Diagram1"/>
          <p:cNvGraphicFramePr/>
          <p:nvPr>
            <p:extLst>
              <p:ext uri="{D42A27DB-BD31-4B8C-83A1-F6EECF244321}">
                <p14:modId xmlns:p14="http://schemas.microsoft.com/office/powerpoint/2010/main" val="3135962088"/>
              </p:ext>
            </p:extLst>
          </p:nvPr>
        </p:nvGraphicFramePr>
        <p:xfrm>
          <a:off x="1450800" y="2016000"/>
          <a:ext cx="9291240" cy="344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6" name="PlaceHolder 2"/>
          <p:cNvSpPr>
            <a:spLocks noGrp="1"/>
          </p:cNvSpPr>
          <p:nvPr>
            <p:ph type="ftr" idx="19"/>
          </p:nvPr>
        </p:nvSpPr>
        <p:spPr>
          <a:xfrm>
            <a:off x="1451520" y="6215400"/>
            <a:ext cx="5626440" cy="642240"/>
          </a:xfrm>
          <a:prstGeom prst="rect">
            <a:avLst/>
          </a:prstGeom>
          <a:noFill/>
          <a:ln w="0">
            <a:noFill/>
          </a:ln>
        </p:spPr>
        <p:txBody>
          <a:bodyPr anchor="ctr">
            <a:normAutofit/>
          </a:bodyPr>
          <a:lstStyle>
            <a:lvl1pPr>
              <a:lnSpc>
                <a:spcPct val="100000"/>
              </a:lnSpc>
              <a:spcAft>
                <a:spcPts val="601"/>
              </a:spcAft>
              <a:buNone/>
              <a:defRPr b="0" lang="en-US" sz="1200" spc="-1" strike="noStrike">
                <a:solidFill>
                  <a:srgbClr val="ffffff"/>
                </a:solidFill>
                <a:latin typeface="Rockwell"/>
              </a:defRPr>
            </a:lvl1pPr>
          </a:lstStyle>
          <a:p>
            <a:pPr>
              <a:lnSpc>
                <a:spcPct val="100000"/>
              </a:lnSpc>
              <a:spcAft>
                <a:spcPts val="601"/>
              </a:spcAft>
              <a:buNone/>
            </a:pPr>
            <a:r>
              <a:rPr b="0" lang="en-US" sz="1200" spc="-1" strike="noStrike">
                <a:solidFill>
                  <a:srgbClr val="ffffff"/>
                </a:solidFill>
                <a:latin typeface="Rockwell"/>
              </a:rPr>
              <a:t>Untangle Library Data Spaghetti</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553800" y="1041480"/>
            <a:ext cx="4538160" cy="2345040"/>
          </a:xfrm>
          <a:prstGeom prst="rect">
            <a:avLst/>
          </a:prstGeom>
          <a:noFill/>
          <a:ln w="0">
            <a:noFill/>
          </a:ln>
        </p:spPr>
        <p:txBody>
          <a:bodyPr anchor="b">
            <a:normAutofit/>
          </a:bodyPr>
          <a:p>
            <a:pPr algn="ctr">
              <a:lnSpc>
                <a:spcPct val="90000"/>
              </a:lnSpc>
              <a:buNone/>
            </a:pPr>
            <a:r>
              <a:rPr b="0" lang="en-US" sz="4200" spc="-1" strike="noStrike" cap="all">
                <a:solidFill>
                  <a:srgbClr val="fb8c29"/>
                </a:solidFill>
                <a:latin typeface="Rockwell"/>
              </a:rPr>
              <a:t>INTRODUCTION</a:t>
            </a:r>
            <a:endParaRPr b="0" lang="en-US" sz="4200" spc="-1" strike="noStrike">
              <a:solidFill>
                <a:srgbClr val="ffffff"/>
              </a:solidFill>
              <a:latin typeface="Rockwell"/>
            </a:endParaRPr>
          </a:p>
        </p:txBody>
      </p:sp>
      <p:sp>
        <p:nvSpPr>
          <p:cNvPr id="248" name="PlaceHolder 2"/>
          <p:cNvSpPr>
            <a:spLocks noGrp="1"/>
          </p:cNvSpPr>
          <p:nvPr>
            <p:ph/>
          </p:nvPr>
        </p:nvSpPr>
        <p:spPr>
          <a:xfrm>
            <a:off x="5852160" y="3817800"/>
            <a:ext cx="6339600" cy="1773000"/>
          </a:xfrm>
          <a:prstGeom prst="rect">
            <a:avLst/>
          </a:prstGeom>
          <a:noFill/>
          <a:ln w="0">
            <a:noFill/>
          </a:ln>
        </p:spPr>
        <p:txBody>
          <a:bodyPr anchor="t">
            <a:noAutofit/>
          </a:bodyPr>
          <a:p>
            <a:pPr algn="ctr">
              <a:lnSpc>
                <a:spcPct val="90000"/>
              </a:lnSpc>
              <a:spcBef>
                <a:spcPts val="1001"/>
              </a:spcBef>
              <a:buNone/>
              <a:tabLst>
                <a:tab algn="l" pos="0"/>
              </a:tabLst>
            </a:pPr>
            <a:r>
              <a:rPr b="0" lang="en-US" sz="2000" spc="-1" strike="noStrike">
                <a:solidFill>
                  <a:srgbClr val="ffffff"/>
                </a:solidFill>
                <a:latin typeface="Rockwell"/>
              </a:rPr>
              <a:t>There was data in numerous tabs on spreadsheets. There were no monthly reports for systems such as Primo, Website, LibGuides, Alma. The Social Media was not updated for two years. Fiscal Year End was basic information. There was no data visualization or a database containing this information. </a:t>
            </a:r>
            <a:endParaRPr b="0" lang="en-US" sz="2000" spc="-1" strike="noStrike">
              <a:solidFill>
                <a:srgbClr val="ffffff"/>
              </a:solidFill>
              <a:latin typeface="Rockwell"/>
            </a:endParaRPr>
          </a:p>
        </p:txBody>
      </p:sp>
      <p:sp>
        <p:nvSpPr>
          <p:cNvPr id="249" name="PlaceHolder 3"/>
          <p:cNvSpPr>
            <a:spLocks noGrp="1"/>
          </p:cNvSpPr>
          <p:nvPr>
            <p:ph type="ftr" idx="20"/>
          </p:nvPr>
        </p:nvSpPr>
        <p:spPr>
          <a:xfrm>
            <a:off x="1298520" y="6162120"/>
            <a:ext cx="5943240" cy="695520"/>
          </a:xfrm>
          <a:prstGeom prst="rect">
            <a:avLst/>
          </a:prstGeom>
          <a:noFill/>
          <a:ln w="0">
            <a:noFill/>
          </a:ln>
        </p:spPr>
        <p:txBody>
          <a:bodyPr anchor="ctr">
            <a:normAutofit/>
          </a:bodyPr>
          <a:lstStyle>
            <a:lvl1pPr>
              <a:lnSpc>
                <a:spcPct val="100000"/>
              </a:lnSpc>
              <a:spcAft>
                <a:spcPts val="601"/>
              </a:spcAft>
              <a:buNone/>
              <a:defRPr b="0" lang="en-US" sz="1200" spc="-1" strike="noStrike">
                <a:solidFill>
                  <a:srgbClr val="ffffff"/>
                </a:solidFill>
                <a:latin typeface="Rockwell"/>
              </a:defRPr>
            </a:lvl1pPr>
          </a:lstStyle>
          <a:p>
            <a:pPr>
              <a:lnSpc>
                <a:spcPct val="100000"/>
              </a:lnSpc>
              <a:spcAft>
                <a:spcPts val="601"/>
              </a:spcAft>
              <a:buNone/>
            </a:pPr>
            <a:r>
              <a:rPr b="0" lang="en-US" sz="1200" spc="-1" strike="noStrike">
                <a:solidFill>
                  <a:srgbClr val="ffffff"/>
                </a:solidFill>
                <a:latin typeface="Rockwell"/>
              </a:rPr>
              <a:t>Untangling Library Data Spaghetti</a:t>
            </a:r>
            <a:endParaRPr b="0" lang="en-US" sz="1200" spc="-1" strike="noStrike">
              <a:latin typeface="Times New Roman"/>
            </a:endParaRPr>
          </a:p>
        </p:txBody>
      </p:sp>
      <p:pic>
        <p:nvPicPr>
          <p:cNvPr id="250" name="Picture 6" descr="Close-up of raw tagliatelle paste"/>
          <p:cNvPicPr/>
          <p:nvPr/>
        </p:nvPicPr>
        <p:blipFill>
          <a:blip r:embed="rId2"/>
          <a:srcRect l="16504" t="0" r="9956" b="3"/>
          <a:stretch/>
        </p:blipFill>
        <p:spPr>
          <a:xfrm>
            <a:off x="1412640" y="1410120"/>
            <a:ext cx="4348440" cy="38584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51" name="Picture 4" descr="A wall painted with an arrow and a dartboard"/>
          <p:cNvPicPr/>
          <p:nvPr/>
        </p:nvPicPr>
        <p:blipFill>
          <a:blip r:embed="rId1">
            <a:alphaModFix amt="50000"/>
          </a:blip>
          <a:srcRect l="0" t="8959" r="-2" b="12297"/>
          <a:stretch/>
        </p:blipFill>
        <p:spPr>
          <a:xfrm>
            <a:off x="0" y="0"/>
            <a:ext cx="12191760" cy="6857640"/>
          </a:xfrm>
          <a:prstGeom prst="rect">
            <a:avLst/>
          </a:prstGeom>
          <a:ln w="0">
            <a:noFill/>
          </a:ln>
        </p:spPr>
      </p:pic>
      <p:sp>
        <p:nvSpPr>
          <p:cNvPr id="252" name="PlaceHolder 1"/>
          <p:cNvSpPr>
            <a:spLocks noGrp="1"/>
          </p:cNvSpPr>
          <p:nvPr>
            <p:ph type="title"/>
          </p:nvPr>
        </p:nvSpPr>
        <p:spPr>
          <a:xfrm>
            <a:off x="1774440" y="802440"/>
            <a:ext cx="8636760" cy="2920320"/>
          </a:xfrm>
          <a:prstGeom prst="rect">
            <a:avLst/>
          </a:prstGeom>
          <a:noFill/>
          <a:ln w="0">
            <a:noFill/>
          </a:ln>
        </p:spPr>
        <p:txBody>
          <a:bodyPr bIns="0" anchor="b">
            <a:normAutofit/>
          </a:bodyPr>
          <a:p>
            <a:pPr algn="ctr">
              <a:lnSpc>
                <a:spcPct val="90000"/>
              </a:lnSpc>
              <a:buNone/>
            </a:pPr>
            <a:r>
              <a:rPr b="0" lang="en-US" sz="6600" spc="-1" strike="noStrike" cap="all">
                <a:solidFill>
                  <a:srgbClr val="ffffff"/>
                </a:solidFill>
                <a:latin typeface="Rockwell"/>
              </a:rPr>
              <a:t>PRIMARY GOALS</a:t>
            </a:r>
            <a:endParaRPr b="0" lang="en-US" sz="6600" spc="-1" strike="noStrike">
              <a:solidFill>
                <a:srgbClr val="ffffff"/>
              </a:solidFill>
              <a:latin typeface="Rockwell"/>
            </a:endParaRPr>
          </a:p>
        </p:txBody>
      </p:sp>
      <p:sp>
        <p:nvSpPr>
          <p:cNvPr id="253" name="PlaceHolder 2"/>
          <p:cNvSpPr>
            <a:spLocks noGrp="1"/>
          </p:cNvSpPr>
          <p:nvPr>
            <p:ph type="subTitle"/>
          </p:nvPr>
        </p:nvSpPr>
        <p:spPr>
          <a:xfrm>
            <a:off x="1774440" y="3724200"/>
            <a:ext cx="8636760" cy="977400"/>
          </a:xfrm>
          <a:prstGeom prst="rect">
            <a:avLst/>
          </a:prstGeom>
          <a:noFill/>
          <a:ln w="0">
            <a:noFill/>
          </a:ln>
        </p:spPr>
        <p:txBody>
          <a:bodyPr anchor="t">
            <a:noAutofit/>
          </a:bodyPr>
          <a:p>
            <a:pPr algn="ctr">
              <a:lnSpc>
                <a:spcPct val="90000"/>
              </a:lnSpc>
              <a:spcBef>
                <a:spcPts val="1001"/>
              </a:spcBef>
              <a:buNone/>
              <a:tabLst>
                <a:tab algn="l" pos="0"/>
              </a:tabLst>
            </a:pPr>
            <a:r>
              <a:rPr b="0" lang="en-US" sz="2000" spc="-1" strike="noStrike" cap="all">
                <a:solidFill>
                  <a:srgbClr val="ffffff"/>
                </a:solidFill>
                <a:latin typeface="Rockwell"/>
              </a:rPr>
              <a:t>Centralize area for reports containing fiscal year end and monthly reports</a:t>
            </a:r>
            <a:endParaRPr b="0" lang="en-US" sz="2000" spc="-1" strike="noStrike">
              <a:latin typeface="Arial"/>
            </a:endParaRPr>
          </a:p>
          <a:p>
            <a:pPr algn="ctr">
              <a:lnSpc>
                <a:spcPct val="90000"/>
              </a:lnSpc>
              <a:spcBef>
                <a:spcPts val="1001"/>
              </a:spcBef>
              <a:buNone/>
              <a:tabLst>
                <a:tab algn="l" pos="0"/>
              </a:tabLst>
            </a:pPr>
            <a:r>
              <a:rPr b="0" lang="en-US" sz="2000" spc="-1" strike="noStrike" cap="all">
                <a:solidFill>
                  <a:srgbClr val="ffffff"/>
                </a:solidFill>
                <a:latin typeface="Rockwell"/>
              </a:rPr>
              <a:t>A database that has schemas, tables, and views containing monthly data for Libguides, log and audit data for EZproxy</a:t>
            </a:r>
            <a:endParaRPr b="0" lang="en-US" sz="2000" spc="-1" strike="noStrike">
              <a:latin typeface="Arial"/>
            </a:endParaRPr>
          </a:p>
          <a:p>
            <a:pPr algn="ctr">
              <a:lnSpc>
                <a:spcPct val="90000"/>
              </a:lnSpc>
              <a:spcBef>
                <a:spcPts val="1001"/>
              </a:spcBef>
              <a:buNone/>
              <a:tabLst>
                <a:tab algn="l" pos="0"/>
              </a:tabLst>
            </a:pPr>
            <a:r>
              <a:rPr b="0" lang="en-US" sz="2000" spc="-1" strike="noStrike" cap="all">
                <a:solidFill>
                  <a:srgbClr val="ffffff"/>
                </a:solidFill>
                <a:latin typeface="Rockwell"/>
              </a:rPr>
              <a:t>Data Visualization for reports</a:t>
            </a:r>
            <a:endParaRPr b="0" lang="en-US" sz="2000" spc="-1" strike="noStrike">
              <a:latin typeface="Arial"/>
            </a:endParaRPr>
          </a:p>
          <a:p>
            <a:pPr algn="ctr">
              <a:lnSpc>
                <a:spcPct val="90000"/>
              </a:lnSpc>
              <a:spcBef>
                <a:spcPts val="1001"/>
              </a:spcBef>
              <a:buNone/>
              <a:tabLst>
                <a:tab algn="l" pos="0"/>
              </a:tabLst>
            </a:pPr>
            <a:r>
              <a:rPr b="0" lang="en-US" sz="2000" spc="-1" strike="noStrike" cap="all">
                <a:solidFill>
                  <a:srgbClr val="ffffff"/>
                </a:solidFill>
                <a:latin typeface="Rockwell"/>
              </a:rPr>
              <a:t>Built reports for fiscal year end of systems missing data</a:t>
            </a:r>
            <a:endParaRPr b="0" lang="en-US" sz="2000" spc="-1" strike="noStrike">
              <a:latin typeface="Arial"/>
            </a:endParaRPr>
          </a:p>
          <a:p>
            <a:pPr algn="ctr">
              <a:lnSpc>
                <a:spcPct val="90000"/>
              </a:lnSpc>
              <a:spcBef>
                <a:spcPts val="1001"/>
              </a:spcBef>
              <a:buNone/>
              <a:tabLst>
                <a:tab algn="l" pos="0"/>
              </a:tabLst>
            </a:pPr>
            <a:r>
              <a:rPr b="0" lang="en-US" sz="2000" spc="-1" strike="noStrike" cap="all">
                <a:solidFill>
                  <a:srgbClr val="ffffff"/>
                </a:solidFill>
                <a:latin typeface="Rockwell"/>
              </a:rPr>
              <a:t>Making flat files readable in a database table</a:t>
            </a:r>
            <a:endParaRPr b="0" lang="en-US" sz="2000" spc="-1" strike="noStrike">
              <a:latin typeface="Arial"/>
            </a:endParaRPr>
          </a:p>
          <a:p>
            <a:pPr algn="ctr">
              <a:lnSpc>
                <a:spcPct val="90000"/>
              </a:lnSpc>
              <a:spcBef>
                <a:spcPts val="1001"/>
              </a:spcBef>
              <a:buNone/>
              <a:tabLst>
                <a:tab algn="l" pos="0"/>
              </a:tabLst>
            </a:pPr>
            <a:r>
              <a:rPr b="0" lang="en-US" sz="2000" spc="-1" strike="noStrike" cap="all">
                <a:solidFill>
                  <a:srgbClr val="ffffff"/>
                </a:solidFill>
                <a:latin typeface="Rockwell"/>
              </a:rPr>
              <a:t>Taught data wrangling skills to assistant</a:t>
            </a:r>
            <a:endParaRPr b="0" lang="en-US" sz="2000" spc="-1" strike="noStrike">
              <a:latin typeface="Arial"/>
            </a:endParaRPr>
          </a:p>
          <a:p>
            <a:pPr algn="ctr">
              <a:lnSpc>
                <a:spcPct val="90000"/>
              </a:lnSpc>
              <a:spcBef>
                <a:spcPts val="1001"/>
              </a:spcBef>
              <a:buNone/>
              <a:tabLst>
                <a:tab algn="l" pos="0"/>
              </a:tabLst>
            </a:pPr>
            <a:endParaRPr b="0" lang="en-US" sz="700" spc="-1" strike="noStrike">
              <a:latin typeface="Arial"/>
            </a:endParaRPr>
          </a:p>
          <a:p>
            <a:pPr algn="ctr">
              <a:lnSpc>
                <a:spcPct val="90000"/>
              </a:lnSpc>
              <a:spcBef>
                <a:spcPts val="1001"/>
              </a:spcBef>
              <a:buNone/>
              <a:tabLst>
                <a:tab algn="l" pos="0"/>
              </a:tabLst>
            </a:pPr>
            <a:endParaRPr b="0" lang="en-US" sz="700" spc="-1" strike="noStrike">
              <a:latin typeface="Arial"/>
            </a:endParaRPr>
          </a:p>
          <a:p>
            <a:pPr algn="ctr">
              <a:lnSpc>
                <a:spcPct val="90000"/>
              </a:lnSpc>
              <a:spcBef>
                <a:spcPts val="1001"/>
              </a:spcBef>
              <a:buNone/>
              <a:tabLst>
                <a:tab algn="l" pos="0"/>
              </a:tabLst>
            </a:pPr>
            <a:endParaRPr b="0" lang="en-US" sz="700" spc="-1" strike="noStrike">
              <a:latin typeface="Arial"/>
            </a:endParaRPr>
          </a:p>
          <a:p>
            <a:pPr algn="ctr">
              <a:lnSpc>
                <a:spcPct val="90000"/>
              </a:lnSpc>
              <a:spcBef>
                <a:spcPts val="1001"/>
              </a:spcBef>
              <a:buNone/>
              <a:tabLst>
                <a:tab algn="l" pos="0"/>
              </a:tabLst>
            </a:pPr>
            <a:endParaRPr b="0" lang="en-US" sz="700" spc="-1" strike="noStrike">
              <a:latin typeface="Arial"/>
            </a:endParaRPr>
          </a:p>
          <a:p>
            <a:pPr algn="ctr">
              <a:lnSpc>
                <a:spcPct val="90000"/>
              </a:lnSpc>
              <a:spcBef>
                <a:spcPts val="1001"/>
              </a:spcBef>
              <a:buNone/>
              <a:tabLst>
                <a:tab algn="l" pos="0"/>
              </a:tabLst>
            </a:pPr>
            <a:endParaRPr b="0" lang="en-US" sz="700" spc="-1" strike="noStrike">
              <a:latin typeface="Arial"/>
            </a:endParaRPr>
          </a:p>
          <a:p>
            <a:pPr algn="ctr">
              <a:lnSpc>
                <a:spcPct val="90000"/>
              </a:lnSpc>
              <a:spcBef>
                <a:spcPts val="1001"/>
              </a:spcBef>
              <a:buNone/>
              <a:tabLst>
                <a:tab algn="l" pos="0"/>
              </a:tabLst>
            </a:pPr>
            <a:endParaRPr b="0" lang="en-US" sz="7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838080" y="5509440"/>
            <a:ext cx="4081680" cy="585360"/>
          </a:xfrm>
          <a:prstGeom prst="rect">
            <a:avLst/>
          </a:prstGeom>
          <a:noFill/>
          <a:ln w="0">
            <a:noFill/>
          </a:ln>
        </p:spPr>
        <p:txBody>
          <a:bodyPr anchor="ctr">
            <a:noAutofit/>
          </a:bodyPr>
          <a:p>
            <a:pPr algn="ctr">
              <a:lnSpc>
                <a:spcPct val="90000"/>
              </a:lnSpc>
              <a:buNone/>
            </a:pPr>
            <a:r>
              <a:rPr b="0" lang="en-US" sz="2800" spc="148" strike="noStrike" cap="all">
                <a:solidFill>
                  <a:srgbClr val="ffffff"/>
                </a:solidFill>
                <a:latin typeface="Rockwell"/>
              </a:rPr>
              <a:t>TIMELINE 2021- 22</a:t>
            </a:r>
            <a:endParaRPr b="0" lang="en-US" sz="2800" spc="-1" strike="noStrike">
              <a:solidFill>
                <a:srgbClr val="ffffff"/>
              </a:solidFill>
              <a:latin typeface="Rockwell"/>
            </a:endParaRPr>
          </a:p>
        </p:txBody>
      </p:sp>
      <p:sp>
        <p:nvSpPr>
          <p:cNvPr id="255" name="PlaceHolder 2"/>
          <p:cNvSpPr>
            <a:spLocks noGrp="1"/>
          </p:cNvSpPr>
          <p:nvPr>
            <p:ph/>
          </p:nvPr>
        </p:nvSpPr>
        <p:spPr>
          <a:xfrm>
            <a:off x="165960" y="1507680"/>
            <a:ext cx="2141280" cy="514080"/>
          </a:xfrm>
          <a:prstGeom prst="rect">
            <a:avLst/>
          </a:prstGeom>
          <a:noFill/>
          <a:ln w="0">
            <a:noFill/>
          </a:ln>
        </p:spPr>
        <p:txBody>
          <a:bodyPr anchor="ctr">
            <a:noAutofit/>
          </a:bodyPr>
          <a:p>
            <a:pPr algn="r">
              <a:lnSpc>
                <a:spcPct val="120000"/>
              </a:lnSpc>
              <a:spcBef>
                <a:spcPts val="1001"/>
              </a:spcBef>
              <a:buNone/>
              <a:tabLst>
                <a:tab algn="l" pos="0"/>
              </a:tabLst>
            </a:pPr>
            <a:r>
              <a:rPr b="0" lang="en-US" sz="2000" spc="-1" strike="noStrike">
                <a:solidFill>
                  <a:srgbClr val="ffffff"/>
                </a:solidFill>
                <a:latin typeface="Rockwell"/>
              </a:rPr>
              <a:t>Q1</a:t>
            </a:r>
            <a:endParaRPr b="0" lang="en-US" sz="2000" spc="-1" strike="noStrike">
              <a:solidFill>
                <a:srgbClr val="ffffff"/>
              </a:solidFill>
              <a:latin typeface="Rockwell"/>
            </a:endParaRPr>
          </a:p>
        </p:txBody>
      </p:sp>
      <p:sp>
        <p:nvSpPr>
          <p:cNvPr id="256" name="PlaceHolder 3"/>
          <p:cNvSpPr>
            <a:spLocks noGrp="1"/>
          </p:cNvSpPr>
          <p:nvPr>
            <p:ph/>
          </p:nvPr>
        </p:nvSpPr>
        <p:spPr>
          <a:xfrm>
            <a:off x="732240" y="2584080"/>
            <a:ext cx="2141280" cy="514080"/>
          </a:xfrm>
          <a:prstGeom prst="rect">
            <a:avLst/>
          </a:prstGeom>
          <a:noFill/>
          <a:ln w="0">
            <a:noFill/>
          </a:ln>
        </p:spPr>
        <p:txBody>
          <a:bodyPr anchor="ctr">
            <a:noAutofit/>
          </a:bodyPr>
          <a:p>
            <a:pPr algn="r">
              <a:lnSpc>
                <a:spcPct val="120000"/>
              </a:lnSpc>
              <a:spcBef>
                <a:spcPts val="1001"/>
              </a:spcBef>
              <a:buNone/>
              <a:tabLst>
                <a:tab algn="l" pos="0"/>
              </a:tabLst>
            </a:pPr>
            <a:r>
              <a:rPr b="0" lang="en-US" sz="2000" spc="-1" strike="noStrike">
                <a:solidFill>
                  <a:srgbClr val="ffffff"/>
                </a:solidFill>
                <a:latin typeface="Rockwell"/>
              </a:rPr>
              <a:t>Q2</a:t>
            </a:r>
            <a:endParaRPr b="0" lang="en-US" sz="2000" spc="-1" strike="noStrike">
              <a:solidFill>
                <a:srgbClr val="ffffff"/>
              </a:solidFill>
              <a:latin typeface="Rockwell"/>
            </a:endParaRPr>
          </a:p>
        </p:txBody>
      </p:sp>
      <p:sp>
        <p:nvSpPr>
          <p:cNvPr id="257" name="PlaceHolder 4"/>
          <p:cNvSpPr>
            <a:spLocks noGrp="1"/>
          </p:cNvSpPr>
          <p:nvPr>
            <p:ph/>
          </p:nvPr>
        </p:nvSpPr>
        <p:spPr>
          <a:xfrm>
            <a:off x="1338480" y="3660480"/>
            <a:ext cx="2141280" cy="514080"/>
          </a:xfrm>
          <a:prstGeom prst="rect">
            <a:avLst/>
          </a:prstGeom>
          <a:noFill/>
          <a:ln w="0">
            <a:noFill/>
          </a:ln>
        </p:spPr>
        <p:txBody>
          <a:bodyPr anchor="ctr">
            <a:noAutofit/>
          </a:bodyPr>
          <a:p>
            <a:pPr algn="r">
              <a:lnSpc>
                <a:spcPct val="120000"/>
              </a:lnSpc>
              <a:spcBef>
                <a:spcPts val="1001"/>
              </a:spcBef>
              <a:buNone/>
              <a:tabLst>
                <a:tab algn="l" pos="0"/>
              </a:tabLst>
            </a:pPr>
            <a:r>
              <a:rPr b="0" lang="en-US" sz="2000" spc="-1" strike="noStrike">
                <a:solidFill>
                  <a:srgbClr val="ffffff"/>
                </a:solidFill>
                <a:latin typeface="Rockwell"/>
              </a:rPr>
              <a:t>Q3</a:t>
            </a:r>
            <a:endParaRPr b="0" lang="en-US" sz="2000" spc="-1" strike="noStrike">
              <a:solidFill>
                <a:srgbClr val="ffffff"/>
              </a:solidFill>
              <a:latin typeface="Rockwell"/>
            </a:endParaRPr>
          </a:p>
        </p:txBody>
      </p:sp>
      <p:sp>
        <p:nvSpPr>
          <p:cNvPr id="258" name="PlaceHolder 5"/>
          <p:cNvSpPr>
            <a:spLocks noGrp="1"/>
          </p:cNvSpPr>
          <p:nvPr>
            <p:ph/>
          </p:nvPr>
        </p:nvSpPr>
        <p:spPr>
          <a:xfrm>
            <a:off x="1922760" y="4736880"/>
            <a:ext cx="2141280" cy="514080"/>
          </a:xfrm>
          <a:prstGeom prst="rect">
            <a:avLst/>
          </a:prstGeom>
          <a:noFill/>
          <a:ln w="0">
            <a:noFill/>
          </a:ln>
        </p:spPr>
        <p:txBody>
          <a:bodyPr anchor="ctr">
            <a:noAutofit/>
          </a:bodyPr>
          <a:p>
            <a:pPr algn="r">
              <a:lnSpc>
                <a:spcPct val="120000"/>
              </a:lnSpc>
              <a:spcBef>
                <a:spcPts val="1001"/>
              </a:spcBef>
              <a:buNone/>
              <a:tabLst>
                <a:tab algn="l" pos="0"/>
              </a:tabLst>
            </a:pPr>
            <a:r>
              <a:rPr b="0" lang="en-US" sz="2000" spc="-1" strike="noStrike">
                <a:solidFill>
                  <a:srgbClr val="ffffff"/>
                </a:solidFill>
                <a:latin typeface="Rockwell"/>
              </a:rPr>
              <a:t>Q4</a:t>
            </a:r>
            <a:endParaRPr b="0" lang="en-US" sz="2000" spc="-1" strike="noStrike">
              <a:solidFill>
                <a:srgbClr val="ffffff"/>
              </a:solidFill>
              <a:latin typeface="Rockwell"/>
            </a:endParaRPr>
          </a:p>
        </p:txBody>
      </p:sp>
      <p:sp>
        <p:nvSpPr>
          <p:cNvPr id="259" name="PlaceHolder 6"/>
          <p:cNvSpPr>
            <a:spLocks noGrp="1"/>
          </p:cNvSpPr>
          <p:nvPr>
            <p:ph/>
          </p:nvPr>
        </p:nvSpPr>
        <p:spPr>
          <a:xfrm>
            <a:off x="4401360" y="1504800"/>
            <a:ext cx="5102280" cy="100224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000000"/>
                </a:solidFill>
                <a:latin typeface="Rockwell"/>
              </a:rPr>
              <a:t>Design of Fiscal Year End and Annual Reports</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Design of Reporting LibGuide </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Training to Assist design of reports </a:t>
            </a:r>
            <a:endParaRPr b="0" lang="en-US" sz="1400" spc="-1" strike="noStrike">
              <a:solidFill>
                <a:srgbClr val="ffffff"/>
              </a:solidFill>
              <a:latin typeface="Rockwell"/>
            </a:endParaRPr>
          </a:p>
        </p:txBody>
      </p:sp>
      <p:sp>
        <p:nvSpPr>
          <p:cNvPr id="260" name="PlaceHolder 7"/>
          <p:cNvSpPr>
            <a:spLocks noGrp="1"/>
          </p:cNvSpPr>
          <p:nvPr>
            <p:ph/>
          </p:nvPr>
        </p:nvSpPr>
        <p:spPr>
          <a:xfrm>
            <a:off x="4986000" y="268272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000000"/>
                </a:solidFill>
                <a:latin typeface="Rockwell"/>
              </a:rPr>
              <a:t>Requested virtual servers to run PostgreSQL and OpenRefine</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Participated on Leganto Analytics Focus Group</a:t>
            </a:r>
            <a:endParaRPr b="0" lang="en-US" sz="1400" spc="-1" strike="noStrike">
              <a:solidFill>
                <a:srgbClr val="ffffff"/>
              </a:solidFill>
              <a:latin typeface="Rockwell"/>
            </a:endParaRPr>
          </a:p>
          <a:p>
            <a:pPr>
              <a:lnSpc>
                <a:spcPct val="100000"/>
              </a:lnSpc>
              <a:spcBef>
                <a:spcPts val="1001"/>
              </a:spcBef>
              <a:buNone/>
              <a:tabLst>
                <a:tab algn="l" pos="0"/>
              </a:tabLst>
            </a:pPr>
            <a:endParaRPr b="0" lang="en-US" sz="1400" spc="-1" strike="noStrike">
              <a:solidFill>
                <a:srgbClr val="ffffff"/>
              </a:solidFill>
              <a:latin typeface="Rockwell"/>
            </a:endParaRPr>
          </a:p>
        </p:txBody>
      </p:sp>
      <p:sp>
        <p:nvSpPr>
          <p:cNvPr id="261" name="PlaceHolder 8"/>
          <p:cNvSpPr>
            <a:spLocks noGrp="1"/>
          </p:cNvSpPr>
          <p:nvPr>
            <p:ph/>
          </p:nvPr>
        </p:nvSpPr>
        <p:spPr>
          <a:xfrm>
            <a:off x="5576760" y="375552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000000"/>
                </a:solidFill>
                <a:latin typeface="Rockwell"/>
              </a:rPr>
              <a:t>Data Visualization through Oracle Analytics Server</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Created a dashboard of reports most requested </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Design of the databases in PostgreSQL</a:t>
            </a:r>
            <a:endParaRPr b="0" lang="en-US" sz="1400" spc="-1" strike="noStrike">
              <a:solidFill>
                <a:srgbClr val="ffffff"/>
              </a:solidFill>
              <a:latin typeface="Rockwell"/>
            </a:endParaRPr>
          </a:p>
        </p:txBody>
      </p:sp>
      <p:sp>
        <p:nvSpPr>
          <p:cNvPr id="262" name="PlaceHolder 9"/>
          <p:cNvSpPr>
            <a:spLocks noGrp="1"/>
          </p:cNvSpPr>
          <p:nvPr>
            <p:ph/>
          </p:nvPr>
        </p:nvSpPr>
        <p:spPr>
          <a:xfrm>
            <a:off x="6175440" y="4824360"/>
            <a:ext cx="5102280" cy="1010520"/>
          </a:xfrm>
          <a:prstGeom prst="rect">
            <a:avLst/>
          </a:prstGeom>
          <a:noFill/>
          <a:ln w="0">
            <a:noFill/>
          </a:ln>
        </p:spPr>
        <p:txBody>
          <a:bodyPr anchor="t">
            <a:normAutofit/>
          </a:bodyPr>
          <a:p>
            <a:pPr>
              <a:lnSpc>
                <a:spcPct val="100000"/>
              </a:lnSpc>
              <a:spcBef>
                <a:spcPts val="1001"/>
              </a:spcBef>
              <a:buNone/>
              <a:tabLst>
                <a:tab algn="l" pos="0"/>
              </a:tabLst>
            </a:pPr>
            <a:r>
              <a:rPr b="0" lang="en-US" sz="1400" spc="49" strike="noStrike">
                <a:solidFill>
                  <a:srgbClr val="000000"/>
                </a:solidFill>
                <a:latin typeface="Rockwell"/>
              </a:rPr>
              <a:t>Deploy of monthly circulation reports </a:t>
            </a:r>
            <a:endParaRPr b="0" lang="en-US" sz="1400" spc="-1" strike="noStrike">
              <a:solidFill>
                <a:srgbClr val="ffffff"/>
              </a:solidFill>
              <a:latin typeface="Rockwell"/>
            </a:endParaRPr>
          </a:p>
          <a:p>
            <a:pPr>
              <a:lnSpc>
                <a:spcPct val="100000"/>
              </a:lnSpc>
              <a:spcBef>
                <a:spcPts val="1001"/>
              </a:spcBef>
              <a:buNone/>
              <a:tabLst>
                <a:tab algn="l" pos="0"/>
              </a:tabLst>
            </a:pPr>
            <a:r>
              <a:rPr b="0" lang="en-US" sz="1400" spc="49" strike="noStrike">
                <a:solidFill>
                  <a:srgbClr val="000000"/>
                </a:solidFill>
                <a:latin typeface="Rockwell"/>
              </a:rPr>
              <a:t>Manage virtual servers </a:t>
            </a:r>
            <a:endParaRPr b="0" lang="en-US" sz="1400" spc="-1" strike="noStrike">
              <a:solidFill>
                <a:srgbClr val="ffffff"/>
              </a:solidFill>
              <a:latin typeface="Rockwell"/>
            </a:endParaRPr>
          </a:p>
        </p:txBody>
      </p:sp>
      <p:sp>
        <p:nvSpPr>
          <p:cNvPr id="263" name="PlaceHolder 10"/>
          <p:cNvSpPr>
            <a:spLocks noGrp="1"/>
          </p:cNvSpPr>
          <p:nvPr>
            <p:ph type="ftr" idx="21"/>
          </p:nvPr>
        </p:nvSpPr>
        <p:spPr>
          <a:xfrm>
            <a:off x="6749280" y="6356520"/>
            <a:ext cx="3775680" cy="364680"/>
          </a:xfrm>
          <a:prstGeom prst="rect">
            <a:avLst/>
          </a:prstGeom>
          <a:noFill/>
          <a:ln w="0">
            <a:noFill/>
          </a:ln>
        </p:spPr>
        <p:txBody>
          <a:bodyPr anchor="ctr">
            <a:noAutofit/>
          </a:bodyPr>
          <a:lstStyle>
            <a:lvl1pPr>
              <a:lnSpc>
                <a:spcPct val="100000"/>
              </a:lnSpc>
              <a:buNone/>
              <a:defRPr b="0" lang="en-US" sz="1200" spc="-1" strike="noStrike">
                <a:solidFill>
                  <a:srgbClr val="000000"/>
                </a:solidFill>
                <a:latin typeface="Rockwell"/>
              </a:defRPr>
            </a:lvl1pPr>
          </a:lstStyle>
          <a:p>
            <a:pPr>
              <a:lnSpc>
                <a:spcPct val="100000"/>
              </a:lnSpc>
              <a:buNone/>
            </a:pPr>
            <a:r>
              <a:rPr b="0" lang="en-US" sz="1200" spc="-1" strike="noStrike">
                <a:solidFill>
                  <a:srgbClr val="000000"/>
                </a:solidFill>
                <a:latin typeface="Rockwell"/>
              </a:rPr>
              <a:t>Untangle Library Data Spaghetti</a:t>
            </a:r>
            <a:endParaRPr b="0" lang="en-US" sz="1200" spc="-1" strike="noStrike">
              <a:latin typeface="Times New Roman"/>
            </a:endParaRPr>
          </a:p>
        </p:txBody>
      </p:sp>
      <p:sp>
        <p:nvSpPr>
          <p:cNvPr id="12" name="PlaceHolder 11"/>
          <p:cNvSpPr>
            <a:spLocks noGrp="1"/>
          </p:cNvSpPr>
          <p:nvPr>
            <p:ph type="sldNum" idx="12"/>
          </p:nvPr>
        </p:nvSpPr>
        <p:spPr/>
        <p:txBody>
          <a:bodyPr/>
          <a:p>
            <a:fld id="{EA1A486A-D5A8-44DC-B431-F4BC14F8F221}"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1447200" y="804240"/>
            <a:ext cx="9295200" cy="1055880"/>
          </a:xfrm>
          <a:prstGeom prst="rect">
            <a:avLst/>
          </a:prstGeom>
          <a:noFill/>
          <a:ln w="0">
            <a:noFill/>
          </a:ln>
        </p:spPr>
        <p:txBody>
          <a:bodyPr anchor="ctr">
            <a:noAutofit/>
          </a:bodyPr>
          <a:p>
            <a:pPr algn="ctr">
              <a:lnSpc>
                <a:spcPct val="90000"/>
              </a:lnSpc>
              <a:buNone/>
            </a:pPr>
            <a:br>
              <a:rPr sz="3200"/>
            </a:br>
            <a:r>
              <a:rPr b="0" lang="en-US" sz="3200" spc="-1" strike="noStrike" cap="all">
                <a:solidFill>
                  <a:srgbClr val="fb8c29"/>
                </a:solidFill>
                <a:latin typeface="Rockwell"/>
              </a:rPr>
              <a:t>Outcomes </a:t>
            </a:r>
            <a:endParaRPr b="0" lang="en-US" sz="3200" spc="-1" strike="noStrike">
              <a:solidFill>
                <a:srgbClr val="ffffff"/>
              </a:solidFill>
              <a:latin typeface="Rockwell"/>
            </a:endParaRPr>
          </a:p>
        </p:txBody>
      </p:sp>
      <p:sp>
        <p:nvSpPr>
          <p:cNvPr id="265" name="PlaceHolder 2"/>
          <p:cNvSpPr>
            <a:spLocks noGrp="1"/>
          </p:cNvSpPr>
          <p:nvPr>
            <p:ph/>
          </p:nvPr>
        </p:nvSpPr>
        <p:spPr>
          <a:xfrm>
            <a:off x="1447200" y="2019600"/>
            <a:ext cx="4488480" cy="801720"/>
          </a:xfrm>
          <a:prstGeom prst="rect">
            <a:avLst/>
          </a:prstGeom>
          <a:noFill/>
          <a:ln w="0">
            <a:noFill/>
          </a:ln>
        </p:spPr>
        <p:txBody>
          <a:bodyPr anchor="b">
            <a:normAutofit/>
          </a:bodyPr>
          <a:p>
            <a:pPr>
              <a:lnSpc>
                <a:spcPct val="100000"/>
              </a:lnSpc>
              <a:spcBef>
                <a:spcPts val="1001"/>
              </a:spcBef>
              <a:buNone/>
              <a:tabLst>
                <a:tab algn="l" pos="0"/>
              </a:tabLst>
            </a:pPr>
            <a:r>
              <a:rPr b="0" lang="en-US" sz="2200" spc="-1" strike="noStrike" cap="all">
                <a:solidFill>
                  <a:srgbClr val="fb8c29"/>
                </a:solidFill>
                <a:latin typeface="Rockwell"/>
              </a:rPr>
              <a:t>Reports more accessible and visualized </a:t>
            </a:r>
            <a:endParaRPr b="0" lang="en-US" sz="2200" spc="-1" strike="noStrike">
              <a:solidFill>
                <a:srgbClr val="ffffff"/>
              </a:solidFill>
              <a:latin typeface="Rockwell"/>
            </a:endParaRPr>
          </a:p>
        </p:txBody>
      </p:sp>
      <p:sp>
        <p:nvSpPr>
          <p:cNvPr id="266" name="PlaceHolder 3"/>
          <p:cNvSpPr>
            <a:spLocks noGrp="1"/>
          </p:cNvSpPr>
          <p:nvPr>
            <p:ph/>
          </p:nvPr>
        </p:nvSpPr>
        <p:spPr>
          <a:xfrm>
            <a:off x="1447200" y="2824200"/>
            <a:ext cx="4488480" cy="2644200"/>
          </a:xfrm>
          <a:prstGeom prst="rect">
            <a:avLst/>
          </a:prstGeom>
          <a:noFill/>
          <a:ln w="0">
            <a:noFill/>
          </a:ln>
        </p:spPr>
        <p:txBody>
          <a:bodyPr anchor="t">
            <a:noAutofit/>
          </a:bodyPr>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Personnel are able to efficiently access reports for various systems</a:t>
            </a:r>
            <a:endParaRPr b="0" lang="en-US" sz="2000" spc="-1" strike="noStrike">
              <a:solidFill>
                <a:srgbClr val="ffffff"/>
              </a:solidFill>
              <a:latin typeface="Rockwell"/>
            </a:endParaRPr>
          </a:p>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a:t>
            </a:r>
            <a:r>
              <a:rPr b="0" lang="en-US" sz="2000" spc="-1" strike="noStrike">
                <a:solidFill>
                  <a:srgbClr val="ffffff"/>
                </a:solidFill>
                <a:latin typeface="Rockwell"/>
              </a:rPr>
              <a:t>Limitation of multiple tabs in spreadsheets</a:t>
            </a:r>
            <a:endParaRPr b="0" lang="en-US" sz="2000" spc="-1" strike="noStrike">
              <a:solidFill>
                <a:srgbClr val="ffffff"/>
              </a:solidFill>
              <a:latin typeface="Rockwell"/>
            </a:endParaRPr>
          </a:p>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a:t>
            </a:r>
            <a:r>
              <a:rPr b="0" lang="en-US" sz="2000" spc="-1" strike="noStrike">
                <a:solidFill>
                  <a:srgbClr val="ffffff"/>
                </a:solidFill>
                <a:latin typeface="Rockwell"/>
              </a:rPr>
              <a:t>Visualization of Library Platform System data, website, and LibGuides​</a:t>
            </a:r>
            <a:endParaRPr b="0" lang="en-US" sz="2000" spc="-1" strike="noStrike">
              <a:solidFill>
                <a:srgbClr val="ffffff"/>
              </a:solidFill>
              <a:latin typeface="Rockwell"/>
            </a:endParaRPr>
          </a:p>
        </p:txBody>
      </p:sp>
      <p:sp>
        <p:nvSpPr>
          <p:cNvPr id="267" name="PlaceHolder 4"/>
          <p:cNvSpPr>
            <a:spLocks noGrp="1"/>
          </p:cNvSpPr>
          <p:nvPr>
            <p:ph/>
          </p:nvPr>
        </p:nvSpPr>
        <p:spPr>
          <a:xfrm>
            <a:off x="6256080" y="2022840"/>
            <a:ext cx="4488480" cy="801720"/>
          </a:xfrm>
          <a:prstGeom prst="rect">
            <a:avLst/>
          </a:prstGeom>
          <a:noFill/>
          <a:ln w="0">
            <a:noFill/>
          </a:ln>
        </p:spPr>
        <p:txBody>
          <a:bodyPr anchor="b">
            <a:normAutofit/>
          </a:bodyPr>
          <a:p>
            <a:pPr>
              <a:lnSpc>
                <a:spcPct val="100000"/>
              </a:lnSpc>
              <a:spcBef>
                <a:spcPts val="1001"/>
              </a:spcBef>
              <a:buNone/>
              <a:tabLst>
                <a:tab algn="l" pos="0"/>
              </a:tabLst>
            </a:pPr>
            <a:r>
              <a:rPr b="0" lang="en-US" sz="2200" spc="-1" strike="noStrike" cap="all">
                <a:solidFill>
                  <a:srgbClr val="fb8c29"/>
                </a:solidFill>
                <a:latin typeface="Rockwell"/>
              </a:rPr>
              <a:t>Databases and Virtual Servers Implemented </a:t>
            </a:r>
            <a:endParaRPr b="0" lang="en-US" sz="2200" spc="-1" strike="noStrike">
              <a:solidFill>
                <a:srgbClr val="ffffff"/>
              </a:solidFill>
              <a:latin typeface="Rockwell"/>
            </a:endParaRPr>
          </a:p>
        </p:txBody>
      </p:sp>
      <p:sp>
        <p:nvSpPr>
          <p:cNvPr id="268" name="PlaceHolder 5"/>
          <p:cNvSpPr>
            <a:spLocks noGrp="1"/>
          </p:cNvSpPr>
          <p:nvPr>
            <p:ph/>
          </p:nvPr>
        </p:nvSpPr>
        <p:spPr>
          <a:xfrm>
            <a:off x="6256080" y="2821320"/>
            <a:ext cx="4488480" cy="2637000"/>
          </a:xfrm>
          <a:prstGeom prst="rect">
            <a:avLst/>
          </a:prstGeom>
          <a:noFill/>
          <a:ln w="0">
            <a:noFill/>
          </a:ln>
        </p:spPr>
        <p:txBody>
          <a:bodyPr anchor="t">
            <a:normAutofit/>
          </a:bodyPr>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PostgreSql running multiple databases</a:t>
            </a:r>
            <a:endParaRPr b="0" lang="en-US" sz="2000" spc="-1" strike="noStrike">
              <a:solidFill>
                <a:srgbClr val="ffffff"/>
              </a:solidFill>
              <a:latin typeface="Rockwell"/>
            </a:endParaRPr>
          </a:p>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a:t>
            </a:r>
            <a:r>
              <a:rPr b="0" lang="en-US" sz="2000" spc="-1" strike="noStrike">
                <a:solidFill>
                  <a:srgbClr val="ffffff"/>
                </a:solidFill>
                <a:latin typeface="Rockwell"/>
              </a:rPr>
              <a:t>Test Server for EZproxy</a:t>
            </a:r>
            <a:endParaRPr b="0" lang="en-US" sz="2000" spc="-1" strike="noStrike">
              <a:solidFill>
                <a:srgbClr val="ffffff"/>
              </a:solidFill>
              <a:latin typeface="Rockwell"/>
            </a:endParaRPr>
          </a:p>
          <a:p>
            <a:pPr marL="228600" indent="-228600">
              <a:lnSpc>
                <a:spcPct val="120000"/>
              </a:lnSpc>
              <a:spcBef>
                <a:spcPts val="1001"/>
              </a:spcBef>
              <a:buClr>
                <a:srgbClr val="fb8c29"/>
              </a:buClr>
              <a:buFont typeface="Arial"/>
              <a:buChar char="•"/>
            </a:pPr>
            <a:r>
              <a:rPr b="0" lang="en-US" sz="2000" spc="-1" strike="noStrike">
                <a:solidFill>
                  <a:srgbClr val="ffffff"/>
                </a:solidFill>
                <a:latin typeface="Rockwell"/>
              </a:rPr>
              <a:t>Decreased time for Information Technology Services</a:t>
            </a:r>
            <a:endParaRPr b="0" lang="en-US" sz="2000" spc="-1" strike="noStrike">
              <a:solidFill>
                <a:srgbClr val="ffffff"/>
              </a:solidFill>
              <a:latin typeface="Rockwell"/>
            </a:endParaRPr>
          </a:p>
        </p:txBody>
      </p:sp>
      <p:sp>
        <p:nvSpPr>
          <p:cNvPr id="269" name="PlaceHolder 6"/>
          <p:cNvSpPr>
            <a:spLocks noGrp="1"/>
          </p:cNvSpPr>
          <p:nvPr>
            <p:ph type="ftr" idx="22"/>
          </p:nvPr>
        </p:nvSpPr>
        <p:spPr>
          <a:xfrm>
            <a:off x="1451520" y="6149160"/>
            <a:ext cx="5626440" cy="708480"/>
          </a:xfrm>
          <a:prstGeom prst="rect">
            <a:avLst/>
          </a:prstGeom>
          <a:noFill/>
          <a:ln w="0">
            <a:noFill/>
          </a:ln>
        </p:spPr>
        <p:txBody>
          <a:bodyPr anchor="ctr">
            <a:noAutofit/>
          </a:bodyPr>
          <a:lstStyle>
            <a:lvl1pPr>
              <a:lnSpc>
                <a:spcPct val="100000"/>
              </a:lnSpc>
              <a:buNone/>
              <a:defRPr b="0" lang="en-US" sz="1200" spc="-1" strike="noStrike">
                <a:solidFill>
                  <a:srgbClr val="ffffff"/>
                </a:solidFill>
                <a:latin typeface="Rockwell"/>
              </a:defRPr>
            </a:lvl1pPr>
          </a:lstStyle>
          <a:p>
            <a:pPr>
              <a:lnSpc>
                <a:spcPct val="100000"/>
              </a:lnSpc>
              <a:buNone/>
            </a:pPr>
            <a:r>
              <a:rPr b="0" lang="en-US" sz="1200" spc="-1" strike="noStrike">
                <a:solidFill>
                  <a:srgbClr val="ffffff"/>
                </a:solidFill>
                <a:latin typeface="Rockwell"/>
              </a:rPr>
              <a:t>Untangle Library Data Spaghetti </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1774440" y="1756080"/>
            <a:ext cx="8642880" cy="1968480"/>
          </a:xfrm>
          <a:prstGeom prst="rect">
            <a:avLst/>
          </a:prstGeom>
          <a:noFill/>
          <a:ln w="0">
            <a:noFill/>
          </a:ln>
        </p:spPr>
        <p:txBody>
          <a:bodyPr anchor="b">
            <a:noAutofit/>
          </a:bodyPr>
          <a:p>
            <a:pPr algn="ctr">
              <a:lnSpc>
                <a:spcPct val="90000"/>
              </a:lnSpc>
              <a:buNone/>
            </a:pPr>
            <a:r>
              <a:rPr b="0" lang="en-US" sz="3600" spc="-1" strike="noStrike" cap="all">
                <a:solidFill>
                  <a:srgbClr val="fb8c29"/>
                </a:solidFill>
                <a:latin typeface="Rockwell"/>
              </a:rPr>
              <a:t>SUMMARY</a:t>
            </a:r>
            <a:endParaRPr b="0" lang="en-US" sz="3600" spc="-1" strike="noStrike">
              <a:solidFill>
                <a:srgbClr val="ffffff"/>
              </a:solidFill>
              <a:latin typeface="Rockwell"/>
            </a:endParaRPr>
          </a:p>
        </p:txBody>
      </p:sp>
      <p:sp>
        <p:nvSpPr>
          <p:cNvPr id="271" name="PlaceHolder 2"/>
          <p:cNvSpPr>
            <a:spLocks noGrp="1"/>
          </p:cNvSpPr>
          <p:nvPr>
            <p:ph/>
          </p:nvPr>
        </p:nvSpPr>
        <p:spPr>
          <a:xfrm>
            <a:off x="1774440" y="3725280"/>
            <a:ext cx="8642880" cy="1093680"/>
          </a:xfrm>
          <a:prstGeom prst="rect">
            <a:avLst/>
          </a:prstGeom>
          <a:noFill/>
          <a:ln w="0">
            <a:noFill/>
          </a:ln>
        </p:spPr>
        <p:txBody>
          <a:bodyPr anchor="t">
            <a:normAutofit fontScale="73000"/>
          </a:bodyPr>
          <a:p>
            <a:pPr algn="ctr">
              <a:lnSpc>
                <a:spcPct val="120000"/>
              </a:lnSpc>
              <a:spcBef>
                <a:spcPts val="1001"/>
              </a:spcBef>
              <a:buNone/>
              <a:tabLst>
                <a:tab algn="l" pos="0"/>
              </a:tabLst>
            </a:pPr>
            <a:r>
              <a:rPr b="0" lang="en-US" sz="1800" spc="-1" strike="noStrike">
                <a:solidFill>
                  <a:srgbClr val="ffffff"/>
                </a:solidFill>
                <a:latin typeface="Rockwell"/>
              </a:rPr>
              <a:t>We now have a LibGuide where personnel update Accreditation portals and annual reports. There are virtual servers with PostgreSQL and OpenRefine. There are reports for Alma, Primo, Leganto, Social Media, LibGuides. There are schemas and tables for EZproxy audit files and log files. In Analytics of library system platform, there are folders containing fiscal year end reports and the user can change the date range for the report.  </a:t>
            </a:r>
            <a:endParaRPr b="0" lang="en-US" sz="1800" spc="-1" strike="noStrike">
              <a:solidFill>
                <a:srgbClr val="ffffff"/>
              </a:solidFill>
              <a:latin typeface="Rockwell"/>
            </a:endParaRPr>
          </a:p>
        </p:txBody>
      </p:sp>
      <p:sp>
        <p:nvSpPr>
          <p:cNvPr id="272" name="PlaceHolder 3"/>
          <p:cNvSpPr>
            <a:spLocks noGrp="1"/>
          </p:cNvSpPr>
          <p:nvPr>
            <p:ph type="ftr" idx="23"/>
          </p:nvPr>
        </p:nvSpPr>
        <p:spPr>
          <a:xfrm>
            <a:off x="675720" y="6175440"/>
            <a:ext cx="7443720" cy="781560"/>
          </a:xfrm>
          <a:prstGeom prst="rect">
            <a:avLst/>
          </a:prstGeom>
          <a:noFill/>
          <a:ln w="0">
            <a:noFill/>
          </a:ln>
        </p:spPr>
        <p:txBody>
          <a:bodyPr anchor="ctr">
            <a:noAutofit/>
          </a:bodyPr>
          <a:lstStyle>
            <a:lvl1pPr>
              <a:lnSpc>
                <a:spcPct val="100000"/>
              </a:lnSpc>
              <a:buNone/>
              <a:defRPr b="0" lang="en-US" sz="1600" spc="-1" strike="noStrike">
                <a:solidFill>
                  <a:srgbClr val="ffffff"/>
                </a:solidFill>
                <a:latin typeface="Rockwell"/>
              </a:defRPr>
            </a:lvl1pPr>
          </a:lstStyle>
          <a:p>
            <a:pPr>
              <a:lnSpc>
                <a:spcPct val="100000"/>
              </a:lnSpc>
              <a:buNone/>
            </a:pPr>
            <a:r>
              <a:rPr b="0" lang="en-US" sz="1600" spc="-1" strike="noStrike">
                <a:solidFill>
                  <a:srgbClr val="ffffff"/>
                </a:solidFill>
                <a:latin typeface="Rockwell"/>
              </a:rPr>
              <a:t>Untangle Library Data Spaghetti</a:t>
            </a:r>
            <a:endParaRPr b="0" lang="en-US" sz="16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73" name="Picture 6" descr="A wall covered with sticky notes."/>
          <p:cNvPicPr/>
          <p:nvPr/>
        </p:nvPicPr>
        <p:blipFill>
          <a:blip r:embed="rId1">
            <a:alphaModFix amt="50000"/>
          </a:blip>
          <a:srcRect l="0" t="3929" r="-2" b="5216"/>
          <a:stretch/>
        </p:blipFill>
        <p:spPr>
          <a:xfrm>
            <a:off x="0" y="-42480"/>
            <a:ext cx="12191760" cy="6857640"/>
          </a:xfrm>
          <a:prstGeom prst="rect">
            <a:avLst/>
          </a:prstGeom>
          <a:ln w="0">
            <a:noFill/>
          </a:ln>
        </p:spPr>
      </p:pic>
      <p:sp>
        <p:nvSpPr>
          <p:cNvPr id="274" name="PlaceHolder 1"/>
          <p:cNvSpPr>
            <a:spLocks noGrp="1"/>
          </p:cNvSpPr>
          <p:nvPr>
            <p:ph type="title"/>
          </p:nvPr>
        </p:nvSpPr>
        <p:spPr>
          <a:xfrm>
            <a:off x="2692440" y="1871280"/>
            <a:ext cx="6815160" cy="1515240"/>
          </a:xfrm>
          <a:prstGeom prst="rect">
            <a:avLst/>
          </a:prstGeom>
          <a:noFill/>
          <a:ln w="0">
            <a:noFill/>
          </a:ln>
        </p:spPr>
        <p:txBody>
          <a:bodyPr anchor="b">
            <a:normAutofit fontScale="81000"/>
          </a:bodyPr>
          <a:p>
            <a:pPr algn="ctr">
              <a:lnSpc>
                <a:spcPct val="90000"/>
              </a:lnSpc>
              <a:buNone/>
            </a:pPr>
            <a:r>
              <a:rPr b="0" lang="en-US" sz="4200" spc="-1" strike="noStrike" cap="all">
                <a:solidFill>
                  <a:srgbClr val="ffffff"/>
                </a:solidFill>
                <a:latin typeface="Rockwell"/>
              </a:rPr>
              <a:t>Technologies Used in Untangle Library </a:t>
            </a:r>
            <a:br>
              <a:rPr sz="4200"/>
            </a:br>
            <a:r>
              <a:rPr b="0" lang="en-US" sz="4200" spc="-1" strike="noStrike" cap="all">
                <a:solidFill>
                  <a:srgbClr val="ffffff"/>
                </a:solidFill>
                <a:latin typeface="Rockwell"/>
              </a:rPr>
              <a:t>Data spaghetti Project</a:t>
            </a:r>
            <a:endParaRPr b="0" lang="en-US" sz="4200" spc="-1" strike="noStrike">
              <a:solidFill>
                <a:srgbClr val="ffffff"/>
              </a:solidFill>
              <a:latin typeface="Rockwell"/>
            </a:endParaRPr>
          </a:p>
        </p:txBody>
      </p:sp>
      <p:sp>
        <p:nvSpPr>
          <p:cNvPr id="275" name="PlaceHolder 2"/>
          <p:cNvSpPr>
            <a:spLocks noGrp="1"/>
          </p:cNvSpPr>
          <p:nvPr>
            <p:ph/>
          </p:nvPr>
        </p:nvSpPr>
        <p:spPr>
          <a:xfrm>
            <a:off x="390600" y="3826440"/>
            <a:ext cx="11478600" cy="1588680"/>
          </a:xfrm>
          <a:prstGeom prst="rect">
            <a:avLst/>
          </a:prstGeom>
          <a:noFill/>
          <a:ln w="0">
            <a:noFill/>
          </a:ln>
        </p:spPr>
        <p:txBody>
          <a:bodyPr numCol="2" spcCol="0" anchor="t">
            <a:noAutofit/>
          </a:bodyPr>
          <a:p>
            <a:pPr algn="ctr">
              <a:lnSpc>
                <a:spcPct val="90000"/>
              </a:lnSpc>
              <a:spcBef>
                <a:spcPts val="1001"/>
              </a:spcBef>
              <a:buNone/>
              <a:tabLst>
                <a:tab algn="l" pos="0"/>
              </a:tabLst>
            </a:pPr>
            <a:r>
              <a:rPr b="1" lang="en-US" sz="1800" spc="-1" strike="noStrike">
                <a:solidFill>
                  <a:srgbClr val="ffffff"/>
                </a:solidFill>
                <a:latin typeface="Arial"/>
              </a:rPr>
              <a:t>Windows Servers</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OpenRefine</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PostgreSQL</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Notepad++</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Oracle Analytical Server through ExLibris Suite</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Microsoft OneDrive</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Google Analytics</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Google Meet</a:t>
            </a:r>
            <a:endParaRPr b="0" lang="en-US" sz="1800" spc="-1" strike="noStrike">
              <a:solidFill>
                <a:srgbClr val="ffffff"/>
              </a:solidFill>
              <a:latin typeface="Rockwell"/>
            </a:endParaRPr>
          </a:p>
        </p:txBody>
      </p:sp>
      <p:sp>
        <p:nvSpPr>
          <p:cNvPr id="276" name="PlaceHolder 3"/>
          <p:cNvSpPr>
            <a:spLocks noGrp="1"/>
          </p:cNvSpPr>
          <p:nvPr>
            <p:ph type="ftr" idx="24"/>
          </p:nvPr>
        </p:nvSpPr>
        <p:spPr>
          <a:xfrm>
            <a:off x="516960" y="6279840"/>
            <a:ext cx="7389720" cy="535680"/>
          </a:xfrm>
          <a:prstGeom prst="rect">
            <a:avLst/>
          </a:prstGeom>
          <a:noFill/>
          <a:ln w="0">
            <a:noFill/>
          </a:ln>
        </p:spPr>
        <p:txBody>
          <a:bodyPr anchor="ctr">
            <a:normAutofit/>
          </a:bodyPr>
          <a:lstStyle>
            <a:lvl1pPr>
              <a:lnSpc>
                <a:spcPct val="100000"/>
              </a:lnSpc>
              <a:spcAft>
                <a:spcPts val="601"/>
              </a:spcAft>
              <a:buNone/>
              <a:defRPr b="0" lang="en-US" sz="1200" spc="-1" strike="noStrike">
                <a:solidFill>
                  <a:srgbClr val="ffffff"/>
                </a:solidFill>
                <a:latin typeface="Rockwell"/>
              </a:defRPr>
            </a:lvl1pPr>
          </a:lstStyle>
          <a:p>
            <a:pPr>
              <a:lnSpc>
                <a:spcPct val="100000"/>
              </a:lnSpc>
              <a:spcAft>
                <a:spcPts val="601"/>
              </a:spcAft>
              <a:buNone/>
            </a:pPr>
            <a:r>
              <a:rPr b="0" lang="en-US" sz="1200" spc="-1" strike="noStrike">
                <a:solidFill>
                  <a:srgbClr val="ffffff"/>
                </a:solidFill>
                <a:latin typeface="Rockwell"/>
              </a:rPr>
              <a:t>Untangle Library Data Spaghetti</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77" name="Picture 6" descr="A wall covered with sticky notes."/>
          <p:cNvPicPr/>
          <p:nvPr/>
        </p:nvPicPr>
        <p:blipFill>
          <a:blip r:embed="rId1">
            <a:alphaModFix amt="50000"/>
          </a:blip>
          <a:srcRect l="0" t="3929" r="-2" b="5216"/>
          <a:stretch/>
        </p:blipFill>
        <p:spPr>
          <a:xfrm>
            <a:off x="0" y="0"/>
            <a:ext cx="12191760" cy="6857640"/>
          </a:xfrm>
          <a:prstGeom prst="rect">
            <a:avLst/>
          </a:prstGeom>
          <a:ln w="0">
            <a:noFill/>
          </a:ln>
        </p:spPr>
      </p:pic>
      <p:sp>
        <p:nvSpPr>
          <p:cNvPr id="278" name="PlaceHolder 1"/>
          <p:cNvSpPr>
            <a:spLocks noGrp="1"/>
          </p:cNvSpPr>
          <p:nvPr>
            <p:ph type="title"/>
          </p:nvPr>
        </p:nvSpPr>
        <p:spPr>
          <a:xfrm>
            <a:off x="2692440" y="1871280"/>
            <a:ext cx="6815160" cy="1515240"/>
          </a:xfrm>
          <a:prstGeom prst="rect">
            <a:avLst/>
          </a:prstGeom>
          <a:noFill/>
          <a:ln w="0">
            <a:noFill/>
          </a:ln>
        </p:spPr>
        <p:txBody>
          <a:bodyPr anchor="b">
            <a:normAutofit/>
          </a:bodyPr>
          <a:p>
            <a:pPr algn="ctr">
              <a:lnSpc>
                <a:spcPct val="90000"/>
              </a:lnSpc>
              <a:buNone/>
            </a:pPr>
            <a:r>
              <a:rPr b="0" lang="en-US" sz="3200" spc="-1" strike="noStrike" cap="all">
                <a:solidFill>
                  <a:srgbClr val="ffffff"/>
                </a:solidFill>
                <a:latin typeface="Rockwell"/>
              </a:rPr>
              <a:t>Future Technologies Used in Untangle Library Data spaghetti Project</a:t>
            </a:r>
            <a:endParaRPr b="0" lang="en-US" sz="3200" spc="-1" strike="noStrike">
              <a:solidFill>
                <a:srgbClr val="ffffff"/>
              </a:solidFill>
              <a:latin typeface="Rockwell"/>
            </a:endParaRPr>
          </a:p>
        </p:txBody>
      </p:sp>
      <p:sp>
        <p:nvSpPr>
          <p:cNvPr id="279" name="PlaceHolder 2"/>
          <p:cNvSpPr>
            <a:spLocks noGrp="1"/>
          </p:cNvSpPr>
          <p:nvPr>
            <p:ph/>
          </p:nvPr>
        </p:nvSpPr>
        <p:spPr>
          <a:xfrm>
            <a:off x="2594520" y="3621960"/>
            <a:ext cx="7097760" cy="2129040"/>
          </a:xfrm>
          <a:prstGeom prst="rect">
            <a:avLst/>
          </a:prstGeom>
          <a:noFill/>
          <a:ln w="0">
            <a:noFill/>
          </a:ln>
        </p:spPr>
        <p:txBody>
          <a:bodyPr numCol="2" spcCol="0" anchor="t">
            <a:noAutofit/>
          </a:bodyPr>
          <a:p>
            <a:pPr algn="ctr">
              <a:lnSpc>
                <a:spcPct val="90000"/>
              </a:lnSpc>
              <a:spcBef>
                <a:spcPts val="1001"/>
              </a:spcBef>
              <a:buNone/>
              <a:tabLst>
                <a:tab algn="l" pos="0"/>
              </a:tabLst>
            </a:pPr>
            <a:r>
              <a:rPr b="1" lang="en-US" sz="1800" spc="-1" strike="noStrike">
                <a:solidFill>
                  <a:srgbClr val="ffffff"/>
                </a:solidFill>
                <a:latin typeface="Arial"/>
              </a:rPr>
              <a:t>Microsoft Flow</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Oracle Analytical Server through ExLibris Suite (OAS)</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Microsoft OneDrive</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Julia Programming </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Python Programming </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R Programming</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Microsoft Visual Code</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Orange Data Mining</a:t>
            </a:r>
            <a:endParaRPr b="0" lang="en-US" sz="1800" spc="-1" strike="noStrike">
              <a:solidFill>
                <a:srgbClr val="ffffff"/>
              </a:solidFill>
              <a:latin typeface="Rockwell"/>
            </a:endParaRPr>
          </a:p>
          <a:p>
            <a:pPr algn="ctr">
              <a:lnSpc>
                <a:spcPct val="90000"/>
              </a:lnSpc>
              <a:spcBef>
                <a:spcPts val="1001"/>
              </a:spcBef>
              <a:buNone/>
              <a:tabLst>
                <a:tab algn="l" pos="0"/>
              </a:tabLst>
            </a:pPr>
            <a:r>
              <a:rPr b="1" lang="en-US" sz="1800" spc="-1" strike="noStrike">
                <a:solidFill>
                  <a:srgbClr val="ffffff"/>
                </a:solidFill>
                <a:latin typeface="Arial"/>
              </a:rPr>
              <a:t>Postman</a:t>
            </a:r>
            <a:endParaRPr b="0" lang="en-US" sz="1800" spc="-1" strike="noStrike">
              <a:solidFill>
                <a:srgbClr val="ffffff"/>
              </a:solidFill>
              <a:latin typeface="Rockwell"/>
            </a:endParaRPr>
          </a:p>
          <a:p>
            <a:pPr algn="ctr">
              <a:lnSpc>
                <a:spcPct val="90000"/>
              </a:lnSpc>
              <a:spcBef>
                <a:spcPts val="1001"/>
              </a:spcBef>
              <a:buNone/>
              <a:tabLst>
                <a:tab algn="l" pos="0"/>
              </a:tabLst>
            </a:pPr>
            <a:endParaRPr b="0" lang="en-US" sz="1200" spc="-1" strike="noStrike">
              <a:solidFill>
                <a:srgbClr val="ffffff"/>
              </a:solidFill>
              <a:latin typeface="Rockwell"/>
            </a:endParaRPr>
          </a:p>
        </p:txBody>
      </p:sp>
      <p:sp>
        <p:nvSpPr>
          <p:cNvPr id="280" name="PlaceHolder 3"/>
          <p:cNvSpPr>
            <a:spLocks noGrp="1"/>
          </p:cNvSpPr>
          <p:nvPr>
            <p:ph type="ftr" idx="25"/>
          </p:nvPr>
        </p:nvSpPr>
        <p:spPr>
          <a:xfrm>
            <a:off x="278280" y="6279840"/>
            <a:ext cx="7628400" cy="577800"/>
          </a:xfrm>
          <a:prstGeom prst="rect">
            <a:avLst/>
          </a:prstGeom>
          <a:noFill/>
          <a:ln w="0">
            <a:noFill/>
          </a:ln>
        </p:spPr>
        <p:txBody>
          <a:bodyPr anchor="ctr">
            <a:normAutofit/>
          </a:bodyPr>
          <a:lstStyle>
            <a:lvl1pPr>
              <a:lnSpc>
                <a:spcPct val="100000"/>
              </a:lnSpc>
              <a:spcAft>
                <a:spcPts val="601"/>
              </a:spcAft>
              <a:buNone/>
              <a:defRPr b="0" lang="en-US" sz="1200" spc="-1" strike="noStrike">
                <a:solidFill>
                  <a:srgbClr val="ffffff"/>
                </a:solidFill>
                <a:latin typeface="Rockwell"/>
              </a:defRPr>
            </a:lvl1pPr>
          </a:lstStyle>
          <a:p>
            <a:pPr>
              <a:lnSpc>
                <a:spcPct val="100000"/>
              </a:lnSpc>
              <a:spcAft>
                <a:spcPts val="601"/>
              </a:spcAft>
              <a:buNone/>
            </a:pPr>
            <a:r>
              <a:rPr b="0" lang="en-US" sz="1200" spc="-1" strike="noStrike">
                <a:solidFill>
                  <a:srgbClr val="ffffff"/>
                </a:solidFill>
                <a:latin typeface="Rockwell"/>
              </a:rPr>
              <a:t>Untangle Library Data Spaghetti</a:t>
            </a:r>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6F004-8F9D-4F40-8394-6C4C67F7091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C7F809-A434-4A8D-A127-1C50C2DB3890}">
  <ds:schemaRefs>
    <ds:schemaRef ds:uri="16c05727-aa75-4e4a-9b5f-8a80a1165891"/>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230e9df3-be65-4c73-a93b-d1236ebd677e"/>
    <ds:schemaRef ds:uri="http://schemas.openxmlformats.org/package/2006/metadata/core-properties"/>
    <ds:schemaRef ds:uri="71af3243-3dd4-4a8d-8c0d-dd76da1f02a5"/>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D5826B4-4DD2-4A9B-8D6D-E91CF9C2316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926</TotalTime>
  <Application>LibreOffice/7.3.5.2$Windows_X86_64 LibreOffice_project/184fe81b8c8c30d8b5082578aee2fed2ea847c01</Application>
  <AppVersion>15.0000</AppVersion>
  <Words>599</Words>
  <Paragraphs>107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2023-05-17T23:05:39Z</dcterms:created>
  <dc:creator>Rosenbeck_Craig</dc:creator>
  <dc:description/>
  <dc:language>en-US</dc:language>
  <cp:lastModifiedBy/>
  <cp:lastPrinted>2023-06-12T22:49:25Z</cp:lastPrinted>
  <dcterms:modified xsi:type="dcterms:W3CDTF">2023-06-16T10:57:10Z</dcterms:modified>
  <cp:revision>500</cp:revision>
  <dc:subject/>
  <dc:title>PRESENTATION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11</vt:i4>
  </property>
  <property fmtid="{D5CDD505-2E9C-101B-9397-08002B2CF9AE}" pid="4" name="PresentationFormat">
    <vt:lpwstr>Widescreen</vt:lpwstr>
  </property>
  <property fmtid="{D5CDD505-2E9C-101B-9397-08002B2CF9AE}" pid="5" name="Slides">
    <vt:i4>11</vt:i4>
  </property>
</Properties>
</file>