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89" r:id="rId2"/>
    <p:sldId id="313" r:id="rId3"/>
    <p:sldId id="315" r:id="rId4"/>
    <p:sldId id="316" r:id="rId5"/>
    <p:sldId id="306" r:id="rId6"/>
    <p:sldId id="330" r:id="rId7"/>
    <p:sldId id="326" r:id="rId8"/>
    <p:sldId id="333" r:id="rId9"/>
    <p:sldId id="327" r:id="rId10"/>
    <p:sldId id="323" r:id="rId11"/>
    <p:sldId id="319" r:id="rId12"/>
    <p:sldId id="320" r:id="rId13"/>
    <p:sldId id="321" r:id="rId14"/>
    <p:sldId id="322" r:id="rId15"/>
    <p:sldId id="324" r:id="rId16"/>
    <p:sldId id="325" r:id="rId17"/>
    <p:sldId id="328" r:id="rId18"/>
    <p:sldId id="310" r:id="rId19"/>
    <p:sldId id="332" r:id="rId20"/>
    <p:sldId id="329" r:id="rId21"/>
    <p:sldId id="331" r:id="rId22"/>
    <p:sldId id="311" r:id="rId23"/>
    <p:sldId id="31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E"/>
    <a:srgbClr val="1F497D"/>
    <a:srgbClr val="01A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0024" autoAdjust="0"/>
  </p:normalViewPr>
  <p:slideViewPr>
    <p:cSldViewPr snapToGrid="0">
      <p:cViewPr varScale="1">
        <p:scale>
          <a:sx n="88" d="100"/>
          <a:sy n="88" d="100"/>
        </p:scale>
        <p:origin x="187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ffith, Jason M." userId="dac3ded0-a9d0-49f1-919c-e3128102f521" providerId="ADAL" clId="{01FDD0A6-3F46-41E6-8E56-5C56629EED2B}"/>
    <pc:docChg chg="undo redo custSel addSld delSld modSld sldOrd">
      <pc:chgData name="Griffith, Jason M." userId="dac3ded0-a9d0-49f1-919c-e3128102f521" providerId="ADAL" clId="{01FDD0A6-3F46-41E6-8E56-5C56629EED2B}" dt="2024-10-25T13:04:09.749" v="2830" actId="47"/>
      <pc:docMkLst>
        <pc:docMk/>
      </pc:docMkLst>
      <pc:sldChg chg="modSp del mod">
        <pc:chgData name="Griffith, Jason M." userId="dac3ded0-a9d0-49f1-919c-e3128102f521" providerId="ADAL" clId="{01FDD0A6-3F46-41E6-8E56-5C56629EED2B}" dt="2024-10-25T13:01:58.406" v="2818" actId="47"/>
        <pc:sldMkLst>
          <pc:docMk/>
          <pc:sldMk cId="2730995484" sldId="261"/>
        </pc:sldMkLst>
        <pc:spChg chg="mod">
          <ac:chgData name="Griffith, Jason M." userId="dac3ded0-a9d0-49f1-919c-e3128102f521" providerId="ADAL" clId="{01FDD0A6-3F46-41E6-8E56-5C56629EED2B}" dt="2024-10-25T12:44:58.642" v="2151" actId="20577"/>
          <ac:spMkLst>
            <pc:docMk/>
            <pc:sldMk cId="2730995484" sldId="261"/>
            <ac:spMk id="10" creationId="{0146BDAA-FCC8-7B85-15D1-A93D77FFD346}"/>
          </ac:spMkLst>
        </pc:spChg>
      </pc:sldChg>
      <pc:sldChg chg="modSp">
        <pc:chgData name="Griffith, Jason M." userId="dac3ded0-a9d0-49f1-919c-e3128102f521" providerId="ADAL" clId="{01FDD0A6-3F46-41E6-8E56-5C56629EED2B}" dt="2024-10-23T12:53:05.516" v="16" actId="20577"/>
        <pc:sldMkLst>
          <pc:docMk/>
          <pc:sldMk cId="1416889770" sldId="289"/>
        </pc:sldMkLst>
        <pc:spChg chg="mod">
          <ac:chgData name="Griffith, Jason M." userId="dac3ded0-a9d0-49f1-919c-e3128102f521" providerId="ADAL" clId="{01FDD0A6-3F46-41E6-8E56-5C56629EED2B}" dt="2024-10-23T12:53:05.516" v="16" actId="20577"/>
          <ac:spMkLst>
            <pc:docMk/>
            <pc:sldMk cId="1416889770" sldId="289"/>
            <ac:spMk id="7" creationId="{00000000-0000-0000-0000-000000000000}"/>
          </ac:spMkLst>
        </pc:spChg>
      </pc:sldChg>
      <pc:sldChg chg="del">
        <pc:chgData name="Griffith, Jason M." userId="dac3ded0-a9d0-49f1-919c-e3128102f521" providerId="ADAL" clId="{01FDD0A6-3F46-41E6-8E56-5C56629EED2B}" dt="2024-10-25T13:02:39.135" v="2819" actId="47"/>
        <pc:sldMkLst>
          <pc:docMk/>
          <pc:sldMk cId="3979886265" sldId="290"/>
        </pc:sldMkLst>
      </pc:sldChg>
      <pc:sldChg chg="add del">
        <pc:chgData name="Griffith, Jason M." userId="dac3ded0-a9d0-49f1-919c-e3128102f521" providerId="ADAL" clId="{01FDD0A6-3F46-41E6-8E56-5C56629EED2B}" dt="2024-10-25T13:04:09.749" v="2830" actId="47"/>
        <pc:sldMkLst>
          <pc:docMk/>
          <pc:sldMk cId="1788186731" sldId="291"/>
        </pc:sldMkLst>
      </pc:sldChg>
      <pc:sldChg chg="del">
        <pc:chgData name="Griffith, Jason M." userId="dac3ded0-a9d0-49f1-919c-e3128102f521" providerId="ADAL" clId="{01FDD0A6-3F46-41E6-8E56-5C56629EED2B}" dt="2024-10-25T13:03:40.526" v="2827" actId="47"/>
        <pc:sldMkLst>
          <pc:docMk/>
          <pc:sldMk cId="878231637" sldId="302"/>
        </pc:sldMkLst>
      </pc:sldChg>
      <pc:sldChg chg="modSp mod ord">
        <pc:chgData name="Griffith, Jason M." userId="dac3ded0-a9d0-49f1-919c-e3128102f521" providerId="ADAL" clId="{01FDD0A6-3F46-41E6-8E56-5C56629EED2B}" dt="2024-10-25T13:02:55.488" v="2820" actId="113"/>
        <pc:sldMkLst>
          <pc:docMk/>
          <pc:sldMk cId="2026882035" sldId="306"/>
        </pc:sldMkLst>
        <pc:spChg chg="mod">
          <ac:chgData name="Griffith, Jason M." userId="dac3ded0-a9d0-49f1-919c-e3128102f521" providerId="ADAL" clId="{01FDD0A6-3F46-41E6-8E56-5C56629EED2B}" dt="2024-10-25T13:02:55.488" v="2820" actId="113"/>
          <ac:spMkLst>
            <pc:docMk/>
            <pc:sldMk cId="2026882035" sldId="306"/>
            <ac:spMk id="2" creationId="{C07DB1CC-DDE7-F5EB-6F07-DD4765D0BD9C}"/>
          </ac:spMkLst>
        </pc:spChg>
        <pc:spChg chg="mod">
          <ac:chgData name="Griffith, Jason M." userId="dac3ded0-a9d0-49f1-919c-e3128102f521" providerId="ADAL" clId="{01FDD0A6-3F46-41E6-8E56-5C56629EED2B}" dt="2024-10-23T13:28:47.470" v="2124" actId="27636"/>
          <ac:spMkLst>
            <pc:docMk/>
            <pc:sldMk cId="2026882035" sldId="306"/>
            <ac:spMk id="3" creationId="{30CD0D49-2A9E-8610-D1CE-884E91521EC9}"/>
          </ac:spMkLst>
        </pc:spChg>
      </pc:sldChg>
      <pc:sldChg chg="addSp modSp mod modNotesTx">
        <pc:chgData name="Griffith, Jason M." userId="dac3ded0-a9d0-49f1-919c-e3128102f521" providerId="ADAL" clId="{01FDD0A6-3F46-41E6-8E56-5C56629EED2B}" dt="2024-10-23T13:12:16.923" v="948" actId="1076"/>
        <pc:sldMkLst>
          <pc:docMk/>
          <pc:sldMk cId="2145529008" sldId="315"/>
        </pc:sldMkLst>
        <pc:spChg chg="add mod">
          <ac:chgData name="Griffith, Jason M." userId="dac3ded0-a9d0-49f1-919c-e3128102f521" providerId="ADAL" clId="{01FDD0A6-3F46-41E6-8E56-5C56629EED2B}" dt="2024-10-23T13:12:16.923" v="948" actId="1076"/>
          <ac:spMkLst>
            <pc:docMk/>
            <pc:sldMk cId="2145529008" sldId="315"/>
            <ac:spMk id="2" creationId="{00717A09-14DF-41C7-B57B-0206E18D2209}"/>
          </ac:spMkLst>
        </pc:spChg>
      </pc:sldChg>
      <pc:sldChg chg="addSp delSp modSp mod">
        <pc:chgData name="Griffith, Jason M." userId="dac3ded0-a9d0-49f1-919c-e3128102f521" providerId="ADAL" clId="{01FDD0A6-3F46-41E6-8E56-5C56629EED2B}" dt="2024-10-25T12:44:52.986" v="2149" actId="478"/>
        <pc:sldMkLst>
          <pc:docMk/>
          <pc:sldMk cId="496135892" sldId="319"/>
        </pc:sldMkLst>
        <pc:spChg chg="mod">
          <ac:chgData name="Griffith, Jason M." userId="dac3ded0-a9d0-49f1-919c-e3128102f521" providerId="ADAL" clId="{01FDD0A6-3F46-41E6-8E56-5C56629EED2B}" dt="2024-10-25T12:44:51.993" v="2148" actId="1076"/>
          <ac:spMkLst>
            <pc:docMk/>
            <pc:sldMk cId="496135892" sldId="319"/>
            <ac:spMk id="3" creationId="{6A172440-17F7-4FF9-1FF5-808504A6A2BA}"/>
          </ac:spMkLst>
        </pc:spChg>
        <pc:spChg chg="mod">
          <ac:chgData name="Griffith, Jason M." userId="dac3ded0-a9d0-49f1-919c-e3128102f521" providerId="ADAL" clId="{01FDD0A6-3F46-41E6-8E56-5C56629EED2B}" dt="2024-10-25T12:44:51.370" v="2147" actId="1076"/>
          <ac:spMkLst>
            <pc:docMk/>
            <pc:sldMk cId="496135892" sldId="319"/>
            <ac:spMk id="5" creationId="{AE2748EC-54F9-3D93-C8A0-3FBA56D8060C}"/>
          </ac:spMkLst>
        </pc:spChg>
        <pc:picChg chg="add del">
          <ac:chgData name="Griffith, Jason M." userId="dac3ded0-a9d0-49f1-919c-e3128102f521" providerId="ADAL" clId="{01FDD0A6-3F46-41E6-8E56-5C56629EED2B}" dt="2024-10-25T12:44:52.986" v="2149" actId="478"/>
          <ac:picMkLst>
            <pc:docMk/>
            <pc:sldMk cId="496135892" sldId="319"/>
            <ac:picMk id="11" creationId="{D466DCC6-493D-4180-CEC1-3B5C3DB271D4}"/>
          </ac:picMkLst>
        </pc:picChg>
      </pc:sldChg>
      <pc:sldChg chg="modSp mod modNotesTx">
        <pc:chgData name="Griffith, Jason M." userId="dac3ded0-a9d0-49f1-919c-e3128102f521" providerId="ADAL" clId="{01FDD0A6-3F46-41E6-8E56-5C56629EED2B}" dt="2024-10-23T12:56:37.014" v="127" actId="20577"/>
        <pc:sldMkLst>
          <pc:docMk/>
          <pc:sldMk cId="2570068048" sldId="320"/>
        </pc:sldMkLst>
        <pc:spChg chg="mod">
          <ac:chgData name="Griffith, Jason M." userId="dac3ded0-a9d0-49f1-919c-e3128102f521" providerId="ADAL" clId="{01FDD0A6-3F46-41E6-8E56-5C56629EED2B}" dt="2024-10-23T12:56:29.725" v="125" actId="20577"/>
          <ac:spMkLst>
            <pc:docMk/>
            <pc:sldMk cId="2570068048" sldId="320"/>
            <ac:spMk id="2" creationId="{C07DB1CC-DDE7-F5EB-6F07-DD4765D0BD9C}"/>
          </ac:spMkLst>
        </pc:spChg>
        <pc:spChg chg="mod">
          <ac:chgData name="Griffith, Jason M." userId="dac3ded0-a9d0-49f1-919c-e3128102f521" providerId="ADAL" clId="{01FDD0A6-3F46-41E6-8E56-5C56629EED2B}" dt="2024-10-23T12:56:32.179" v="126" actId="20577"/>
          <ac:spMkLst>
            <pc:docMk/>
            <pc:sldMk cId="2570068048" sldId="320"/>
            <ac:spMk id="3" creationId="{45597F24-FBC3-F5B4-3BA2-519D8CC45B4B}"/>
          </ac:spMkLst>
        </pc:spChg>
      </pc:sldChg>
      <pc:sldChg chg="modSp mod">
        <pc:chgData name="Griffith, Jason M." userId="dac3ded0-a9d0-49f1-919c-e3128102f521" providerId="ADAL" clId="{01FDD0A6-3F46-41E6-8E56-5C56629EED2B}" dt="2024-10-23T12:57:07.280" v="129" actId="14100"/>
        <pc:sldMkLst>
          <pc:docMk/>
          <pc:sldMk cId="1492881402" sldId="321"/>
        </pc:sldMkLst>
        <pc:spChg chg="mod">
          <ac:chgData name="Griffith, Jason M." userId="dac3ded0-a9d0-49f1-919c-e3128102f521" providerId="ADAL" clId="{01FDD0A6-3F46-41E6-8E56-5C56629EED2B}" dt="2024-10-23T12:57:07.280" v="129" actId="14100"/>
          <ac:spMkLst>
            <pc:docMk/>
            <pc:sldMk cId="1492881402" sldId="321"/>
            <ac:spMk id="4" creationId="{C98CF572-520B-0E74-1B5F-7078FAE9AF65}"/>
          </ac:spMkLst>
        </pc:spChg>
      </pc:sldChg>
      <pc:sldChg chg="ord">
        <pc:chgData name="Griffith, Jason M." userId="dac3ded0-a9d0-49f1-919c-e3128102f521" providerId="ADAL" clId="{01FDD0A6-3F46-41E6-8E56-5C56629EED2B}" dt="2024-10-25T13:04:07.823" v="2829"/>
        <pc:sldMkLst>
          <pc:docMk/>
          <pc:sldMk cId="564721859" sldId="323"/>
        </pc:sldMkLst>
      </pc:sldChg>
      <pc:sldChg chg="modSp mod">
        <pc:chgData name="Griffith, Jason M." userId="dac3ded0-a9d0-49f1-919c-e3128102f521" providerId="ADAL" clId="{01FDD0A6-3F46-41E6-8E56-5C56629EED2B}" dt="2024-10-23T12:58:00.811" v="143" actId="20577"/>
        <pc:sldMkLst>
          <pc:docMk/>
          <pc:sldMk cId="2336213881" sldId="325"/>
        </pc:sldMkLst>
        <pc:spChg chg="mod">
          <ac:chgData name="Griffith, Jason M." userId="dac3ded0-a9d0-49f1-919c-e3128102f521" providerId="ADAL" clId="{01FDD0A6-3F46-41E6-8E56-5C56629EED2B}" dt="2024-10-23T12:58:00.811" v="143" actId="20577"/>
          <ac:spMkLst>
            <pc:docMk/>
            <pc:sldMk cId="2336213881" sldId="325"/>
            <ac:spMk id="3" creationId="{89BC86E1-4900-F475-D5A5-95F03F5029E1}"/>
          </ac:spMkLst>
        </pc:spChg>
      </pc:sldChg>
      <pc:sldChg chg="delSp modSp mod ord modNotesTx">
        <pc:chgData name="Griffith, Jason M." userId="dac3ded0-a9d0-49f1-919c-e3128102f521" providerId="ADAL" clId="{01FDD0A6-3F46-41E6-8E56-5C56629EED2B}" dt="2024-10-25T13:03:05.562" v="2822" actId="113"/>
        <pc:sldMkLst>
          <pc:docMk/>
          <pc:sldMk cId="3122222572" sldId="326"/>
        </pc:sldMkLst>
        <pc:spChg chg="mod">
          <ac:chgData name="Griffith, Jason M." userId="dac3ded0-a9d0-49f1-919c-e3128102f521" providerId="ADAL" clId="{01FDD0A6-3F46-41E6-8E56-5C56629EED2B}" dt="2024-10-25T13:03:05.562" v="2822" actId="113"/>
          <ac:spMkLst>
            <pc:docMk/>
            <pc:sldMk cId="3122222572" sldId="326"/>
            <ac:spMk id="2" creationId="{C07DB1CC-DDE7-F5EB-6F07-DD4765D0BD9C}"/>
          </ac:spMkLst>
        </pc:spChg>
        <pc:spChg chg="del mod">
          <ac:chgData name="Griffith, Jason M." userId="dac3ded0-a9d0-49f1-919c-e3128102f521" providerId="ADAL" clId="{01FDD0A6-3F46-41E6-8E56-5C56629EED2B}" dt="2024-10-23T13:14:00.548" v="992" actId="478"/>
          <ac:spMkLst>
            <pc:docMk/>
            <pc:sldMk cId="3122222572" sldId="326"/>
            <ac:spMk id="6" creationId="{AC36A7FA-3410-A809-39C7-AD23A35E3F05}"/>
          </ac:spMkLst>
        </pc:spChg>
        <pc:spChg chg="mod">
          <ac:chgData name="Griffith, Jason M." userId="dac3ded0-a9d0-49f1-919c-e3128102f521" providerId="ADAL" clId="{01FDD0A6-3F46-41E6-8E56-5C56629EED2B}" dt="2024-10-23T13:21:48.569" v="1619" actId="20577"/>
          <ac:spMkLst>
            <pc:docMk/>
            <pc:sldMk cId="3122222572" sldId="326"/>
            <ac:spMk id="7" creationId="{B24ABAB8-CA30-1E9A-018E-6A920D5654A7}"/>
          </ac:spMkLst>
        </pc:spChg>
      </pc:sldChg>
      <pc:sldChg chg="modSp add del mod ord">
        <pc:chgData name="Griffith, Jason M." userId="dac3ded0-a9d0-49f1-919c-e3128102f521" providerId="ADAL" clId="{01FDD0A6-3F46-41E6-8E56-5C56629EED2B}" dt="2024-10-25T13:03:35.929" v="2826" actId="47"/>
        <pc:sldMkLst>
          <pc:docMk/>
          <pc:sldMk cId="569136825" sldId="327"/>
        </pc:sldMkLst>
        <pc:spChg chg="mod">
          <ac:chgData name="Griffith, Jason M." userId="dac3ded0-a9d0-49f1-919c-e3128102f521" providerId="ADAL" clId="{01FDD0A6-3F46-41E6-8E56-5C56629EED2B}" dt="2024-10-25T13:03:14.433" v="2824" actId="113"/>
          <ac:spMkLst>
            <pc:docMk/>
            <pc:sldMk cId="569136825" sldId="327"/>
            <ac:spMk id="2" creationId="{C07DB1CC-DDE7-F5EB-6F07-DD4765D0BD9C}"/>
          </ac:spMkLst>
        </pc:spChg>
      </pc:sldChg>
      <pc:sldChg chg="modSp mod">
        <pc:chgData name="Griffith, Jason M." userId="dac3ded0-a9d0-49f1-919c-e3128102f521" providerId="ADAL" clId="{01FDD0A6-3F46-41E6-8E56-5C56629EED2B}" dt="2024-10-25T12:46:30.501" v="2154" actId="20577"/>
        <pc:sldMkLst>
          <pc:docMk/>
          <pc:sldMk cId="2526621545" sldId="328"/>
        </pc:sldMkLst>
        <pc:spChg chg="mod">
          <ac:chgData name="Griffith, Jason M." userId="dac3ded0-a9d0-49f1-919c-e3128102f521" providerId="ADAL" clId="{01FDD0A6-3F46-41E6-8E56-5C56629EED2B}" dt="2024-10-25T12:46:30.501" v="2154" actId="20577"/>
          <ac:spMkLst>
            <pc:docMk/>
            <pc:sldMk cId="2526621545" sldId="328"/>
            <ac:spMk id="8" creationId="{AD85B3E2-0447-BB0F-DE92-9F47F59C759B}"/>
          </ac:spMkLst>
        </pc:spChg>
      </pc:sldChg>
      <pc:sldChg chg="modSp mod ord">
        <pc:chgData name="Griffith, Jason M." userId="dac3ded0-a9d0-49f1-919c-e3128102f521" providerId="ADAL" clId="{01FDD0A6-3F46-41E6-8E56-5C56629EED2B}" dt="2024-10-25T13:03:00.625" v="2821" actId="113"/>
        <pc:sldMkLst>
          <pc:docMk/>
          <pc:sldMk cId="4263372763" sldId="330"/>
        </pc:sldMkLst>
        <pc:spChg chg="mod">
          <ac:chgData name="Griffith, Jason M." userId="dac3ded0-a9d0-49f1-919c-e3128102f521" providerId="ADAL" clId="{01FDD0A6-3F46-41E6-8E56-5C56629EED2B}" dt="2024-10-25T13:03:00.625" v="2821" actId="113"/>
          <ac:spMkLst>
            <pc:docMk/>
            <pc:sldMk cId="4263372763" sldId="330"/>
            <ac:spMk id="2" creationId="{C07DB1CC-DDE7-F5EB-6F07-DD4765D0BD9C}"/>
          </ac:spMkLst>
        </pc:spChg>
        <pc:spChg chg="mod">
          <ac:chgData name="Griffith, Jason M." userId="dac3ded0-a9d0-49f1-919c-e3128102f521" providerId="ADAL" clId="{01FDD0A6-3F46-41E6-8E56-5C56629EED2B}" dt="2024-10-25T12:49:28.910" v="2320" actId="20577"/>
          <ac:spMkLst>
            <pc:docMk/>
            <pc:sldMk cId="4263372763" sldId="330"/>
            <ac:spMk id="3" creationId="{30CD0D49-2A9E-8610-D1CE-884E91521EC9}"/>
          </ac:spMkLst>
        </pc:spChg>
      </pc:sldChg>
      <pc:sldChg chg="addSp delSp modSp add mod modNotesTx">
        <pc:chgData name="Griffith, Jason M." userId="dac3ded0-a9d0-49f1-919c-e3128102f521" providerId="ADAL" clId="{01FDD0A6-3F46-41E6-8E56-5C56629EED2B}" dt="2024-10-23T13:08:49.763" v="826" actId="1076"/>
        <pc:sldMkLst>
          <pc:docMk/>
          <pc:sldMk cId="187650675" sldId="332"/>
        </pc:sldMkLst>
        <pc:spChg chg="add del">
          <ac:chgData name="Griffith, Jason M." userId="dac3ded0-a9d0-49f1-919c-e3128102f521" providerId="ADAL" clId="{01FDD0A6-3F46-41E6-8E56-5C56629EED2B}" dt="2024-10-23T13:04:15.594" v="358" actId="22"/>
          <ac:spMkLst>
            <pc:docMk/>
            <pc:sldMk cId="187650675" sldId="332"/>
            <ac:spMk id="5" creationId="{970068D1-2008-5223-092A-2AED7E8B7FBB}"/>
          </ac:spMkLst>
        </pc:spChg>
        <pc:spChg chg="add mod">
          <ac:chgData name="Griffith, Jason M." userId="dac3ded0-a9d0-49f1-919c-e3128102f521" providerId="ADAL" clId="{01FDD0A6-3F46-41E6-8E56-5C56629EED2B}" dt="2024-10-23T13:08:38.033" v="824" actId="1076"/>
          <ac:spMkLst>
            <pc:docMk/>
            <pc:sldMk cId="187650675" sldId="332"/>
            <ac:spMk id="7" creationId="{B1C25B4D-6DC8-B0CA-90D8-D73A1F51EF0B}"/>
          </ac:spMkLst>
        </pc:spChg>
        <pc:spChg chg="del mod">
          <ac:chgData name="Griffith, Jason M." userId="dac3ded0-a9d0-49f1-919c-e3128102f521" providerId="ADAL" clId="{01FDD0A6-3F46-41E6-8E56-5C56629EED2B}" dt="2024-10-23T13:04:01.411" v="354" actId="478"/>
          <ac:spMkLst>
            <pc:docMk/>
            <pc:sldMk cId="187650675" sldId="332"/>
            <ac:spMk id="8" creationId="{A8F102B5-2878-6720-C347-4FAD9DFA248F}"/>
          </ac:spMkLst>
        </pc:spChg>
        <pc:spChg chg="add mod">
          <ac:chgData name="Griffith, Jason M." userId="dac3ded0-a9d0-49f1-919c-e3128102f521" providerId="ADAL" clId="{01FDD0A6-3F46-41E6-8E56-5C56629EED2B}" dt="2024-10-23T13:08:49.763" v="826" actId="1076"/>
          <ac:spMkLst>
            <pc:docMk/>
            <pc:sldMk cId="187650675" sldId="332"/>
            <ac:spMk id="9" creationId="{7FE3D553-3175-F8CE-ACA0-CC4EF68964FB}"/>
          </ac:spMkLst>
        </pc:spChg>
        <pc:picChg chg="add mod">
          <ac:chgData name="Griffith, Jason M." userId="dac3ded0-a9d0-49f1-919c-e3128102f521" providerId="ADAL" clId="{01FDD0A6-3F46-41E6-8E56-5C56629EED2B}" dt="2024-10-23T13:08:26.906" v="822" actId="1076"/>
          <ac:picMkLst>
            <pc:docMk/>
            <pc:sldMk cId="187650675" sldId="332"/>
            <ac:picMk id="2" creationId="{D4D79CD1-8C75-8A55-D9E3-E8F354B3C140}"/>
          </ac:picMkLst>
        </pc:picChg>
        <pc:picChg chg="del">
          <ac:chgData name="Griffith, Jason M." userId="dac3ded0-a9d0-49f1-919c-e3128102f521" providerId="ADAL" clId="{01FDD0A6-3F46-41E6-8E56-5C56629EED2B}" dt="2024-10-23T13:02:43.287" v="342" actId="478"/>
          <ac:picMkLst>
            <pc:docMk/>
            <pc:sldMk cId="187650675" sldId="332"/>
            <ac:picMk id="1026" creationId="{C1C48D87-1EC9-C640-400C-59049D95B316}"/>
          </ac:picMkLst>
        </pc:picChg>
      </pc:sldChg>
      <pc:sldChg chg="add del">
        <pc:chgData name="Griffith, Jason M." userId="dac3ded0-a9d0-49f1-919c-e3128102f521" providerId="ADAL" clId="{01FDD0A6-3F46-41E6-8E56-5C56629EED2B}" dt="2024-10-23T13:02:19.978" v="340" actId="2890"/>
        <pc:sldMkLst>
          <pc:docMk/>
          <pc:sldMk cId="4037660883" sldId="332"/>
        </pc:sldMkLst>
      </pc:sldChg>
      <pc:sldChg chg="modSp add mod ord">
        <pc:chgData name="Griffith, Jason M." userId="dac3ded0-a9d0-49f1-919c-e3128102f521" providerId="ADAL" clId="{01FDD0A6-3F46-41E6-8E56-5C56629EED2B}" dt="2024-10-25T13:03:10.069" v="2823" actId="113"/>
        <pc:sldMkLst>
          <pc:docMk/>
          <pc:sldMk cId="2315326566" sldId="333"/>
        </pc:sldMkLst>
        <pc:spChg chg="mod">
          <ac:chgData name="Griffith, Jason M." userId="dac3ded0-a9d0-49f1-919c-e3128102f521" providerId="ADAL" clId="{01FDD0A6-3F46-41E6-8E56-5C56629EED2B}" dt="2024-10-25T13:03:10.069" v="2823" actId="113"/>
          <ac:spMkLst>
            <pc:docMk/>
            <pc:sldMk cId="2315326566" sldId="333"/>
            <ac:spMk id="2" creationId="{44576277-E2D3-FDC9-F9A7-A30FDDDF920B}"/>
          </ac:spMkLst>
        </pc:spChg>
        <pc:spChg chg="mod">
          <ac:chgData name="Griffith, Jason M." userId="dac3ded0-a9d0-49f1-919c-e3128102f521" providerId="ADAL" clId="{01FDD0A6-3F46-41E6-8E56-5C56629EED2B}" dt="2024-10-25T13:00:30.300" v="2813" actId="20577"/>
          <ac:spMkLst>
            <pc:docMk/>
            <pc:sldMk cId="2315326566" sldId="333"/>
            <ac:spMk id="6" creationId="{17EA9B07-B1EC-2964-85CD-9E105B3FA6C2}"/>
          </ac:spMkLst>
        </pc:spChg>
        <pc:spChg chg="mod">
          <ac:chgData name="Griffith, Jason M." userId="dac3ded0-a9d0-49f1-919c-e3128102f521" providerId="ADAL" clId="{01FDD0A6-3F46-41E6-8E56-5C56629EED2B}" dt="2024-10-25T12:55:29.715" v="2552" actId="27636"/>
          <ac:spMkLst>
            <pc:docMk/>
            <pc:sldMk cId="2315326566" sldId="333"/>
            <ac:spMk id="7" creationId="{FB500303-7106-3DDD-1A77-47CD62A4C732}"/>
          </ac:spMkLst>
        </pc:spChg>
      </pc:sldChg>
    </pc:docChg>
  </pc:docChgLst>
  <pc:docChgLst>
    <pc:chgData name="Griffith, Jason M." userId="dac3ded0-a9d0-49f1-919c-e3128102f521" providerId="ADAL" clId="{F7E67E92-2357-48AD-806B-EE1773BC1DA2}"/>
    <pc:docChg chg="custSel modSld">
      <pc:chgData name="Griffith, Jason M." userId="dac3ded0-a9d0-49f1-919c-e3128102f521" providerId="ADAL" clId="{F7E67E92-2357-48AD-806B-EE1773BC1DA2}" dt="2024-10-25T14:04:57.453" v="27" actId="368"/>
      <pc:docMkLst>
        <pc:docMk/>
      </pc:docMkLst>
      <pc:sldChg chg="modNotes">
        <pc:chgData name="Griffith, Jason M." userId="dac3ded0-a9d0-49f1-919c-e3128102f521" providerId="ADAL" clId="{F7E67E92-2357-48AD-806B-EE1773BC1DA2}" dt="2024-10-25T14:04:57.446" v="25" actId="368"/>
        <pc:sldMkLst>
          <pc:docMk/>
          <pc:sldMk cId="997210003" sldId="310"/>
        </pc:sldMkLst>
      </pc:sldChg>
      <pc:sldChg chg="modNotes">
        <pc:chgData name="Griffith, Jason M." userId="dac3ded0-a9d0-49f1-919c-e3128102f521" providerId="ADAL" clId="{F7E67E92-2357-48AD-806B-EE1773BC1DA2}" dt="2024-10-25T14:04:57.405" v="1" actId="368"/>
        <pc:sldMkLst>
          <pc:docMk/>
          <pc:sldMk cId="2197744957" sldId="313"/>
        </pc:sldMkLst>
      </pc:sldChg>
      <pc:sldChg chg="modNotes">
        <pc:chgData name="Griffith, Jason M." userId="dac3ded0-a9d0-49f1-919c-e3128102f521" providerId="ADAL" clId="{F7E67E92-2357-48AD-806B-EE1773BC1DA2}" dt="2024-10-25T14:04:57.409" v="3" actId="368"/>
        <pc:sldMkLst>
          <pc:docMk/>
          <pc:sldMk cId="2145529008" sldId="315"/>
        </pc:sldMkLst>
      </pc:sldChg>
      <pc:sldChg chg="modNotes">
        <pc:chgData name="Griffith, Jason M." userId="dac3ded0-a9d0-49f1-919c-e3128102f521" providerId="ADAL" clId="{F7E67E92-2357-48AD-806B-EE1773BC1DA2}" dt="2024-10-25T14:04:57.411" v="5" actId="368"/>
        <pc:sldMkLst>
          <pc:docMk/>
          <pc:sldMk cId="4052101981" sldId="316"/>
        </pc:sldMkLst>
      </pc:sldChg>
      <pc:sldChg chg="modNotes">
        <pc:chgData name="Griffith, Jason M." userId="dac3ded0-a9d0-49f1-919c-e3128102f521" providerId="ADAL" clId="{F7E67E92-2357-48AD-806B-EE1773BC1DA2}" dt="2024-10-25T14:04:57.423" v="11" actId="368"/>
        <pc:sldMkLst>
          <pc:docMk/>
          <pc:sldMk cId="496135892" sldId="319"/>
        </pc:sldMkLst>
      </pc:sldChg>
      <pc:sldChg chg="modNotes">
        <pc:chgData name="Griffith, Jason M." userId="dac3ded0-a9d0-49f1-919c-e3128102f521" providerId="ADAL" clId="{F7E67E92-2357-48AD-806B-EE1773BC1DA2}" dt="2024-10-25T14:04:57.426" v="13" actId="368"/>
        <pc:sldMkLst>
          <pc:docMk/>
          <pc:sldMk cId="2570068048" sldId="320"/>
        </pc:sldMkLst>
      </pc:sldChg>
      <pc:sldChg chg="modNotes">
        <pc:chgData name="Griffith, Jason M." userId="dac3ded0-a9d0-49f1-919c-e3128102f521" providerId="ADAL" clId="{F7E67E92-2357-48AD-806B-EE1773BC1DA2}" dt="2024-10-25T14:04:57.430" v="15" actId="368"/>
        <pc:sldMkLst>
          <pc:docMk/>
          <pc:sldMk cId="1492881402" sldId="321"/>
        </pc:sldMkLst>
      </pc:sldChg>
      <pc:sldChg chg="modNotes">
        <pc:chgData name="Griffith, Jason M." userId="dac3ded0-a9d0-49f1-919c-e3128102f521" providerId="ADAL" clId="{F7E67E92-2357-48AD-806B-EE1773BC1DA2}" dt="2024-10-25T14:04:57.432" v="17" actId="368"/>
        <pc:sldMkLst>
          <pc:docMk/>
          <pc:sldMk cId="1475349152" sldId="322"/>
        </pc:sldMkLst>
      </pc:sldChg>
      <pc:sldChg chg="modNotes">
        <pc:chgData name="Griffith, Jason M." userId="dac3ded0-a9d0-49f1-919c-e3128102f521" providerId="ADAL" clId="{F7E67E92-2357-48AD-806B-EE1773BC1DA2}" dt="2024-10-25T14:04:57.435" v="19" actId="368"/>
        <pc:sldMkLst>
          <pc:docMk/>
          <pc:sldMk cId="1810627519" sldId="324"/>
        </pc:sldMkLst>
      </pc:sldChg>
      <pc:sldChg chg="modNotes">
        <pc:chgData name="Griffith, Jason M." userId="dac3ded0-a9d0-49f1-919c-e3128102f521" providerId="ADAL" clId="{F7E67E92-2357-48AD-806B-EE1773BC1DA2}" dt="2024-10-25T14:04:57.439" v="21" actId="368"/>
        <pc:sldMkLst>
          <pc:docMk/>
          <pc:sldMk cId="2336213881" sldId="325"/>
        </pc:sldMkLst>
      </pc:sldChg>
      <pc:sldChg chg="modNotes">
        <pc:chgData name="Griffith, Jason M." userId="dac3ded0-a9d0-49f1-919c-e3128102f521" providerId="ADAL" clId="{F7E67E92-2357-48AD-806B-EE1773BC1DA2}" dt="2024-10-25T14:04:57.415" v="7" actId="368"/>
        <pc:sldMkLst>
          <pc:docMk/>
          <pc:sldMk cId="3122222572" sldId="326"/>
        </pc:sldMkLst>
      </pc:sldChg>
      <pc:sldChg chg="modNotes">
        <pc:chgData name="Griffith, Jason M." userId="dac3ded0-a9d0-49f1-919c-e3128102f521" providerId="ADAL" clId="{F7E67E92-2357-48AD-806B-EE1773BC1DA2}" dt="2024-10-25T14:04:57.442" v="23" actId="368"/>
        <pc:sldMkLst>
          <pc:docMk/>
          <pc:sldMk cId="2526621545" sldId="328"/>
        </pc:sldMkLst>
      </pc:sldChg>
      <pc:sldChg chg="modNotes">
        <pc:chgData name="Griffith, Jason M." userId="dac3ded0-a9d0-49f1-919c-e3128102f521" providerId="ADAL" clId="{F7E67E92-2357-48AD-806B-EE1773BC1DA2}" dt="2024-10-25T14:04:57.453" v="27" actId="368"/>
        <pc:sldMkLst>
          <pc:docMk/>
          <pc:sldMk cId="3701789546" sldId="331"/>
        </pc:sldMkLst>
      </pc:sldChg>
      <pc:sldChg chg="modNotes">
        <pc:chgData name="Griffith, Jason M." userId="dac3ded0-a9d0-49f1-919c-e3128102f521" providerId="ADAL" clId="{F7E67E92-2357-48AD-806B-EE1773BC1DA2}" dt="2024-10-25T14:04:57.418" v="9" actId="368"/>
        <pc:sldMkLst>
          <pc:docMk/>
          <pc:sldMk cId="2315326566" sldId="333"/>
        </pc:sldMkLst>
      </pc:sldChg>
    </pc:docChg>
  </pc:docChgLst>
  <pc:docChgLst>
    <pc:chgData name="Griffith, Jason M." userId="dac3ded0-a9d0-49f1-919c-e3128102f521" providerId="ADAL" clId="{C34F4784-CE04-48CC-9526-0D51CFEEF65A}"/>
    <pc:docChg chg="undo redo custSel addSld delSld modSld sldOrd">
      <pc:chgData name="Griffith, Jason M." userId="dac3ded0-a9d0-49f1-919c-e3128102f521" providerId="ADAL" clId="{C34F4784-CE04-48CC-9526-0D51CFEEF65A}" dt="2024-06-14T15:38:39.725" v="6220" actId="20577"/>
      <pc:docMkLst>
        <pc:docMk/>
      </pc:docMkLst>
      <pc:sldChg chg="modSp add del mod">
        <pc:chgData name="Griffith, Jason M." userId="dac3ded0-a9d0-49f1-919c-e3128102f521" providerId="ADAL" clId="{C34F4784-CE04-48CC-9526-0D51CFEEF65A}" dt="2024-06-11T18:42:18.889" v="1176"/>
        <pc:sldMkLst>
          <pc:docMk/>
          <pc:sldMk cId="1678903080" sldId="259"/>
        </pc:sldMkLst>
        <pc:spChg chg="mod">
          <ac:chgData name="Griffith, Jason M." userId="dac3ded0-a9d0-49f1-919c-e3128102f521" providerId="ADAL" clId="{C34F4784-CE04-48CC-9526-0D51CFEEF65A}" dt="2024-06-11T18:42:18.575" v="1174" actId="207"/>
          <ac:spMkLst>
            <pc:docMk/>
            <pc:sldMk cId="1678903080" sldId="259"/>
            <ac:spMk id="39" creationId="{00000000-0000-0000-0000-000000000000}"/>
          </ac:spMkLst>
        </pc:spChg>
      </pc:sldChg>
      <pc:sldChg chg="addSp delSp modSp mod delAnim">
        <pc:chgData name="Griffith, Jason M." userId="dac3ded0-a9d0-49f1-919c-e3128102f521" providerId="ADAL" clId="{C34F4784-CE04-48CC-9526-0D51CFEEF65A}" dt="2024-06-14T13:11:32.308" v="5972" actId="6549"/>
        <pc:sldMkLst>
          <pc:docMk/>
          <pc:sldMk cId="2730995484" sldId="261"/>
        </pc:sldMkLst>
        <pc:spChg chg="del">
          <ac:chgData name="Griffith, Jason M." userId="dac3ded0-a9d0-49f1-919c-e3128102f521" providerId="ADAL" clId="{C34F4784-CE04-48CC-9526-0D51CFEEF65A}" dt="2024-06-11T15:55:31.211" v="27" actId="478"/>
          <ac:spMkLst>
            <pc:docMk/>
            <pc:sldMk cId="2730995484" sldId="261"/>
            <ac:spMk id="3" creationId="{00000000-0000-0000-0000-000000000000}"/>
          </ac:spMkLst>
        </pc:spChg>
        <pc:spChg chg="add del mod">
          <ac:chgData name="Griffith, Jason M." userId="dac3ded0-a9d0-49f1-919c-e3128102f521" providerId="ADAL" clId="{C34F4784-CE04-48CC-9526-0D51CFEEF65A}" dt="2024-06-11T15:55:34.725" v="28" actId="478"/>
          <ac:spMkLst>
            <pc:docMk/>
            <pc:sldMk cId="2730995484" sldId="261"/>
            <ac:spMk id="4" creationId="{2C55E6EE-C0F2-957F-93B3-24CFC866C54B}"/>
          </ac:spMkLst>
        </pc:spChg>
        <pc:spChg chg="add del mod">
          <ac:chgData name="Griffith, Jason M." userId="dac3ded0-a9d0-49f1-919c-e3128102f521" providerId="ADAL" clId="{C34F4784-CE04-48CC-9526-0D51CFEEF65A}" dt="2024-06-11T15:56:26.468" v="44" actId="22"/>
          <ac:spMkLst>
            <pc:docMk/>
            <pc:sldMk cId="2730995484" sldId="261"/>
            <ac:spMk id="7" creationId="{1795DC05-BAE7-6AC6-F821-165344A1D446}"/>
          </ac:spMkLst>
        </pc:spChg>
        <pc:spChg chg="add del mod">
          <ac:chgData name="Griffith, Jason M." userId="dac3ded0-a9d0-49f1-919c-e3128102f521" providerId="ADAL" clId="{C34F4784-CE04-48CC-9526-0D51CFEEF65A}" dt="2024-06-11T15:57:22.989" v="77" actId="478"/>
          <ac:spMkLst>
            <pc:docMk/>
            <pc:sldMk cId="2730995484" sldId="261"/>
            <ac:spMk id="8" creationId="{6370714C-AE78-13E2-696E-9FF7BC109F5D}"/>
          </ac:spMkLst>
        </pc:spChg>
        <pc:spChg chg="mod">
          <ac:chgData name="Griffith, Jason M." userId="dac3ded0-a9d0-49f1-919c-e3128102f521" providerId="ADAL" clId="{C34F4784-CE04-48CC-9526-0D51CFEEF65A}" dt="2024-06-11T15:55:22.343" v="26" actId="20577"/>
          <ac:spMkLst>
            <pc:docMk/>
            <pc:sldMk cId="2730995484" sldId="261"/>
            <ac:spMk id="9" creationId="{00000000-0000-0000-0000-000000000000}"/>
          </ac:spMkLst>
        </pc:spChg>
        <pc:spChg chg="add mod">
          <ac:chgData name="Griffith, Jason M." userId="dac3ded0-a9d0-49f1-919c-e3128102f521" providerId="ADAL" clId="{C34F4784-CE04-48CC-9526-0D51CFEEF65A}" dt="2024-06-14T13:11:32.308" v="5972" actId="6549"/>
          <ac:spMkLst>
            <pc:docMk/>
            <pc:sldMk cId="2730995484" sldId="261"/>
            <ac:spMk id="10" creationId="{0146BDAA-FCC8-7B85-15D1-A93D77FFD346}"/>
          </ac:spMkLst>
        </pc:spChg>
        <pc:picChg chg="add mod">
          <ac:chgData name="Griffith, Jason M." userId="dac3ded0-a9d0-49f1-919c-e3128102f521" providerId="ADAL" clId="{C34F4784-CE04-48CC-9526-0D51CFEEF65A}" dt="2024-06-11T17:45:38.770" v="445"/>
          <ac:picMkLst>
            <pc:docMk/>
            <pc:sldMk cId="2730995484" sldId="261"/>
            <ac:picMk id="5" creationId="{475164CA-CF83-03E0-1E7A-52977F1AFE6C}"/>
          </ac:picMkLst>
        </pc:picChg>
      </pc:sldChg>
      <pc:sldChg chg="del">
        <pc:chgData name="Griffith, Jason M." userId="dac3ded0-a9d0-49f1-919c-e3128102f521" providerId="ADAL" clId="{C34F4784-CE04-48CC-9526-0D51CFEEF65A}" dt="2024-06-12T15:48:30.084" v="3481" actId="47"/>
        <pc:sldMkLst>
          <pc:docMk/>
          <pc:sldMk cId="775114733" sldId="266"/>
        </pc:sldMkLst>
      </pc:sldChg>
      <pc:sldChg chg="modSp add del mod">
        <pc:chgData name="Griffith, Jason M." userId="dac3ded0-a9d0-49f1-919c-e3128102f521" providerId="ADAL" clId="{C34F4784-CE04-48CC-9526-0D51CFEEF65A}" dt="2024-06-11T18:42:18.889" v="1176"/>
        <pc:sldMkLst>
          <pc:docMk/>
          <pc:sldMk cId="3092556266" sldId="268"/>
        </pc:sldMkLst>
        <pc:spChg chg="mod">
          <ac:chgData name="Griffith, Jason M." userId="dac3ded0-a9d0-49f1-919c-e3128102f521" providerId="ADAL" clId="{C34F4784-CE04-48CC-9526-0D51CFEEF65A}" dt="2024-06-11T18:42:18.889" v="1176"/>
          <ac:spMkLst>
            <pc:docMk/>
            <pc:sldMk cId="3092556266" sldId="268"/>
            <ac:spMk id="2" creationId="{B86D4287-D9C4-6DEB-A275-FBC09D12A6E2}"/>
          </ac:spMkLst>
        </pc:spChg>
      </pc:sldChg>
      <pc:sldChg chg="modSp add del mod">
        <pc:chgData name="Griffith, Jason M." userId="dac3ded0-a9d0-49f1-919c-e3128102f521" providerId="ADAL" clId="{C34F4784-CE04-48CC-9526-0D51CFEEF65A}" dt="2024-06-11T18:42:18.889" v="1176"/>
        <pc:sldMkLst>
          <pc:docMk/>
          <pc:sldMk cId="659457994" sldId="269"/>
        </pc:sldMkLst>
        <pc:spChg chg="mod">
          <ac:chgData name="Griffith, Jason M." userId="dac3ded0-a9d0-49f1-919c-e3128102f521" providerId="ADAL" clId="{C34F4784-CE04-48CC-9526-0D51CFEEF65A}" dt="2024-06-11T18:42:18.889" v="1176"/>
          <ac:spMkLst>
            <pc:docMk/>
            <pc:sldMk cId="659457994" sldId="269"/>
            <ac:spMk id="39" creationId="{00000000-0000-0000-0000-000000000000}"/>
          </ac:spMkLst>
        </pc:spChg>
      </pc:sldChg>
      <pc:sldChg chg="add del">
        <pc:chgData name="Griffith, Jason M." userId="dac3ded0-a9d0-49f1-919c-e3128102f521" providerId="ADAL" clId="{C34F4784-CE04-48CC-9526-0D51CFEEF65A}" dt="2024-06-11T18:42:18.889" v="1176"/>
        <pc:sldMkLst>
          <pc:docMk/>
          <pc:sldMk cId="968190730" sldId="270"/>
        </pc:sldMkLst>
      </pc:sldChg>
      <pc:sldChg chg="modSp add del mod">
        <pc:chgData name="Griffith, Jason M." userId="dac3ded0-a9d0-49f1-919c-e3128102f521" providerId="ADAL" clId="{C34F4784-CE04-48CC-9526-0D51CFEEF65A}" dt="2024-06-11T18:42:18.889" v="1176"/>
        <pc:sldMkLst>
          <pc:docMk/>
          <pc:sldMk cId="2174805423" sldId="271"/>
        </pc:sldMkLst>
        <pc:spChg chg="mod">
          <ac:chgData name="Griffith, Jason M." userId="dac3ded0-a9d0-49f1-919c-e3128102f521" providerId="ADAL" clId="{C34F4784-CE04-48CC-9526-0D51CFEEF65A}" dt="2024-06-11T18:42:18.889" v="1176"/>
          <ac:spMkLst>
            <pc:docMk/>
            <pc:sldMk cId="2174805423" sldId="271"/>
            <ac:spMk id="2" creationId="{22446760-7047-2C2E-9D6F-6826070852E8}"/>
          </ac:spMkLst>
        </pc:spChg>
        <pc:spChg chg="mod">
          <ac:chgData name="Griffith, Jason M." userId="dac3ded0-a9d0-49f1-919c-e3128102f521" providerId="ADAL" clId="{C34F4784-CE04-48CC-9526-0D51CFEEF65A}" dt="2024-06-11T18:42:18.889" v="1176"/>
          <ac:spMkLst>
            <pc:docMk/>
            <pc:sldMk cId="2174805423" sldId="271"/>
            <ac:spMk id="3" creationId="{73981FC1-A232-E9D0-F8B0-2DA88DE561A5}"/>
          </ac:spMkLst>
        </pc:spChg>
      </pc:sldChg>
      <pc:sldChg chg="add del">
        <pc:chgData name="Griffith, Jason M." userId="dac3ded0-a9d0-49f1-919c-e3128102f521" providerId="ADAL" clId="{C34F4784-CE04-48CC-9526-0D51CFEEF65A}" dt="2024-06-11T18:42:18.889" v="1176"/>
        <pc:sldMkLst>
          <pc:docMk/>
          <pc:sldMk cId="3867507936" sldId="272"/>
        </pc:sldMkLst>
      </pc:sldChg>
      <pc:sldChg chg="add del">
        <pc:chgData name="Griffith, Jason M." userId="dac3ded0-a9d0-49f1-919c-e3128102f521" providerId="ADAL" clId="{C34F4784-CE04-48CC-9526-0D51CFEEF65A}" dt="2024-06-11T18:42:18.889" v="1176"/>
        <pc:sldMkLst>
          <pc:docMk/>
          <pc:sldMk cId="1529675069" sldId="273"/>
        </pc:sldMkLst>
      </pc:sldChg>
      <pc:sldChg chg="add del">
        <pc:chgData name="Griffith, Jason M." userId="dac3ded0-a9d0-49f1-919c-e3128102f521" providerId="ADAL" clId="{C34F4784-CE04-48CC-9526-0D51CFEEF65A}" dt="2024-06-11T18:42:18.889" v="1176"/>
        <pc:sldMkLst>
          <pc:docMk/>
          <pc:sldMk cId="3820346258" sldId="274"/>
        </pc:sldMkLst>
      </pc:sldChg>
      <pc:sldChg chg="modSp">
        <pc:chgData name="Griffith, Jason M." userId="dac3ded0-a9d0-49f1-919c-e3128102f521" providerId="ADAL" clId="{C34F4784-CE04-48CC-9526-0D51CFEEF65A}" dt="2024-06-11T15:54:16.992" v="19" actId="20577"/>
        <pc:sldMkLst>
          <pc:docMk/>
          <pc:sldMk cId="1416889770" sldId="289"/>
        </pc:sldMkLst>
        <pc:spChg chg="mod">
          <ac:chgData name="Griffith, Jason M." userId="dac3ded0-a9d0-49f1-919c-e3128102f521" providerId="ADAL" clId="{C34F4784-CE04-48CC-9526-0D51CFEEF65A}" dt="2024-06-11T15:54:10.256" v="3" actId="20577"/>
          <ac:spMkLst>
            <pc:docMk/>
            <pc:sldMk cId="1416889770" sldId="289"/>
            <ac:spMk id="7" creationId="{00000000-0000-0000-0000-000000000000}"/>
          </ac:spMkLst>
        </pc:spChg>
        <pc:spChg chg="mod">
          <ac:chgData name="Griffith, Jason M." userId="dac3ded0-a9d0-49f1-919c-e3128102f521" providerId="ADAL" clId="{C34F4784-CE04-48CC-9526-0D51CFEEF65A}" dt="2024-06-11T15:54:16.992" v="19" actId="20577"/>
          <ac:spMkLst>
            <pc:docMk/>
            <pc:sldMk cId="1416889770" sldId="289"/>
            <ac:spMk id="8" creationId="{00000000-0000-0000-0000-000000000000}"/>
          </ac:spMkLst>
        </pc:spChg>
      </pc:sldChg>
      <pc:sldChg chg="addSp delSp modSp mod ord">
        <pc:chgData name="Griffith, Jason M." userId="dac3ded0-a9d0-49f1-919c-e3128102f521" providerId="ADAL" clId="{C34F4784-CE04-48CC-9526-0D51CFEEF65A}" dt="2024-06-11T18:51:08.765" v="1237" actId="1076"/>
        <pc:sldMkLst>
          <pc:docMk/>
          <pc:sldMk cId="1788186731" sldId="291"/>
        </pc:sldMkLst>
        <pc:spChg chg="mod">
          <ac:chgData name="Griffith, Jason M." userId="dac3ded0-a9d0-49f1-919c-e3128102f521" providerId="ADAL" clId="{C34F4784-CE04-48CC-9526-0D51CFEEF65A}" dt="2024-06-11T18:47:29.838" v="1205" actId="1076"/>
          <ac:spMkLst>
            <pc:docMk/>
            <pc:sldMk cId="1788186731" sldId="291"/>
            <ac:spMk id="2" creationId="{C07DB1CC-DDE7-F5EB-6F07-DD4765D0BD9C}"/>
          </ac:spMkLst>
        </pc:spChg>
        <pc:spChg chg="del">
          <ac:chgData name="Griffith, Jason M." userId="dac3ded0-a9d0-49f1-919c-e3128102f521" providerId="ADAL" clId="{C34F4784-CE04-48CC-9526-0D51CFEEF65A}" dt="2024-06-11T18:41:00.035" v="1164" actId="478"/>
          <ac:spMkLst>
            <pc:docMk/>
            <pc:sldMk cId="1788186731" sldId="291"/>
            <ac:spMk id="3" creationId="{30CD0D49-2A9E-8610-D1CE-884E91521EC9}"/>
          </ac:spMkLst>
        </pc:spChg>
        <pc:spChg chg="add del mod">
          <ac:chgData name="Griffith, Jason M." userId="dac3ded0-a9d0-49f1-919c-e3128102f521" providerId="ADAL" clId="{C34F4784-CE04-48CC-9526-0D51CFEEF65A}" dt="2024-06-11T18:41:02.020" v="1165" actId="478"/>
          <ac:spMkLst>
            <pc:docMk/>
            <pc:sldMk cId="1788186731" sldId="291"/>
            <ac:spMk id="5" creationId="{83605AD4-04E4-9DF6-4744-A55A6ACFD99B}"/>
          </ac:spMkLst>
        </pc:spChg>
        <pc:picChg chg="add del mod">
          <ac:chgData name="Griffith, Jason M." userId="dac3ded0-a9d0-49f1-919c-e3128102f521" providerId="ADAL" clId="{C34F4784-CE04-48CC-9526-0D51CFEEF65A}" dt="2024-06-11T18:44:00.765" v="1181" actId="478"/>
          <ac:picMkLst>
            <pc:docMk/>
            <pc:sldMk cId="1788186731" sldId="291"/>
            <ac:picMk id="7" creationId="{53A0E964-AB44-6CAA-46A8-D8CDF6BF2B72}"/>
          </ac:picMkLst>
        </pc:picChg>
        <pc:picChg chg="add del mod">
          <ac:chgData name="Griffith, Jason M." userId="dac3ded0-a9d0-49f1-919c-e3128102f521" providerId="ADAL" clId="{C34F4784-CE04-48CC-9526-0D51CFEEF65A}" dt="2024-06-11T18:50:26.617" v="1231" actId="478"/>
          <ac:picMkLst>
            <pc:docMk/>
            <pc:sldMk cId="1788186731" sldId="291"/>
            <ac:picMk id="9" creationId="{58BEC1B5-86A6-1FB5-AB33-23C8C3A53BC0}"/>
          </ac:picMkLst>
        </pc:picChg>
        <pc:picChg chg="add mod">
          <ac:chgData name="Griffith, Jason M." userId="dac3ded0-a9d0-49f1-919c-e3128102f521" providerId="ADAL" clId="{C34F4784-CE04-48CC-9526-0D51CFEEF65A}" dt="2024-06-11T18:51:08.765" v="1237" actId="1076"/>
          <ac:picMkLst>
            <pc:docMk/>
            <pc:sldMk cId="1788186731" sldId="291"/>
            <ac:picMk id="11" creationId="{D466DCC6-493D-4180-CEC1-3B5C3DB271D4}"/>
          </ac:picMkLst>
        </pc:picChg>
      </pc:sldChg>
      <pc:sldChg chg="del">
        <pc:chgData name="Griffith, Jason M." userId="dac3ded0-a9d0-49f1-919c-e3128102f521" providerId="ADAL" clId="{C34F4784-CE04-48CC-9526-0D51CFEEF65A}" dt="2024-06-12T19:31:04.118" v="4086" actId="47"/>
        <pc:sldMkLst>
          <pc:docMk/>
          <pc:sldMk cId="2866736424" sldId="296"/>
        </pc:sldMkLst>
      </pc:sldChg>
      <pc:sldChg chg="del">
        <pc:chgData name="Griffith, Jason M." userId="dac3ded0-a9d0-49f1-919c-e3128102f521" providerId="ADAL" clId="{C34F4784-CE04-48CC-9526-0D51CFEEF65A}" dt="2024-06-12T15:48:51.191" v="3486" actId="47"/>
        <pc:sldMkLst>
          <pc:docMk/>
          <pc:sldMk cId="1258325386" sldId="297"/>
        </pc:sldMkLst>
      </pc:sldChg>
      <pc:sldChg chg="del">
        <pc:chgData name="Griffith, Jason M." userId="dac3ded0-a9d0-49f1-919c-e3128102f521" providerId="ADAL" clId="{C34F4784-CE04-48CC-9526-0D51CFEEF65A}" dt="2024-06-12T19:31:02.279" v="4085" actId="47"/>
        <pc:sldMkLst>
          <pc:docMk/>
          <pc:sldMk cId="1737913389" sldId="298"/>
        </pc:sldMkLst>
      </pc:sldChg>
      <pc:sldChg chg="del">
        <pc:chgData name="Griffith, Jason M." userId="dac3ded0-a9d0-49f1-919c-e3128102f521" providerId="ADAL" clId="{C34F4784-CE04-48CC-9526-0D51CFEEF65A}" dt="2024-06-12T15:48:49.405" v="3485" actId="47"/>
        <pc:sldMkLst>
          <pc:docMk/>
          <pc:sldMk cId="901120610" sldId="299"/>
        </pc:sldMkLst>
      </pc:sldChg>
      <pc:sldChg chg="del">
        <pc:chgData name="Griffith, Jason M." userId="dac3ded0-a9d0-49f1-919c-e3128102f521" providerId="ADAL" clId="{C34F4784-CE04-48CC-9526-0D51CFEEF65A}" dt="2024-06-12T15:48:31.258" v="3482" actId="47"/>
        <pc:sldMkLst>
          <pc:docMk/>
          <pc:sldMk cId="2005601961" sldId="300"/>
        </pc:sldMkLst>
      </pc:sldChg>
      <pc:sldChg chg="modSp mod ord">
        <pc:chgData name="Griffith, Jason M." userId="dac3ded0-a9d0-49f1-919c-e3128102f521" providerId="ADAL" clId="{C34F4784-CE04-48CC-9526-0D51CFEEF65A}" dt="2024-06-12T15:50:01.146" v="3532" actId="20577"/>
        <pc:sldMkLst>
          <pc:docMk/>
          <pc:sldMk cId="878231637" sldId="302"/>
        </pc:sldMkLst>
        <pc:spChg chg="mod">
          <ac:chgData name="Griffith, Jason M." userId="dac3ded0-a9d0-49f1-919c-e3128102f521" providerId="ADAL" clId="{C34F4784-CE04-48CC-9526-0D51CFEEF65A}" dt="2024-06-12T15:50:01.146" v="3532" actId="20577"/>
          <ac:spMkLst>
            <pc:docMk/>
            <pc:sldMk cId="878231637" sldId="302"/>
            <ac:spMk id="2" creationId="{C07DB1CC-DDE7-F5EB-6F07-DD4765D0BD9C}"/>
          </ac:spMkLst>
        </pc:spChg>
      </pc:sldChg>
      <pc:sldChg chg="del">
        <pc:chgData name="Griffith, Jason M." userId="dac3ded0-a9d0-49f1-919c-e3128102f521" providerId="ADAL" clId="{C34F4784-CE04-48CC-9526-0D51CFEEF65A}" dt="2024-06-12T15:48:41.547" v="3483" actId="47"/>
        <pc:sldMkLst>
          <pc:docMk/>
          <pc:sldMk cId="269536515" sldId="304"/>
        </pc:sldMkLst>
      </pc:sldChg>
      <pc:sldChg chg="del">
        <pc:chgData name="Griffith, Jason M." userId="dac3ded0-a9d0-49f1-919c-e3128102f521" providerId="ADAL" clId="{C34F4784-CE04-48CC-9526-0D51CFEEF65A}" dt="2024-06-12T15:48:45.954" v="3484" actId="47"/>
        <pc:sldMkLst>
          <pc:docMk/>
          <pc:sldMk cId="2534892699" sldId="305"/>
        </pc:sldMkLst>
      </pc:sldChg>
      <pc:sldChg chg="modSp mod">
        <pc:chgData name="Griffith, Jason M." userId="dac3ded0-a9d0-49f1-919c-e3128102f521" providerId="ADAL" clId="{C34F4784-CE04-48CC-9526-0D51CFEEF65A}" dt="2024-06-12T19:53:15.732" v="5889" actId="255"/>
        <pc:sldMkLst>
          <pc:docMk/>
          <pc:sldMk cId="2026882035" sldId="306"/>
        </pc:sldMkLst>
        <pc:spChg chg="mod">
          <ac:chgData name="Griffith, Jason M." userId="dac3ded0-a9d0-49f1-919c-e3128102f521" providerId="ADAL" clId="{C34F4784-CE04-48CC-9526-0D51CFEEF65A}" dt="2024-06-12T19:31:51.248" v="4097" actId="20577"/>
          <ac:spMkLst>
            <pc:docMk/>
            <pc:sldMk cId="2026882035" sldId="306"/>
            <ac:spMk id="2" creationId="{C07DB1CC-DDE7-F5EB-6F07-DD4765D0BD9C}"/>
          </ac:spMkLst>
        </pc:spChg>
        <pc:spChg chg="mod">
          <ac:chgData name="Griffith, Jason M." userId="dac3ded0-a9d0-49f1-919c-e3128102f521" providerId="ADAL" clId="{C34F4784-CE04-48CC-9526-0D51CFEEF65A}" dt="2024-06-12T19:53:15.732" v="5889" actId="255"/>
          <ac:spMkLst>
            <pc:docMk/>
            <pc:sldMk cId="2026882035" sldId="306"/>
            <ac:spMk id="3" creationId="{30CD0D49-2A9E-8610-D1CE-884E91521EC9}"/>
          </ac:spMkLst>
        </pc:spChg>
      </pc:sldChg>
      <pc:sldChg chg="del">
        <pc:chgData name="Griffith, Jason M." userId="dac3ded0-a9d0-49f1-919c-e3128102f521" providerId="ADAL" clId="{C34F4784-CE04-48CC-9526-0D51CFEEF65A}" dt="2024-06-12T19:53:34.616" v="5890" actId="47"/>
        <pc:sldMkLst>
          <pc:docMk/>
          <pc:sldMk cId="2977274694" sldId="307"/>
        </pc:sldMkLst>
      </pc:sldChg>
      <pc:sldChg chg="add del">
        <pc:chgData name="Griffith, Jason M." userId="dac3ded0-a9d0-49f1-919c-e3128102f521" providerId="ADAL" clId="{C34F4784-CE04-48CC-9526-0D51CFEEF65A}" dt="2024-06-11T18:17:41.809" v="1086" actId="47"/>
        <pc:sldMkLst>
          <pc:docMk/>
          <pc:sldMk cId="2171892508" sldId="308"/>
        </pc:sldMkLst>
      </pc:sldChg>
      <pc:sldChg chg="modSp del mod ord">
        <pc:chgData name="Griffith, Jason M." userId="dac3ded0-a9d0-49f1-919c-e3128102f521" providerId="ADAL" clId="{C34F4784-CE04-48CC-9526-0D51CFEEF65A}" dt="2024-06-11T18:18:32.594" v="1114" actId="47"/>
        <pc:sldMkLst>
          <pc:docMk/>
          <pc:sldMk cId="1477227724" sldId="309"/>
        </pc:sldMkLst>
        <pc:graphicFrameChg chg="modGraphic">
          <ac:chgData name="Griffith, Jason M." userId="dac3ded0-a9d0-49f1-919c-e3128102f521" providerId="ADAL" clId="{C34F4784-CE04-48CC-9526-0D51CFEEF65A}" dt="2024-06-11T18:18:13.365" v="1110" actId="20577"/>
          <ac:graphicFrameMkLst>
            <pc:docMk/>
            <pc:sldMk cId="1477227724" sldId="309"/>
            <ac:graphicFrameMk id="7" creationId="{B47E4A9E-11FC-1E56-8843-E267DDD924C5}"/>
          </ac:graphicFrameMkLst>
        </pc:graphicFrameChg>
      </pc:sldChg>
      <pc:sldChg chg="delSp modSp mod modNotesTx">
        <pc:chgData name="Griffith, Jason M." userId="dac3ded0-a9d0-49f1-919c-e3128102f521" providerId="ADAL" clId="{C34F4784-CE04-48CC-9526-0D51CFEEF65A}" dt="2024-06-14T15:38:39.725" v="6220" actId="20577"/>
        <pc:sldMkLst>
          <pc:docMk/>
          <pc:sldMk cId="997210003" sldId="310"/>
        </pc:sldMkLst>
        <pc:spChg chg="mod">
          <ac:chgData name="Griffith, Jason M." userId="dac3ded0-a9d0-49f1-919c-e3128102f521" providerId="ADAL" clId="{C34F4784-CE04-48CC-9526-0D51CFEEF65A}" dt="2024-06-12T15:58:32.459" v="3829" actId="20577"/>
          <ac:spMkLst>
            <pc:docMk/>
            <pc:sldMk cId="997210003" sldId="310"/>
            <ac:spMk id="4" creationId="{F24625E2-ED7D-F483-1F68-ED942D0DDD67}"/>
          </ac:spMkLst>
        </pc:spChg>
        <pc:spChg chg="mod">
          <ac:chgData name="Griffith, Jason M." userId="dac3ded0-a9d0-49f1-919c-e3128102f521" providerId="ADAL" clId="{C34F4784-CE04-48CC-9526-0D51CFEEF65A}" dt="2024-06-12T19:29:40.735" v="4081" actId="20577"/>
          <ac:spMkLst>
            <pc:docMk/>
            <pc:sldMk cId="997210003" sldId="310"/>
            <ac:spMk id="8" creationId="{69571320-77A0-3F3C-CC0F-54688911E9DA}"/>
          </ac:spMkLst>
        </pc:spChg>
        <pc:spChg chg="del">
          <ac:chgData name="Griffith, Jason M." userId="dac3ded0-a9d0-49f1-919c-e3128102f521" providerId="ADAL" clId="{C34F4784-CE04-48CC-9526-0D51CFEEF65A}" dt="2024-06-12T15:58:55.697" v="3895" actId="478"/>
          <ac:spMkLst>
            <pc:docMk/>
            <pc:sldMk cId="997210003" sldId="310"/>
            <ac:spMk id="9" creationId="{E891C4E4-C821-9B8B-01FA-612204095178}"/>
          </ac:spMkLst>
        </pc:spChg>
      </pc:sldChg>
      <pc:sldChg chg="modSp mod">
        <pc:chgData name="Griffith, Jason M." userId="dac3ded0-a9d0-49f1-919c-e3128102f521" providerId="ADAL" clId="{C34F4784-CE04-48CC-9526-0D51CFEEF65A}" dt="2024-06-12T19:57:23.873" v="5951" actId="1076"/>
        <pc:sldMkLst>
          <pc:docMk/>
          <pc:sldMk cId="378650709" sldId="311"/>
        </pc:sldMkLst>
        <pc:spChg chg="mod">
          <ac:chgData name="Griffith, Jason M." userId="dac3ded0-a9d0-49f1-919c-e3128102f521" providerId="ADAL" clId="{C34F4784-CE04-48CC-9526-0D51CFEEF65A}" dt="2024-06-12T19:57:23.873" v="5951" actId="1076"/>
          <ac:spMkLst>
            <pc:docMk/>
            <pc:sldMk cId="378650709" sldId="311"/>
            <ac:spMk id="2" creationId="{C07DB1CC-DDE7-F5EB-6F07-DD4765D0BD9C}"/>
          </ac:spMkLst>
        </pc:spChg>
        <pc:spChg chg="mod">
          <ac:chgData name="Griffith, Jason M." userId="dac3ded0-a9d0-49f1-919c-e3128102f521" providerId="ADAL" clId="{C34F4784-CE04-48CC-9526-0D51CFEEF65A}" dt="2024-06-12T19:57:18.150" v="5950" actId="207"/>
          <ac:spMkLst>
            <pc:docMk/>
            <pc:sldMk cId="378650709" sldId="311"/>
            <ac:spMk id="3" creationId="{30CD0D49-2A9E-8610-D1CE-884E91521EC9}"/>
          </ac:spMkLst>
        </pc:spChg>
      </pc:sldChg>
      <pc:sldChg chg="addSp modSp mod">
        <pc:chgData name="Griffith, Jason M." userId="dac3ded0-a9d0-49f1-919c-e3128102f521" providerId="ADAL" clId="{C34F4784-CE04-48CC-9526-0D51CFEEF65A}" dt="2024-06-12T19:58:57.116" v="5971" actId="207"/>
        <pc:sldMkLst>
          <pc:docMk/>
          <pc:sldMk cId="2137638449" sldId="312"/>
        </pc:sldMkLst>
        <pc:spChg chg="add mod">
          <ac:chgData name="Griffith, Jason M." userId="dac3ded0-a9d0-49f1-919c-e3128102f521" providerId="ADAL" clId="{C34F4784-CE04-48CC-9526-0D51CFEEF65A}" dt="2024-06-12T19:58:57.116" v="5971" actId="207"/>
          <ac:spMkLst>
            <pc:docMk/>
            <pc:sldMk cId="2137638449" sldId="312"/>
            <ac:spMk id="4" creationId="{9A82F162-D822-54F6-0539-E8550418294A}"/>
          </ac:spMkLst>
        </pc:spChg>
      </pc:sldChg>
      <pc:sldChg chg="modSp add mod modAnim modNotesTx">
        <pc:chgData name="Griffith, Jason M." userId="dac3ded0-a9d0-49f1-919c-e3128102f521" providerId="ADAL" clId="{C34F4784-CE04-48CC-9526-0D51CFEEF65A}" dt="2024-06-11T18:10:47.799" v="954" actId="20577"/>
        <pc:sldMkLst>
          <pc:docMk/>
          <pc:sldMk cId="2197744957" sldId="313"/>
        </pc:sldMkLst>
        <pc:spChg chg="mod">
          <ac:chgData name="Griffith, Jason M." userId="dac3ded0-a9d0-49f1-919c-e3128102f521" providerId="ADAL" clId="{C34F4784-CE04-48CC-9526-0D51CFEEF65A}" dt="2024-06-11T18:10:47.799" v="954" actId="20577"/>
          <ac:spMkLst>
            <pc:docMk/>
            <pc:sldMk cId="2197744957" sldId="313"/>
            <ac:spMk id="3" creationId="{00000000-0000-0000-0000-000000000000}"/>
          </ac:spMkLst>
        </pc:spChg>
        <pc:spChg chg="mod">
          <ac:chgData name="Griffith, Jason M." userId="dac3ded0-a9d0-49f1-919c-e3128102f521" providerId="ADAL" clId="{C34F4784-CE04-48CC-9526-0D51CFEEF65A}" dt="2024-06-11T17:51:24.139" v="453" actId="20577"/>
          <ac:spMkLst>
            <pc:docMk/>
            <pc:sldMk cId="2197744957" sldId="313"/>
            <ac:spMk id="9" creationId="{00000000-0000-0000-0000-000000000000}"/>
          </ac:spMkLst>
        </pc:spChg>
      </pc:sldChg>
      <pc:sldChg chg="modSp add del mod modNotesTx">
        <pc:chgData name="Griffith, Jason M." userId="dac3ded0-a9d0-49f1-919c-e3128102f521" providerId="ADAL" clId="{C34F4784-CE04-48CC-9526-0D51CFEEF65A}" dt="2024-06-14T13:11:37.991" v="5973" actId="47"/>
        <pc:sldMkLst>
          <pc:docMk/>
          <pc:sldMk cId="1191733430" sldId="314"/>
        </pc:sldMkLst>
        <pc:spChg chg="mod">
          <ac:chgData name="Griffith, Jason M." userId="dac3ded0-a9d0-49f1-919c-e3128102f521" providerId="ADAL" clId="{C34F4784-CE04-48CC-9526-0D51CFEEF65A}" dt="2024-06-11T18:09:17.921" v="878" actId="14100"/>
          <ac:spMkLst>
            <pc:docMk/>
            <pc:sldMk cId="1191733430" sldId="314"/>
            <ac:spMk id="3" creationId="{00000000-0000-0000-0000-000000000000}"/>
          </ac:spMkLst>
        </pc:spChg>
        <pc:spChg chg="mod">
          <ac:chgData name="Griffith, Jason M." userId="dac3ded0-a9d0-49f1-919c-e3128102f521" providerId="ADAL" clId="{C34F4784-CE04-48CC-9526-0D51CFEEF65A}" dt="2024-06-11T18:08:23.151" v="862" actId="20577"/>
          <ac:spMkLst>
            <pc:docMk/>
            <pc:sldMk cId="1191733430" sldId="314"/>
            <ac:spMk id="9" creationId="{00000000-0000-0000-0000-000000000000}"/>
          </ac:spMkLst>
        </pc:spChg>
      </pc:sldChg>
      <pc:sldChg chg="addSp delSp modSp add mod modNotesTx">
        <pc:chgData name="Griffith, Jason M." userId="dac3ded0-a9d0-49f1-919c-e3128102f521" providerId="ADAL" clId="{C34F4784-CE04-48CC-9526-0D51CFEEF65A}" dt="2024-06-11T18:18:28.500" v="1113" actId="1076"/>
        <pc:sldMkLst>
          <pc:docMk/>
          <pc:sldMk cId="2145529008" sldId="315"/>
        </pc:sldMkLst>
        <pc:spChg chg="del">
          <ac:chgData name="Griffith, Jason M." userId="dac3ded0-a9d0-49f1-919c-e3128102f521" providerId="ADAL" clId="{C34F4784-CE04-48CC-9526-0D51CFEEF65A}" dt="2024-06-11T18:11:48.023" v="973" actId="478"/>
          <ac:spMkLst>
            <pc:docMk/>
            <pc:sldMk cId="2145529008" sldId="315"/>
            <ac:spMk id="3" creationId="{00000000-0000-0000-0000-000000000000}"/>
          </ac:spMkLst>
        </pc:spChg>
        <pc:spChg chg="add del mod">
          <ac:chgData name="Griffith, Jason M." userId="dac3ded0-a9d0-49f1-919c-e3128102f521" providerId="ADAL" clId="{C34F4784-CE04-48CC-9526-0D51CFEEF65A}" dt="2024-06-11T18:11:59.489" v="977" actId="478"/>
          <ac:spMkLst>
            <pc:docMk/>
            <pc:sldMk cId="2145529008" sldId="315"/>
            <ac:spMk id="4" creationId="{CB0C3BDB-45C5-4947-2D8C-08858CCB24DA}"/>
          </ac:spMkLst>
        </pc:spChg>
        <pc:spChg chg="add del mod">
          <ac:chgData name="Griffith, Jason M." userId="dac3ded0-a9d0-49f1-919c-e3128102f521" providerId="ADAL" clId="{C34F4784-CE04-48CC-9526-0D51CFEEF65A}" dt="2024-06-11T18:18:24.465" v="1111" actId="478"/>
          <ac:spMkLst>
            <pc:docMk/>
            <pc:sldMk cId="2145529008" sldId="315"/>
            <ac:spMk id="5" creationId="{466E3D33-6838-0825-8769-18C361D3CF52}"/>
          </ac:spMkLst>
        </pc:spChg>
        <pc:spChg chg="add del mod">
          <ac:chgData name="Griffith, Jason M." userId="dac3ded0-a9d0-49f1-919c-e3128102f521" providerId="ADAL" clId="{C34F4784-CE04-48CC-9526-0D51CFEEF65A}" dt="2024-06-11T18:13:04.322" v="989" actId="478"/>
          <ac:spMkLst>
            <pc:docMk/>
            <pc:sldMk cId="2145529008" sldId="315"/>
            <ac:spMk id="6" creationId="{D8BBDA9B-1AE4-D693-AF57-B46EC7509BFF}"/>
          </ac:spMkLst>
        </pc:spChg>
        <pc:spChg chg="mod">
          <ac:chgData name="Griffith, Jason M." userId="dac3ded0-a9d0-49f1-919c-e3128102f521" providerId="ADAL" clId="{C34F4784-CE04-48CC-9526-0D51CFEEF65A}" dt="2024-06-11T18:13:49" v="1036" actId="20577"/>
          <ac:spMkLst>
            <pc:docMk/>
            <pc:sldMk cId="2145529008" sldId="315"/>
            <ac:spMk id="9" creationId="{00000000-0000-0000-0000-000000000000}"/>
          </ac:spMkLst>
        </pc:spChg>
        <pc:graphicFrameChg chg="add mod">
          <ac:chgData name="Griffith, Jason M." userId="dac3ded0-a9d0-49f1-919c-e3128102f521" providerId="ADAL" clId="{C34F4784-CE04-48CC-9526-0D51CFEEF65A}" dt="2024-06-11T18:18:28.500" v="1113" actId="1076"/>
          <ac:graphicFrameMkLst>
            <pc:docMk/>
            <pc:sldMk cId="2145529008" sldId="315"/>
            <ac:graphicFrameMk id="7" creationId="{C4C7C168-680D-0F6E-10BD-694D35E1DA11}"/>
          </ac:graphicFrameMkLst>
        </pc:graphicFrameChg>
      </pc:sldChg>
      <pc:sldChg chg="addSp delSp modSp add mod">
        <pc:chgData name="Griffith, Jason M." userId="dac3ded0-a9d0-49f1-919c-e3128102f521" providerId="ADAL" clId="{C34F4784-CE04-48CC-9526-0D51CFEEF65A}" dt="2024-06-11T18:38:22.846" v="1138" actId="403"/>
        <pc:sldMkLst>
          <pc:docMk/>
          <pc:sldMk cId="4052101981" sldId="316"/>
        </pc:sldMkLst>
        <pc:spChg chg="add mod">
          <ac:chgData name="Griffith, Jason M." userId="dac3ded0-a9d0-49f1-919c-e3128102f521" providerId="ADAL" clId="{C34F4784-CE04-48CC-9526-0D51CFEEF65A}" dt="2024-06-11T18:38:22.846" v="1138" actId="403"/>
          <ac:spMkLst>
            <pc:docMk/>
            <pc:sldMk cId="4052101981" sldId="316"/>
            <ac:spMk id="2" creationId="{43239A5C-BF67-99C6-0876-CDE11D811F0A}"/>
          </ac:spMkLst>
        </pc:spChg>
        <pc:spChg chg="del">
          <ac:chgData name="Griffith, Jason M." userId="dac3ded0-a9d0-49f1-919c-e3128102f521" providerId="ADAL" clId="{C34F4784-CE04-48CC-9526-0D51CFEEF65A}" dt="2024-06-11T18:15:15.721" v="1066" actId="478"/>
          <ac:spMkLst>
            <pc:docMk/>
            <pc:sldMk cId="4052101981" sldId="316"/>
            <ac:spMk id="5" creationId="{466E3D33-6838-0825-8769-18C361D3CF52}"/>
          </ac:spMkLst>
        </pc:spChg>
        <pc:spChg chg="mod">
          <ac:chgData name="Griffith, Jason M." userId="dac3ded0-a9d0-49f1-919c-e3128102f521" providerId="ADAL" clId="{C34F4784-CE04-48CC-9526-0D51CFEEF65A}" dt="2024-06-11T18:13:31.607" v="999" actId="20577"/>
          <ac:spMkLst>
            <pc:docMk/>
            <pc:sldMk cId="4052101981" sldId="316"/>
            <ac:spMk id="9" creationId="{00000000-0000-0000-0000-000000000000}"/>
          </ac:spMkLst>
        </pc:spChg>
      </pc:sldChg>
      <pc:sldChg chg="addSp delSp modSp add del mod">
        <pc:chgData name="Griffith, Jason M." userId="dac3ded0-a9d0-49f1-919c-e3128102f521" providerId="ADAL" clId="{C34F4784-CE04-48CC-9526-0D51CFEEF65A}" dt="2024-06-11T18:48:03.828" v="1211" actId="47"/>
        <pc:sldMkLst>
          <pc:docMk/>
          <pc:sldMk cId="3752268075" sldId="317"/>
        </pc:sldMkLst>
        <pc:spChg chg="mod">
          <ac:chgData name="Griffith, Jason M." userId="dac3ded0-a9d0-49f1-919c-e3128102f521" providerId="ADAL" clId="{C34F4784-CE04-48CC-9526-0D51CFEEF65A}" dt="2024-06-11T18:47:13.547" v="1204" actId="1076"/>
          <ac:spMkLst>
            <pc:docMk/>
            <pc:sldMk cId="3752268075" sldId="317"/>
            <ac:spMk id="2" creationId="{C07DB1CC-DDE7-F5EB-6F07-DD4765D0BD9C}"/>
          </ac:spMkLst>
        </pc:spChg>
        <pc:picChg chg="add mod">
          <ac:chgData name="Griffith, Jason M." userId="dac3ded0-a9d0-49f1-919c-e3128102f521" providerId="ADAL" clId="{C34F4784-CE04-48CC-9526-0D51CFEEF65A}" dt="2024-06-11T18:47:56.883" v="1208" actId="1076"/>
          <ac:picMkLst>
            <pc:docMk/>
            <pc:sldMk cId="3752268075" sldId="317"/>
            <ac:picMk id="4" creationId="{681186B2-05D7-97FD-801A-C1513D73A4E9}"/>
          </ac:picMkLst>
        </pc:picChg>
        <pc:picChg chg="del">
          <ac:chgData name="Griffith, Jason M." userId="dac3ded0-a9d0-49f1-919c-e3128102f521" providerId="ADAL" clId="{C34F4784-CE04-48CC-9526-0D51CFEEF65A}" dt="2024-06-11T18:45:53.721" v="1194" actId="478"/>
          <ac:picMkLst>
            <pc:docMk/>
            <pc:sldMk cId="3752268075" sldId="317"/>
            <ac:picMk id="9" creationId="{58BEC1B5-86A6-1FB5-AB33-23C8C3A53BC0}"/>
          </ac:picMkLst>
        </pc:picChg>
      </pc:sldChg>
      <pc:sldChg chg="addSp delSp modSp add del mod">
        <pc:chgData name="Griffith, Jason M." userId="dac3ded0-a9d0-49f1-919c-e3128102f521" providerId="ADAL" clId="{C34F4784-CE04-48CC-9526-0D51CFEEF65A}" dt="2024-06-12T15:25:58.431" v="1895" actId="47"/>
        <pc:sldMkLst>
          <pc:docMk/>
          <pc:sldMk cId="1098412444" sldId="318"/>
        </pc:sldMkLst>
        <pc:picChg chg="add mod">
          <ac:chgData name="Griffith, Jason M." userId="dac3ded0-a9d0-49f1-919c-e3128102f521" providerId="ADAL" clId="{C34F4784-CE04-48CC-9526-0D51CFEEF65A}" dt="2024-06-11T18:51:50.076" v="1241" actId="1076"/>
          <ac:picMkLst>
            <pc:docMk/>
            <pc:sldMk cId="1098412444" sldId="318"/>
            <ac:picMk id="3" creationId="{C43D97A1-83C6-7682-EF2B-9852FDCFDA8A}"/>
          </ac:picMkLst>
        </pc:picChg>
        <pc:picChg chg="del">
          <ac:chgData name="Griffith, Jason M." userId="dac3ded0-a9d0-49f1-919c-e3128102f521" providerId="ADAL" clId="{C34F4784-CE04-48CC-9526-0D51CFEEF65A}" dt="2024-06-11T18:47:51.902" v="1207" actId="478"/>
          <ac:picMkLst>
            <pc:docMk/>
            <pc:sldMk cId="1098412444" sldId="318"/>
            <ac:picMk id="9" creationId="{58BEC1B5-86A6-1FB5-AB33-23C8C3A53BC0}"/>
          </ac:picMkLst>
        </pc:picChg>
      </pc:sldChg>
      <pc:sldChg chg="addSp modSp add mod modNotesTx">
        <pc:chgData name="Griffith, Jason M." userId="dac3ded0-a9d0-49f1-919c-e3128102f521" providerId="ADAL" clId="{C34F4784-CE04-48CC-9526-0D51CFEEF65A}" dt="2024-06-12T15:48:02.696" v="3480" actId="20577"/>
        <pc:sldMkLst>
          <pc:docMk/>
          <pc:sldMk cId="496135892" sldId="319"/>
        </pc:sldMkLst>
        <pc:spChg chg="mod">
          <ac:chgData name="Griffith, Jason M." userId="dac3ded0-a9d0-49f1-919c-e3128102f521" providerId="ADAL" clId="{C34F4784-CE04-48CC-9526-0D51CFEEF65A}" dt="2024-06-11T19:01:37.321" v="1587" actId="20577"/>
          <ac:spMkLst>
            <pc:docMk/>
            <pc:sldMk cId="496135892" sldId="319"/>
            <ac:spMk id="2" creationId="{C07DB1CC-DDE7-F5EB-6F07-DD4765D0BD9C}"/>
          </ac:spMkLst>
        </pc:spChg>
        <pc:spChg chg="add mod">
          <ac:chgData name="Griffith, Jason M." userId="dac3ded0-a9d0-49f1-919c-e3128102f521" providerId="ADAL" clId="{C34F4784-CE04-48CC-9526-0D51CFEEF65A}" dt="2024-06-11T18:59:54.892" v="1557" actId="403"/>
          <ac:spMkLst>
            <pc:docMk/>
            <pc:sldMk cId="496135892" sldId="319"/>
            <ac:spMk id="3" creationId="{6A172440-17F7-4FF9-1FF5-808504A6A2BA}"/>
          </ac:spMkLst>
        </pc:spChg>
        <pc:spChg chg="add mod">
          <ac:chgData name="Griffith, Jason M." userId="dac3ded0-a9d0-49f1-919c-e3128102f521" providerId="ADAL" clId="{C34F4784-CE04-48CC-9526-0D51CFEEF65A}" dt="2024-06-11T18:58:59.840" v="1544" actId="1076"/>
          <ac:spMkLst>
            <pc:docMk/>
            <pc:sldMk cId="496135892" sldId="319"/>
            <ac:spMk id="4" creationId="{3AEAE7FE-2301-F942-A1EE-4831D7CC7654}"/>
          </ac:spMkLst>
        </pc:spChg>
        <pc:spChg chg="add mod">
          <ac:chgData name="Griffith, Jason M." userId="dac3ded0-a9d0-49f1-919c-e3128102f521" providerId="ADAL" clId="{C34F4784-CE04-48CC-9526-0D51CFEEF65A}" dt="2024-06-11T19:00:45.153" v="1568" actId="14100"/>
          <ac:spMkLst>
            <pc:docMk/>
            <pc:sldMk cId="496135892" sldId="319"/>
            <ac:spMk id="5" creationId="{AE2748EC-54F9-3D93-C8A0-3FBA56D8060C}"/>
          </ac:spMkLst>
        </pc:spChg>
        <pc:picChg chg="mod modCrop">
          <ac:chgData name="Griffith, Jason M." userId="dac3ded0-a9d0-49f1-919c-e3128102f521" providerId="ADAL" clId="{C34F4784-CE04-48CC-9526-0D51CFEEF65A}" dt="2024-06-11T18:53:17.684" v="1245" actId="732"/>
          <ac:picMkLst>
            <pc:docMk/>
            <pc:sldMk cId="496135892" sldId="319"/>
            <ac:picMk id="11" creationId="{D466DCC6-493D-4180-CEC1-3B5C3DB271D4}"/>
          </ac:picMkLst>
        </pc:picChg>
      </pc:sldChg>
      <pc:sldChg chg="addSp modSp add mod modNotesTx">
        <pc:chgData name="Griffith, Jason M." userId="dac3ded0-a9d0-49f1-919c-e3128102f521" providerId="ADAL" clId="{C34F4784-CE04-48CC-9526-0D51CFEEF65A}" dt="2024-06-12T15:35:27.924" v="2523" actId="2711"/>
        <pc:sldMkLst>
          <pc:docMk/>
          <pc:sldMk cId="2570068048" sldId="320"/>
        </pc:sldMkLst>
        <pc:spChg chg="mod">
          <ac:chgData name="Griffith, Jason M." userId="dac3ded0-a9d0-49f1-919c-e3128102f521" providerId="ADAL" clId="{C34F4784-CE04-48CC-9526-0D51CFEEF65A}" dt="2024-06-11T19:01:56.089" v="1611" actId="20577"/>
          <ac:spMkLst>
            <pc:docMk/>
            <pc:sldMk cId="2570068048" sldId="320"/>
            <ac:spMk id="2" creationId="{C07DB1CC-DDE7-F5EB-6F07-DD4765D0BD9C}"/>
          </ac:spMkLst>
        </pc:spChg>
        <pc:spChg chg="add mod">
          <ac:chgData name="Griffith, Jason M." userId="dac3ded0-a9d0-49f1-919c-e3128102f521" providerId="ADAL" clId="{C34F4784-CE04-48CC-9526-0D51CFEEF65A}" dt="2024-06-11T19:06:54.065" v="1642" actId="20577"/>
          <ac:spMkLst>
            <pc:docMk/>
            <pc:sldMk cId="2570068048" sldId="320"/>
            <ac:spMk id="3" creationId="{45597F24-FBC3-F5B4-3BA2-519D8CC45B4B}"/>
          </ac:spMkLst>
        </pc:spChg>
        <pc:spChg chg="add mod">
          <ac:chgData name="Griffith, Jason M." userId="dac3ded0-a9d0-49f1-919c-e3128102f521" providerId="ADAL" clId="{C34F4784-CE04-48CC-9526-0D51CFEEF65A}" dt="2024-06-12T15:35:27.924" v="2523" actId="2711"/>
          <ac:spMkLst>
            <pc:docMk/>
            <pc:sldMk cId="2570068048" sldId="320"/>
            <ac:spMk id="4" creationId="{6372D821-EC1C-1707-BF12-E41A0BA7EC76}"/>
          </ac:spMkLst>
        </pc:spChg>
        <pc:spChg chg="add mod">
          <ac:chgData name="Griffith, Jason M." userId="dac3ded0-a9d0-49f1-919c-e3128102f521" providerId="ADAL" clId="{C34F4784-CE04-48CC-9526-0D51CFEEF65A}" dt="2024-06-11T19:07:29.745" v="1646"/>
          <ac:spMkLst>
            <pc:docMk/>
            <pc:sldMk cId="2570068048" sldId="320"/>
            <ac:spMk id="5" creationId="{A0CA4C27-8102-EE44-D94F-03EE949EEAFF}"/>
          </ac:spMkLst>
        </pc:spChg>
        <pc:spChg chg="add mod">
          <ac:chgData name="Griffith, Jason M." userId="dac3ded0-a9d0-49f1-919c-e3128102f521" providerId="ADAL" clId="{C34F4784-CE04-48CC-9526-0D51CFEEF65A}" dt="2024-06-11T19:07:29.745" v="1646"/>
          <ac:spMkLst>
            <pc:docMk/>
            <pc:sldMk cId="2570068048" sldId="320"/>
            <ac:spMk id="7" creationId="{9C2EBDC8-F6D8-5502-ECC5-A7DDF93C1703}"/>
          </ac:spMkLst>
        </pc:spChg>
        <pc:spChg chg="add mod">
          <ac:chgData name="Griffith, Jason M." userId="dac3ded0-a9d0-49f1-919c-e3128102f521" providerId="ADAL" clId="{C34F4784-CE04-48CC-9526-0D51CFEEF65A}" dt="2024-06-11T19:07:28.244" v="1645"/>
          <ac:spMkLst>
            <pc:docMk/>
            <pc:sldMk cId="2570068048" sldId="320"/>
            <ac:spMk id="8" creationId="{398C549E-6C99-6706-5A7B-668664044720}"/>
          </ac:spMkLst>
        </pc:spChg>
        <pc:picChg chg="add mod">
          <ac:chgData name="Griffith, Jason M." userId="dac3ded0-a9d0-49f1-919c-e3128102f521" providerId="ADAL" clId="{C34F4784-CE04-48CC-9526-0D51CFEEF65A}" dt="2024-06-11T19:07:28.244" v="1645"/>
          <ac:picMkLst>
            <pc:docMk/>
            <pc:sldMk cId="2570068048" sldId="320"/>
            <ac:picMk id="6" creationId="{2609B0BA-13CD-59D4-C471-E810E20D93AC}"/>
          </ac:picMkLst>
        </pc:picChg>
        <pc:picChg chg="mod modCrop">
          <ac:chgData name="Griffith, Jason M." userId="dac3ded0-a9d0-49f1-919c-e3128102f521" providerId="ADAL" clId="{C34F4784-CE04-48CC-9526-0D51CFEEF65A}" dt="2024-06-11T19:03:22.776" v="1618" actId="732"/>
          <ac:picMkLst>
            <pc:docMk/>
            <pc:sldMk cId="2570068048" sldId="320"/>
            <ac:picMk id="11" creationId="{D466DCC6-493D-4180-CEC1-3B5C3DB271D4}"/>
          </ac:picMkLst>
        </pc:picChg>
      </pc:sldChg>
      <pc:sldChg chg="addSp modSp add mod modNotesTx">
        <pc:chgData name="Griffith, Jason M." userId="dac3ded0-a9d0-49f1-919c-e3128102f521" providerId="ADAL" clId="{C34F4784-CE04-48CC-9526-0D51CFEEF65A}" dt="2024-06-12T15:35:17.453" v="2522" actId="2711"/>
        <pc:sldMkLst>
          <pc:docMk/>
          <pc:sldMk cId="1492881402" sldId="321"/>
        </pc:sldMkLst>
        <pc:spChg chg="mod">
          <ac:chgData name="Griffith, Jason M." userId="dac3ded0-a9d0-49f1-919c-e3128102f521" providerId="ADAL" clId="{C34F4784-CE04-48CC-9526-0D51CFEEF65A}" dt="2024-06-11T19:09:31.279" v="1684" actId="20577"/>
          <ac:spMkLst>
            <pc:docMk/>
            <pc:sldMk cId="1492881402" sldId="321"/>
            <ac:spMk id="2" creationId="{C07DB1CC-DDE7-F5EB-6F07-DD4765D0BD9C}"/>
          </ac:spMkLst>
        </pc:spChg>
        <pc:spChg chg="add mod">
          <ac:chgData name="Griffith, Jason M." userId="dac3ded0-a9d0-49f1-919c-e3128102f521" providerId="ADAL" clId="{C34F4784-CE04-48CC-9526-0D51CFEEF65A}" dt="2024-06-12T15:35:12.497" v="2521" actId="2711"/>
          <ac:spMkLst>
            <pc:docMk/>
            <pc:sldMk cId="1492881402" sldId="321"/>
            <ac:spMk id="3" creationId="{19CA3784-8043-40BE-F8C6-1BB006E464CD}"/>
          </ac:spMkLst>
        </pc:spChg>
        <pc:spChg chg="add mod">
          <ac:chgData name="Griffith, Jason M." userId="dac3ded0-a9d0-49f1-919c-e3128102f521" providerId="ADAL" clId="{C34F4784-CE04-48CC-9526-0D51CFEEF65A}" dt="2024-06-12T15:35:17.453" v="2522" actId="2711"/>
          <ac:spMkLst>
            <pc:docMk/>
            <pc:sldMk cId="1492881402" sldId="321"/>
            <ac:spMk id="4" creationId="{C98CF572-520B-0E74-1B5F-7078FAE9AF65}"/>
          </ac:spMkLst>
        </pc:spChg>
        <pc:picChg chg="mod modCrop">
          <ac:chgData name="Griffith, Jason M." userId="dac3ded0-a9d0-49f1-919c-e3128102f521" providerId="ADAL" clId="{C34F4784-CE04-48CC-9526-0D51CFEEF65A}" dt="2024-06-11T19:08:51.392" v="1652" actId="732"/>
          <ac:picMkLst>
            <pc:docMk/>
            <pc:sldMk cId="1492881402" sldId="321"/>
            <ac:picMk id="11" creationId="{D466DCC6-493D-4180-CEC1-3B5C3DB271D4}"/>
          </ac:picMkLst>
        </pc:picChg>
      </pc:sldChg>
      <pc:sldChg chg="addSp delSp modSp add mod ord modNotesTx">
        <pc:chgData name="Griffith, Jason M." userId="dac3ded0-a9d0-49f1-919c-e3128102f521" providerId="ADAL" clId="{C34F4784-CE04-48CC-9526-0D51CFEEF65A}" dt="2024-06-12T15:39:13.522" v="2849" actId="20577"/>
        <pc:sldMkLst>
          <pc:docMk/>
          <pc:sldMk cId="1475349152" sldId="322"/>
        </pc:sldMkLst>
        <pc:spChg chg="mod">
          <ac:chgData name="Griffith, Jason M." userId="dac3ded0-a9d0-49f1-919c-e3128102f521" providerId="ADAL" clId="{C34F4784-CE04-48CC-9526-0D51CFEEF65A}" dt="2024-06-12T15:30:51.534" v="2098" actId="20577"/>
          <ac:spMkLst>
            <pc:docMk/>
            <pc:sldMk cId="1475349152" sldId="322"/>
            <ac:spMk id="2" creationId="{C07DB1CC-DDE7-F5EB-6F07-DD4765D0BD9C}"/>
          </ac:spMkLst>
        </pc:spChg>
        <pc:spChg chg="add mod">
          <ac:chgData name="Griffith, Jason M." userId="dac3ded0-a9d0-49f1-919c-e3128102f521" providerId="ADAL" clId="{C34F4784-CE04-48CC-9526-0D51CFEEF65A}" dt="2024-06-12T15:37:31.093" v="2656" actId="20577"/>
          <ac:spMkLst>
            <pc:docMk/>
            <pc:sldMk cId="1475349152" sldId="322"/>
            <ac:spMk id="3" creationId="{B0A86D97-3635-F520-85FA-5EEE8F3DF939}"/>
          </ac:spMkLst>
        </pc:spChg>
        <pc:spChg chg="add del mod">
          <ac:chgData name="Griffith, Jason M." userId="dac3ded0-a9d0-49f1-919c-e3128102f521" providerId="ADAL" clId="{C34F4784-CE04-48CC-9526-0D51CFEEF65A}" dt="2024-06-12T15:36:42.354" v="2651" actId="478"/>
          <ac:spMkLst>
            <pc:docMk/>
            <pc:sldMk cId="1475349152" sldId="322"/>
            <ac:spMk id="5" creationId="{E65FA5CD-C2CF-B2DB-E568-0A027B217C12}"/>
          </ac:spMkLst>
        </pc:spChg>
        <pc:spChg chg="add mod">
          <ac:chgData name="Griffith, Jason M." userId="dac3ded0-a9d0-49f1-919c-e3128102f521" providerId="ADAL" clId="{C34F4784-CE04-48CC-9526-0D51CFEEF65A}" dt="2024-06-12T15:36:49.334" v="2653" actId="1076"/>
          <ac:spMkLst>
            <pc:docMk/>
            <pc:sldMk cId="1475349152" sldId="322"/>
            <ac:spMk id="6" creationId="{85E63963-1273-3694-AE19-BA15D0F81695}"/>
          </ac:spMkLst>
        </pc:spChg>
        <pc:picChg chg="mod modCrop">
          <ac:chgData name="Griffith, Jason M." userId="dac3ded0-a9d0-49f1-919c-e3128102f521" providerId="ADAL" clId="{C34F4784-CE04-48CC-9526-0D51CFEEF65A}" dt="2024-06-12T15:25:46.892" v="1894" actId="732"/>
          <ac:picMkLst>
            <pc:docMk/>
            <pc:sldMk cId="1475349152" sldId="322"/>
            <ac:picMk id="11" creationId="{D466DCC6-493D-4180-CEC1-3B5C3DB271D4}"/>
          </ac:picMkLst>
        </pc:picChg>
      </pc:sldChg>
      <pc:sldChg chg="add del">
        <pc:chgData name="Griffith, Jason M." userId="dac3ded0-a9d0-49f1-919c-e3128102f521" providerId="ADAL" clId="{C34F4784-CE04-48CC-9526-0D51CFEEF65A}" dt="2024-06-12T15:24:52.019" v="1886" actId="47"/>
        <pc:sldMkLst>
          <pc:docMk/>
          <pc:sldMk cId="350645078" sldId="323"/>
        </pc:sldMkLst>
      </pc:sldChg>
      <pc:sldChg chg="add">
        <pc:chgData name="Griffith, Jason M." userId="dac3ded0-a9d0-49f1-919c-e3128102f521" providerId="ADAL" clId="{C34F4784-CE04-48CC-9526-0D51CFEEF65A}" dt="2024-06-12T15:24:58.351" v="1888" actId="2890"/>
        <pc:sldMkLst>
          <pc:docMk/>
          <pc:sldMk cId="564721859" sldId="323"/>
        </pc:sldMkLst>
      </pc:sldChg>
      <pc:sldChg chg="add del">
        <pc:chgData name="Griffith, Jason M." userId="dac3ded0-a9d0-49f1-919c-e3128102f521" providerId="ADAL" clId="{C34F4784-CE04-48CC-9526-0D51CFEEF65A}" dt="2024-06-12T15:25:59.383" v="1896" actId="47"/>
        <pc:sldMkLst>
          <pc:docMk/>
          <pc:sldMk cId="205940143" sldId="324"/>
        </pc:sldMkLst>
      </pc:sldChg>
      <pc:sldChg chg="add del ord">
        <pc:chgData name="Griffith, Jason M." userId="dac3ded0-a9d0-49f1-919c-e3128102f521" providerId="ADAL" clId="{C34F4784-CE04-48CC-9526-0D51CFEEF65A}" dt="2024-06-12T15:24:53.200" v="1887" actId="47"/>
        <pc:sldMkLst>
          <pc:docMk/>
          <pc:sldMk cId="1810374754" sldId="324"/>
        </pc:sldMkLst>
      </pc:sldChg>
      <pc:sldChg chg="addSp delSp modSp add mod ord modNotesTx">
        <pc:chgData name="Griffith, Jason M." userId="dac3ded0-a9d0-49f1-919c-e3128102f521" providerId="ADAL" clId="{C34F4784-CE04-48CC-9526-0D51CFEEF65A}" dt="2024-06-12T15:43:47.331" v="3232" actId="20577"/>
        <pc:sldMkLst>
          <pc:docMk/>
          <pc:sldMk cId="1810627519" sldId="324"/>
        </pc:sldMkLst>
        <pc:spChg chg="mod">
          <ac:chgData name="Griffith, Jason M." userId="dac3ded0-a9d0-49f1-919c-e3128102f521" providerId="ADAL" clId="{C34F4784-CE04-48CC-9526-0D51CFEEF65A}" dt="2024-06-12T15:41:48.042" v="3018" actId="27636"/>
          <ac:spMkLst>
            <pc:docMk/>
            <pc:sldMk cId="1810627519" sldId="324"/>
            <ac:spMk id="2" creationId="{C07DB1CC-DDE7-F5EB-6F07-DD4765D0BD9C}"/>
          </ac:spMkLst>
        </pc:spChg>
        <pc:spChg chg="add mod">
          <ac:chgData name="Griffith, Jason M." userId="dac3ded0-a9d0-49f1-919c-e3128102f521" providerId="ADAL" clId="{C34F4784-CE04-48CC-9526-0D51CFEEF65A}" dt="2024-06-12T15:41:36.255" v="3016" actId="20577"/>
          <ac:spMkLst>
            <pc:docMk/>
            <pc:sldMk cId="1810627519" sldId="324"/>
            <ac:spMk id="3" creationId="{6B34BAF3-017F-DA5B-9671-52999F5CF9FB}"/>
          </ac:spMkLst>
        </pc:spChg>
        <pc:spChg chg="add del mod">
          <ac:chgData name="Griffith, Jason M." userId="dac3ded0-a9d0-49f1-919c-e3128102f521" providerId="ADAL" clId="{C34F4784-CE04-48CC-9526-0D51CFEEF65A}" dt="2024-06-12T15:41:52.545" v="3019" actId="478"/>
          <ac:spMkLst>
            <pc:docMk/>
            <pc:sldMk cId="1810627519" sldId="324"/>
            <ac:spMk id="4" creationId="{C14AAAE2-BBF8-5A84-0F62-43698F678BA3}"/>
          </ac:spMkLst>
        </pc:spChg>
        <pc:picChg chg="mod modCrop">
          <ac:chgData name="Griffith, Jason M." userId="dac3ded0-a9d0-49f1-919c-e3128102f521" providerId="ADAL" clId="{C34F4784-CE04-48CC-9526-0D51CFEEF65A}" dt="2024-06-12T15:26:33.194" v="1906" actId="732"/>
          <ac:picMkLst>
            <pc:docMk/>
            <pc:sldMk cId="1810627519" sldId="324"/>
            <ac:picMk id="11" creationId="{D466DCC6-493D-4180-CEC1-3B5C3DB271D4}"/>
          </ac:picMkLst>
        </pc:picChg>
      </pc:sldChg>
      <pc:sldChg chg="addSp modSp add mod ord modNotesTx">
        <pc:chgData name="Griffith, Jason M." userId="dac3ded0-a9d0-49f1-919c-e3128102f521" providerId="ADAL" clId="{C34F4784-CE04-48CC-9526-0D51CFEEF65A}" dt="2024-06-12T15:46:23.784" v="3335" actId="20577"/>
        <pc:sldMkLst>
          <pc:docMk/>
          <pc:sldMk cId="2336213881" sldId="325"/>
        </pc:sldMkLst>
        <pc:spChg chg="mod">
          <ac:chgData name="Griffith, Jason M." userId="dac3ded0-a9d0-49f1-919c-e3128102f521" providerId="ADAL" clId="{C34F4784-CE04-48CC-9526-0D51CFEEF65A}" dt="2024-06-12T15:46:23.784" v="3335" actId="20577"/>
          <ac:spMkLst>
            <pc:docMk/>
            <pc:sldMk cId="2336213881" sldId="325"/>
            <ac:spMk id="2" creationId="{C07DB1CC-DDE7-F5EB-6F07-DD4765D0BD9C}"/>
          </ac:spMkLst>
        </pc:spChg>
        <pc:spChg chg="add mod">
          <ac:chgData name="Griffith, Jason M." userId="dac3ded0-a9d0-49f1-919c-e3128102f521" providerId="ADAL" clId="{C34F4784-CE04-48CC-9526-0D51CFEEF65A}" dt="2024-06-12T15:45:07.450" v="3248" actId="5793"/>
          <ac:spMkLst>
            <pc:docMk/>
            <pc:sldMk cId="2336213881" sldId="325"/>
            <ac:spMk id="3" creationId="{89BC86E1-4900-F475-D5A5-95F03F5029E1}"/>
          </ac:spMkLst>
        </pc:spChg>
        <pc:picChg chg="mod modCrop">
          <ac:chgData name="Griffith, Jason M." userId="dac3ded0-a9d0-49f1-919c-e3128102f521" providerId="ADAL" clId="{C34F4784-CE04-48CC-9526-0D51CFEEF65A}" dt="2024-06-12T15:27:03.934" v="1911" actId="732"/>
          <ac:picMkLst>
            <pc:docMk/>
            <pc:sldMk cId="2336213881" sldId="325"/>
            <ac:picMk id="11" creationId="{D466DCC6-493D-4180-CEC1-3B5C3DB271D4}"/>
          </ac:picMkLst>
        </pc:picChg>
      </pc:sldChg>
      <pc:sldChg chg="addSp delSp modSp add mod modNotesTx">
        <pc:chgData name="Griffith, Jason M." userId="dac3ded0-a9d0-49f1-919c-e3128102f521" providerId="ADAL" clId="{C34F4784-CE04-48CC-9526-0D51CFEEF65A}" dt="2024-06-12T15:53:35.374" v="3614"/>
        <pc:sldMkLst>
          <pc:docMk/>
          <pc:sldMk cId="3122222572" sldId="326"/>
        </pc:sldMkLst>
        <pc:spChg chg="mod">
          <ac:chgData name="Griffith, Jason M." userId="dac3ded0-a9d0-49f1-919c-e3128102f521" providerId="ADAL" clId="{C34F4784-CE04-48CC-9526-0D51CFEEF65A}" dt="2024-06-12T15:50:22.943" v="3560" actId="20577"/>
          <ac:spMkLst>
            <pc:docMk/>
            <pc:sldMk cId="3122222572" sldId="326"/>
            <ac:spMk id="2" creationId="{C07DB1CC-DDE7-F5EB-6F07-DD4765D0BD9C}"/>
          </ac:spMkLst>
        </pc:spChg>
        <pc:spChg chg="add mod">
          <ac:chgData name="Griffith, Jason M." userId="dac3ded0-a9d0-49f1-919c-e3128102f521" providerId="ADAL" clId="{C34F4784-CE04-48CC-9526-0D51CFEEF65A}" dt="2024-06-12T15:50:51.567" v="3567"/>
          <ac:spMkLst>
            <pc:docMk/>
            <pc:sldMk cId="3122222572" sldId="326"/>
            <ac:spMk id="3" creationId="{14BFA49E-0168-B494-27CE-5336A023A1B7}"/>
          </ac:spMkLst>
        </pc:spChg>
        <pc:spChg chg="del">
          <ac:chgData name="Griffith, Jason M." userId="dac3ded0-a9d0-49f1-919c-e3128102f521" providerId="ADAL" clId="{C34F4784-CE04-48CC-9526-0D51CFEEF65A}" dt="2024-06-12T15:50:37.526" v="3561" actId="478"/>
          <ac:spMkLst>
            <pc:docMk/>
            <pc:sldMk cId="3122222572" sldId="326"/>
            <ac:spMk id="4" creationId="{59AFD8AF-C665-A9AE-A82A-F7AEC576BAA6}"/>
          </ac:spMkLst>
        </pc:spChg>
        <pc:spChg chg="add mod">
          <ac:chgData name="Griffith, Jason M." userId="dac3ded0-a9d0-49f1-919c-e3128102f521" providerId="ADAL" clId="{C34F4784-CE04-48CC-9526-0D51CFEEF65A}" dt="2024-06-12T15:50:55.365" v="3575"/>
          <ac:spMkLst>
            <pc:docMk/>
            <pc:sldMk cId="3122222572" sldId="326"/>
            <ac:spMk id="5" creationId="{ED4B8A7E-DB44-464B-A592-7B3F913B4693}"/>
          </ac:spMkLst>
        </pc:spChg>
        <pc:spChg chg="add mod">
          <ac:chgData name="Griffith, Jason M." userId="dac3ded0-a9d0-49f1-919c-e3128102f521" providerId="ADAL" clId="{C34F4784-CE04-48CC-9526-0D51CFEEF65A}" dt="2024-06-12T15:52:16.741" v="3591" actId="14100"/>
          <ac:spMkLst>
            <pc:docMk/>
            <pc:sldMk cId="3122222572" sldId="326"/>
            <ac:spMk id="6" creationId="{AC36A7FA-3410-A809-39C7-AD23A35E3F05}"/>
          </ac:spMkLst>
        </pc:spChg>
        <pc:spChg chg="add mod">
          <ac:chgData name="Griffith, Jason M." userId="dac3ded0-a9d0-49f1-919c-e3128102f521" providerId="ADAL" clId="{C34F4784-CE04-48CC-9526-0D51CFEEF65A}" dt="2024-06-12T15:53:26.328" v="3613" actId="1076"/>
          <ac:spMkLst>
            <pc:docMk/>
            <pc:sldMk cId="3122222572" sldId="326"/>
            <ac:spMk id="7" creationId="{B24ABAB8-CA30-1E9A-018E-6A920D5654A7}"/>
          </ac:spMkLst>
        </pc:spChg>
      </pc:sldChg>
      <pc:sldChg chg="addSp delSp modSp add mod modNotesTx">
        <pc:chgData name="Griffith, Jason M." userId="dac3ded0-a9d0-49f1-919c-e3128102f521" providerId="ADAL" clId="{C34F4784-CE04-48CC-9526-0D51CFEEF65A}" dt="2024-06-12T15:55:03.836" v="3641" actId="29295"/>
        <pc:sldMkLst>
          <pc:docMk/>
          <pc:sldMk cId="569136825" sldId="327"/>
        </pc:sldMkLst>
        <pc:spChg chg="mod">
          <ac:chgData name="Griffith, Jason M." userId="dac3ded0-a9d0-49f1-919c-e3128102f521" providerId="ADAL" clId="{C34F4784-CE04-48CC-9526-0D51CFEEF65A}" dt="2024-06-12T15:54:23.123" v="3636" actId="1076"/>
          <ac:spMkLst>
            <pc:docMk/>
            <pc:sldMk cId="569136825" sldId="327"/>
            <ac:spMk id="2" creationId="{C07DB1CC-DDE7-F5EB-6F07-DD4765D0BD9C}"/>
          </ac:spMkLst>
        </pc:spChg>
        <pc:spChg chg="del">
          <ac:chgData name="Griffith, Jason M." userId="dac3ded0-a9d0-49f1-919c-e3128102f521" providerId="ADAL" clId="{C34F4784-CE04-48CC-9526-0D51CFEEF65A}" dt="2024-06-12T15:53:59.657" v="3629" actId="478"/>
          <ac:spMkLst>
            <pc:docMk/>
            <pc:sldMk cId="569136825" sldId="327"/>
            <ac:spMk id="6" creationId="{AC36A7FA-3410-A809-39C7-AD23A35E3F05}"/>
          </ac:spMkLst>
        </pc:spChg>
        <pc:spChg chg="del">
          <ac:chgData name="Griffith, Jason M." userId="dac3ded0-a9d0-49f1-919c-e3128102f521" providerId="ADAL" clId="{C34F4784-CE04-48CC-9526-0D51CFEEF65A}" dt="2024-06-12T15:53:54.332" v="3627" actId="478"/>
          <ac:spMkLst>
            <pc:docMk/>
            <pc:sldMk cId="569136825" sldId="327"/>
            <ac:spMk id="7" creationId="{B24ABAB8-CA30-1E9A-018E-6A920D5654A7}"/>
          </ac:spMkLst>
        </pc:spChg>
        <pc:picChg chg="add mod">
          <ac:chgData name="Griffith, Jason M." userId="dac3ded0-a9d0-49f1-919c-e3128102f521" providerId="ADAL" clId="{C34F4784-CE04-48CC-9526-0D51CFEEF65A}" dt="2024-06-12T15:55:03.836" v="3641" actId="29295"/>
          <ac:picMkLst>
            <pc:docMk/>
            <pc:sldMk cId="569136825" sldId="327"/>
            <ac:picMk id="3" creationId="{1DBBEDC8-F16B-B6F1-C12E-27BA8758B41B}"/>
          </ac:picMkLst>
        </pc:picChg>
      </pc:sldChg>
      <pc:sldChg chg="addSp delSp modSp add mod modNotesTx">
        <pc:chgData name="Griffith, Jason M." userId="dac3ded0-a9d0-49f1-919c-e3128102f521" providerId="ADAL" clId="{C34F4784-CE04-48CC-9526-0D51CFEEF65A}" dt="2024-06-12T15:57:32.714" v="3733"/>
        <pc:sldMkLst>
          <pc:docMk/>
          <pc:sldMk cId="2526621545" sldId="328"/>
        </pc:sldMkLst>
        <pc:spChg chg="mod">
          <ac:chgData name="Griffith, Jason M." userId="dac3ded0-a9d0-49f1-919c-e3128102f521" providerId="ADAL" clId="{C34F4784-CE04-48CC-9526-0D51CFEEF65A}" dt="2024-06-12T15:56:02.561" v="3702" actId="1076"/>
          <ac:spMkLst>
            <pc:docMk/>
            <pc:sldMk cId="2526621545" sldId="328"/>
            <ac:spMk id="2" creationId="{C07DB1CC-DDE7-F5EB-6F07-DD4765D0BD9C}"/>
          </ac:spMkLst>
        </pc:spChg>
        <pc:spChg chg="add mod">
          <ac:chgData name="Griffith, Jason M." userId="dac3ded0-a9d0-49f1-919c-e3128102f521" providerId="ADAL" clId="{C34F4784-CE04-48CC-9526-0D51CFEEF65A}" dt="2024-06-12T15:56:21.478" v="3710"/>
          <ac:spMkLst>
            <pc:docMk/>
            <pc:sldMk cId="2526621545" sldId="328"/>
            <ac:spMk id="4" creationId="{482FE6D7-42A9-EDE6-8ABE-36C95A22DDA2}"/>
          </ac:spMkLst>
        </pc:spChg>
        <pc:spChg chg="add mod">
          <ac:chgData name="Griffith, Jason M." userId="dac3ded0-a9d0-49f1-919c-e3128102f521" providerId="ADAL" clId="{C34F4784-CE04-48CC-9526-0D51CFEEF65A}" dt="2024-06-12T15:56:46.626" v="3719"/>
          <ac:spMkLst>
            <pc:docMk/>
            <pc:sldMk cId="2526621545" sldId="328"/>
            <ac:spMk id="6" creationId="{DF283885-EE51-9B26-B1C0-D73E798D58FC}"/>
          </ac:spMkLst>
        </pc:spChg>
        <pc:spChg chg="add mod">
          <ac:chgData name="Griffith, Jason M." userId="dac3ded0-a9d0-49f1-919c-e3128102f521" providerId="ADAL" clId="{C34F4784-CE04-48CC-9526-0D51CFEEF65A}" dt="2024-06-12T15:57:24.513" v="3732" actId="12"/>
          <ac:spMkLst>
            <pc:docMk/>
            <pc:sldMk cId="2526621545" sldId="328"/>
            <ac:spMk id="8" creationId="{AD85B3E2-0447-BB0F-DE92-9F47F59C759B}"/>
          </ac:spMkLst>
        </pc:spChg>
        <pc:picChg chg="del">
          <ac:chgData name="Griffith, Jason M." userId="dac3ded0-a9d0-49f1-919c-e3128102f521" providerId="ADAL" clId="{C34F4784-CE04-48CC-9526-0D51CFEEF65A}" dt="2024-06-12T15:55:58.469" v="3701" actId="478"/>
          <ac:picMkLst>
            <pc:docMk/>
            <pc:sldMk cId="2526621545" sldId="328"/>
            <ac:picMk id="3" creationId="{1DBBEDC8-F16B-B6F1-C12E-27BA8758B41B}"/>
          </ac:picMkLst>
        </pc:picChg>
        <pc:picChg chg="add mod">
          <ac:chgData name="Griffith, Jason M." userId="dac3ded0-a9d0-49f1-919c-e3128102f521" providerId="ADAL" clId="{C34F4784-CE04-48CC-9526-0D51CFEEF65A}" dt="2024-06-12T15:56:43.246" v="3715" actId="1076"/>
          <ac:picMkLst>
            <pc:docMk/>
            <pc:sldMk cId="2526621545" sldId="328"/>
            <ac:picMk id="5" creationId="{9F28BF22-EAFA-6ADD-EB58-0E7A74CF2343}"/>
          </ac:picMkLst>
        </pc:picChg>
        <pc:picChg chg="add">
          <ac:chgData name="Griffith, Jason M." userId="dac3ded0-a9d0-49f1-919c-e3128102f521" providerId="ADAL" clId="{C34F4784-CE04-48CC-9526-0D51CFEEF65A}" dt="2024-06-12T15:56:46.667" v="3720"/>
          <ac:picMkLst>
            <pc:docMk/>
            <pc:sldMk cId="2526621545" sldId="328"/>
            <ac:picMk id="7" creationId="{A1D944AD-E10D-31AB-3680-5E86F4FD8204}"/>
          </ac:picMkLst>
        </pc:picChg>
      </pc:sldChg>
      <pc:sldChg chg="addSp delSp modSp add mod modNotesTx">
        <pc:chgData name="Griffith, Jason M." userId="dac3ded0-a9d0-49f1-919c-e3128102f521" providerId="ADAL" clId="{C34F4784-CE04-48CC-9526-0D51CFEEF65A}" dt="2024-06-12T19:29:53.561" v="4084" actId="1076"/>
        <pc:sldMkLst>
          <pc:docMk/>
          <pc:sldMk cId="1183505895" sldId="329"/>
        </pc:sldMkLst>
        <pc:spChg chg="mod">
          <ac:chgData name="Griffith, Jason M." userId="dac3ded0-a9d0-49f1-919c-e3128102f521" providerId="ADAL" clId="{C34F4784-CE04-48CC-9526-0D51CFEEF65A}" dt="2024-06-12T16:00:28.639" v="4024" actId="20577"/>
          <ac:spMkLst>
            <pc:docMk/>
            <pc:sldMk cId="1183505895" sldId="329"/>
            <ac:spMk id="4" creationId="{F24625E2-ED7D-F483-1F68-ED942D0DDD67}"/>
          </ac:spMkLst>
        </pc:spChg>
        <pc:spChg chg="mod">
          <ac:chgData name="Griffith, Jason M." userId="dac3ded0-a9d0-49f1-919c-e3128102f521" providerId="ADAL" clId="{C34F4784-CE04-48CC-9526-0D51CFEEF65A}" dt="2024-06-12T19:29:53.561" v="4084" actId="1076"/>
          <ac:spMkLst>
            <pc:docMk/>
            <pc:sldMk cId="1183505895" sldId="329"/>
            <ac:spMk id="8" creationId="{69571320-77A0-3F3C-CC0F-54688911E9DA}"/>
          </ac:spMkLst>
        </pc:spChg>
        <pc:picChg chg="add mod">
          <ac:chgData name="Griffith, Jason M." userId="dac3ded0-a9d0-49f1-919c-e3128102f521" providerId="ADAL" clId="{C34F4784-CE04-48CC-9526-0D51CFEEF65A}" dt="2024-06-12T16:00:52.154" v="4029" actId="1076"/>
          <ac:picMkLst>
            <pc:docMk/>
            <pc:sldMk cId="1183505895" sldId="329"/>
            <ac:picMk id="2" creationId="{6D6E2F57-80DE-D4E6-FFF1-A53AE2C87A0D}"/>
          </ac:picMkLst>
        </pc:picChg>
        <pc:picChg chg="del">
          <ac:chgData name="Griffith, Jason M." userId="dac3ded0-a9d0-49f1-919c-e3128102f521" providerId="ADAL" clId="{C34F4784-CE04-48CC-9526-0D51CFEEF65A}" dt="2024-06-12T16:00:30.982" v="4025" actId="478"/>
          <ac:picMkLst>
            <pc:docMk/>
            <pc:sldMk cId="1183505895" sldId="329"/>
            <ac:picMk id="1026" creationId="{587FB409-1B9D-5C44-F7D5-376FC6ABC731}"/>
          </ac:picMkLst>
        </pc:picChg>
      </pc:sldChg>
      <pc:sldChg chg="modSp add mod">
        <pc:chgData name="Griffith, Jason M." userId="dac3ded0-a9d0-49f1-919c-e3128102f521" providerId="ADAL" clId="{C34F4784-CE04-48CC-9526-0D51CFEEF65A}" dt="2024-06-12T19:52:51.996" v="5888" actId="255"/>
        <pc:sldMkLst>
          <pc:docMk/>
          <pc:sldMk cId="4263372763" sldId="330"/>
        </pc:sldMkLst>
        <pc:spChg chg="mod">
          <ac:chgData name="Griffith, Jason M." userId="dac3ded0-a9d0-49f1-919c-e3128102f521" providerId="ADAL" clId="{C34F4784-CE04-48CC-9526-0D51CFEEF65A}" dt="2024-06-12T19:52:51.996" v="5888" actId="255"/>
          <ac:spMkLst>
            <pc:docMk/>
            <pc:sldMk cId="4263372763" sldId="330"/>
            <ac:spMk id="3" creationId="{30CD0D49-2A9E-8610-D1CE-884E91521EC9}"/>
          </ac:spMkLst>
        </pc:spChg>
      </pc:sldChg>
      <pc:sldChg chg="modSp add mod modNotesTx">
        <pc:chgData name="Griffith, Jason M." userId="dac3ded0-a9d0-49f1-919c-e3128102f521" providerId="ADAL" clId="{C34F4784-CE04-48CC-9526-0D51CFEEF65A}" dt="2024-06-12T19:55:43.719" v="5942" actId="20577"/>
        <pc:sldMkLst>
          <pc:docMk/>
          <pc:sldMk cId="3701789546" sldId="331"/>
        </pc:sldMkLst>
        <pc:spChg chg="mod">
          <ac:chgData name="Griffith, Jason M." userId="dac3ded0-a9d0-49f1-919c-e3128102f521" providerId="ADAL" clId="{C34F4784-CE04-48CC-9526-0D51CFEEF65A}" dt="2024-06-12T19:53:44.600" v="5904" actId="20577"/>
          <ac:spMkLst>
            <pc:docMk/>
            <pc:sldMk cId="3701789546" sldId="331"/>
            <ac:spMk id="2" creationId="{C07DB1CC-DDE7-F5EB-6F07-DD4765D0BD9C}"/>
          </ac:spMkLst>
        </pc:spChg>
        <pc:spChg chg="mod">
          <ac:chgData name="Griffith, Jason M." userId="dac3ded0-a9d0-49f1-919c-e3128102f521" providerId="ADAL" clId="{C34F4784-CE04-48CC-9526-0D51CFEEF65A}" dt="2024-06-12T19:55:26.803" v="5939" actId="12"/>
          <ac:spMkLst>
            <pc:docMk/>
            <pc:sldMk cId="3701789546" sldId="331"/>
            <ac:spMk id="3" creationId="{30CD0D49-2A9E-8610-D1CE-884E91521E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921C36B-19A8-45D9-AD05-468FEA8DA64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D964778-4FB6-45E0-B84A-F7CBAFCA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3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endParaRPr lang="en-US" sz="16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7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20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21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14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55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9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2E484-F84D-CDE8-7F29-FE8C1E85F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C3D1B8-54FB-42FE-F585-96DA533FB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19993E-3898-08C7-67E3-AB1B518B8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F4D5C-7436-E963-05C8-8660D4582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78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1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6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42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5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0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0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29F34-DEEA-3F29-B7FC-A73F25A87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CC9744-F5D2-3894-258B-65FCBABFE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2AC173-E21F-F84C-6E65-9D3419FF2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D348B-EDE4-E07E-7E1F-30F005F7E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8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74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6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4A67-BB7C-4DF1-ADD8-019C87E26DAE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6091-506D-4B5D-BC78-2B6433501C2C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3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E88B-8664-4A28-9469-C4EED3801D36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6A7E-B4ED-4CCC-AF8A-551DEDE48A65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0EB6-951D-4AAA-90BF-6F4A33ADC813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6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B60C-3C90-463E-93B1-2250721BA501}" type="datetime1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5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785D-DF77-437E-8C2E-47BC230A3245}" type="datetime1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6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7D07-9984-4FE6-9015-6E4BD2F3CC25}" type="datetime1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8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F8D9-63BD-45A4-A53E-205E07FB61E6}" type="datetime1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1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5EF8-2D0F-4DB4-86E9-E47CB6B9EBFA}" type="datetime1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6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D041-9541-46F7-8A9C-12A560CC52FF}" type="datetime1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0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0AE9-FE8E-433B-8A97-13932398D6E9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30,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-una.org/2024/10/registration-now-open-eluna-learns-202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xlibrisusers.org/postorius/list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s.exlibrisgroup.com/" TargetMode="External"/><Relationship Id="rId3" Type="http://schemas.openxmlformats.org/officeDocument/2006/relationships/hyperlink" Target="https://el-una.org/document-repository/" TargetMode="External"/><Relationship Id="rId7" Type="http://schemas.openxmlformats.org/officeDocument/2006/relationships/hyperlink" Target="https://knowledge.exlibrisgroup.com/" TargetMode="External"/><Relationship Id="rId2" Type="http://schemas.openxmlformats.org/officeDocument/2006/relationships/hyperlink" Target="https://el-un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xlibrisgroup.com/" TargetMode="External"/><Relationship Id="rId5" Type="http://schemas.openxmlformats.org/officeDocument/2006/relationships/hyperlink" Target="https://eluna40.wildapricot.org/" TargetMode="External"/><Relationship Id="rId10" Type="http://schemas.openxmlformats.org/officeDocument/2006/relationships/hyperlink" Target="https://igelu.org/" TargetMode="External"/><Relationship Id="rId4" Type="http://schemas.openxmlformats.org/officeDocument/2006/relationships/hyperlink" Target="https://eluna.libanswers.com/" TargetMode="External"/><Relationship Id="rId9" Type="http://schemas.openxmlformats.org/officeDocument/2006/relationships/hyperlink" Target="https://ideas.exlibrisgroup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LUNA-SC@exlibrisusers.org" TargetMode="External"/><Relationship Id="rId2" Type="http://schemas.openxmlformats.org/officeDocument/2006/relationships/hyperlink" Target="mailto:Jason.Griffith@uky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hancements.exlibrisuser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UGgwYSAdfCY9vle561AznkigQwqJR4Qx/view?usp=sharing" TargetMode="External"/><Relationship Id="rId4" Type="http://schemas.openxmlformats.org/officeDocument/2006/relationships/hyperlink" Target="https://drive.google.com/file/d/1HicHqKbKR_M911f6_LdVh0xMIaFH6lCo/view?usp=sha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l-una.org/product-development/product-development-collaboration-agreeme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9014" y="5091762"/>
            <a:ext cx="5613590" cy="1264588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600" b="1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DCRUG Annual Meeting</a:t>
            </a:r>
            <a:br>
              <a:rPr lang="en-US" sz="2600" b="1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sz="2600" b="1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October 25, 2024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451589" y="5091763"/>
            <a:ext cx="2153396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700" b="1" dirty="0">
                <a:solidFill>
                  <a:srgbClr val="FFC000"/>
                </a:solidFill>
              </a:rPr>
              <a:t>Jason Griffith</a:t>
            </a:r>
          </a:p>
          <a:p>
            <a:pPr algn="l"/>
            <a:r>
              <a:rPr lang="en-US" sz="1700" b="1" dirty="0">
                <a:solidFill>
                  <a:srgbClr val="FFC000"/>
                </a:solidFill>
              </a:rPr>
              <a:t>ELUNA Chair, 2024-2027</a:t>
            </a:r>
            <a:endParaRPr lang="en-US" sz="1700" b="1" dirty="0">
              <a:solidFill>
                <a:srgbClr val="FFC000"/>
              </a:solidFill>
              <a:cs typeface="Calibri"/>
            </a:endParaRPr>
          </a:p>
          <a:p>
            <a:pPr algn="l"/>
            <a:endParaRPr lang="en-US" sz="17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" r="-1" b="29655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8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-7904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ELUNA Leadership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D97A1-83C6-7682-EF2B-9852FDCFD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10" y="954720"/>
            <a:ext cx="7845552" cy="43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2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-7904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ELUNA Steering Committee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66DCC6-493D-4180-CEC1-3B5C3DB27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58" t="6342" r="2032" b="80357"/>
          <a:stretch/>
        </p:blipFill>
        <p:spPr>
          <a:xfrm>
            <a:off x="2613803" y="1233577"/>
            <a:ext cx="5469147" cy="586598"/>
          </a:xfrm>
          <a:prstGeom prst="rect">
            <a:avLst/>
          </a:prstGeom>
        </p:spPr>
      </p:pic>
      <p:sp>
        <p:nvSpPr>
          <p:cNvPr id="3" name="Google Shape;40;g2cd23f4940d_0_22">
            <a:extLst>
              <a:ext uri="{FF2B5EF4-FFF2-40B4-BE49-F238E27FC236}">
                <a16:creationId xmlns:a16="http://schemas.microsoft.com/office/drawing/2014/main" id="{6A172440-17F7-4FF9-1FF5-808504A6A2BA}"/>
              </a:ext>
            </a:extLst>
          </p:cNvPr>
          <p:cNvSpPr txBox="1">
            <a:spLocks/>
          </p:cNvSpPr>
          <p:nvPr/>
        </p:nvSpPr>
        <p:spPr>
          <a:xfrm>
            <a:off x="260066" y="1820175"/>
            <a:ext cx="4579353" cy="388188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700" dirty="0">
                <a:solidFill>
                  <a:srgbClr val="1F497D"/>
                </a:solidFill>
              </a:rPr>
              <a:t>9 members elected at large (voting members)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Jason Griffith (Chair)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Allen Jones (Liaison to Alma, SFX)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Ryan Edwards (Secretary; Liaison to Rialto)</a:t>
            </a:r>
            <a:endParaRPr lang="en-US" sz="1400" b="1" dirty="0">
              <a:solidFill>
                <a:srgbClr val="1F497D"/>
              </a:solidFill>
            </a:endParaRP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Kirsten Clark (Liaison to Leganto, Communities of Practice)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Karen Glover (Liaison to RUGs; Support Advisory Group)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Lori Hilterbrand (Liaison to Rapido, RapidILL)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Holli Kubly (Liaison to Content; Accessibility Community of Practice)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Tabitha Ochtera (Liaison to Primo, Summon/360)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David Schuster (Liaison to Esploro, Alma Digital, Rosetta)</a:t>
            </a:r>
          </a:p>
          <a:p>
            <a:pPr marL="457200" lvl="1" indent="0">
              <a:buNone/>
            </a:pPr>
            <a:r>
              <a:rPr lang="en-US" sz="1700" dirty="0">
                <a:solidFill>
                  <a:srgbClr val="1F497D"/>
                </a:solidFill>
              </a:rPr>
              <a:t>3 Ex-Officio Members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John Greer (Technology)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Laura Morse (Education/Conference)</a:t>
            </a:r>
          </a:p>
          <a:p>
            <a:pPr lvl="2"/>
            <a:r>
              <a:rPr lang="en-US" sz="1400" dirty="0">
                <a:solidFill>
                  <a:srgbClr val="1F497D"/>
                </a:solidFill>
              </a:rPr>
              <a:t>Ellen Jones (Treasurer)</a:t>
            </a:r>
          </a:p>
          <a:p>
            <a:pPr marL="457200" indent="-406400">
              <a:spcBef>
                <a:spcPts val="1000"/>
              </a:spcBef>
              <a:buSzPts val="2800"/>
            </a:pPr>
            <a:endParaRPr lang="en-US" sz="900" dirty="0"/>
          </a:p>
        </p:txBody>
      </p:sp>
      <p:sp>
        <p:nvSpPr>
          <p:cNvPr id="5" name="Google Shape;40;g2cd23f4940d_0_22">
            <a:extLst>
              <a:ext uri="{FF2B5EF4-FFF2-40B4-BE49-F238E27FC236}">
                <a16:creationId xmlns:a16="http://schemas.microsoft.com/office/drawing/2014/main" id="{AE2748EC-54F9-3D93-C8A0-3FBA56D8060C}"/>
              </a:ext>
            </a:extLst>
          </p:cNvPr>
          <p:cNvSpPr txBox="1">
            <a:spLocks/>
          </p:cNvSpPr>
          <p:nvPr/>
        </p:nvSpPr>
        <p:spPr>
          <a:xfrm>
            <a:off x="4572000" y="1820175"/>
            <a:ext cx="3890130" cy="217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33400" lvl="1" indent="0">
              <a:buNone/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Officers</a:t>
            </a:r>
          </a:p>
          <a:p>
            <a:pPr lvl="2">
              <a:buClr>
                <a:srgbClr val="003D7E"/>
              </a:buClr>
            </a:pPr>
            <a:r>
              <a:rPr lang="en-US" sz="1300" dirty="0">
                <a:solidFill>
                  <a:srgbClr val="1F497D"/>
                </a:solidFill>
                <a:latin typeface="+mn-lt"/>
              </a:rPr>
              <a:t>Chair (elected by Steering Committee)</a:t>
            </a:r>
          </a:p>
          <a:p>
            <a:pPr lvl="2">
              <a:buClr>
                <a:srgbClr val="003D7E"/>
              </a:buClr>
            </a:pPr>
            <a:r>
              <a:rPr lang="en-US" sz="1300" dirty="0">
                <a:solidFill>
                  <a:srgbClr val="1F497D"/>
                </a:solidFill>
                <a:latin typeface="+mn-lt"/>
              </a:rPr>
              <a:t>Vice-Chair/Chair Elect (elected by Steering Committee; only present in final year of chair’s term)</a:t>
            </a:r>
          </a:p>
          <a:p>
            <a:pPr lvl="2">
              <a:buClr>
                <a:srgbClr val="003D7E"/>
              </a:buClr>
            </a:pPr>
            <a:r>
              <a:rPr lang="en-US" sz="1300" dirty="0">
                <a:solidFill>
                  <a:srgbClr val="1F497D"/>
                </a:solidFill>
                <a:latin typeface="+mn-lt"/>
              </a:rPr>
              <a:t>Past Chair (only present for one year after Chair’s term ends)</a:t>
            </a:r>
          </a:p>
          <a:p>
            <a:pPr lvl="2">
              <a:buClr>
                <a:srgbClr val="003D7E"/>
              </a:buClr>
            </a:pPr>
            <a:r>
              <a:rPr lang="en-US" sz="1300" dirty="0">
                <a:solidFill>
                  <a:srgbClr val="1F497D"/>
                </a:solidFill>
                <a:latin typeface="+mn-lt"/>
              </a:rPr>
              <a:t>Secretary (appointed role)</a:t>
            </a:r>
          </a:p>
          <a:p>
            <a:endParaRPr lang="en-US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613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-7904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Working Groups (WGs)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66DCC6-493D-4180-CEC1-3B5C3DB27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06" t="31934" r="22224" b="5369"/>
          <a:stretch/>
        </p:blipFill>
        <p:spPr>
          <a:xfrm>
            <a:off x="5018314" y="2362200"/>
            <a:ext cx="1480458" cy="2764972"/>
          </a:xfrm>
          <a:prstGeom prst="rect">
            <a:avLst/>
          </a:prstGeom>
        </p:spPr>
      </p:pic>
      <p:sp>
        <p:nvSpPr>
          <p:cNvPr id="3" name="Google Shape;40;g2cd23f4940d_0_22">
            <a:extLst>
              <a:ext uri="{FF2B5EF4-FFF2-40B4-BE49-F238E27FC236}">
                <a16:creationId xmlns:a16="http://schemas.microsoft.com/office/drawing/2014/main" id="{45597F24-FBC3-F5B4-3BA2-519D8CC45B4B}"/>
              </a:ext>
            </a:extLst>
          </p:cNvPr>
          <p:cNvSpPr txBox="1">
            <a:spLocks/>
          </p:cNvSpPr>
          <p:nvPr/>
        </p:nvSpPr>
        <p:spPr>
          <a:xfrm>
            <a:off x="1449033" y="615667"/>
            <a:ext cx="4550006" cy="5626666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spcBef>
                <a:spcPts val="1000"/>
              </a:spcBef>
              <a:buSzPts val="2800"/>
              <a:buNone/>
            </a:pPr>
            <a:r>
              <a:rPr lang="en-US" sz="2000" dirty="0">
                <a:solidFill>
                  <a:srgbClr val="1F497D"/>
                </a:solidFill>
              </a:rPr>
              <a:t>Current WGs</a:t>
            </a:r>
          </a:p>
          <a:p>
            <a:pPr lvl="1" indent="-406400">
              <a:spcBef>
                <a:spcPts val="1000"/>
              </a:spcBef>
              <a:buClr>
                <a:srgbClr val="003D7E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Aleph</a:t>
            </a:r>
          </a:p>
          <a:p>
            <a:pPr lvl="1" indent="-406400">
              <a:spcBef>
                <a:spcPts val="1000"/>
              </a:spcBef>
              <a:buClr>
                <a:srgbClr val="003D7E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Alma (Joint)</a:t>
            </a:r>
          </a:p>
          <a:p>
            <a:pPr lvl="1" indent="-406400">
              <a:spcBef>
                <a:spcPts val="1000"/>
              </a:spcBef>
              <a:buClr>
                <a:srgbClr val="003D7E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Alma Digital (Joint)</a:t>
            </a:r>
          </a:p>
          <a:p>
            <a:pPr lvl="1" indent="-406400">
              <a:spcBef>
                <a:spcPts val="1000"/>
              </a:spcBef>
              <a:buClr>
                <a:srgbClr val="003D7E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Content (Joint)</a:t>
            </a:r>
          </a:p>
          <a:p>
            <a:pPr lvl="1" indent="-406400">
              <a:spcBef>
                <a:spcPts val="1000"/>
              </a:spcBef>
              <a:buClr>
                <a:srgbClr val="003D7E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Esploro (Joint)</a:t>
            </a:r>
          </a:p>
          <a:p>
            <a:pPr lvl="1" indent="-406400">
              <a:spcBef>
                <a:spcPts val="1000"/>
              </a:spcBef>
              <a:buClr>
                <a:srgbClr val="003D7E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Leganto </a:t>
            </a:r>
          </a:p>
          <a:p>
            <a:pPr lvl="1" indent="-406400">
              <a:spcBef>
                <a:spcPts val="1000"/>
              </a:spcBef>
              <a:buClr>
                <a:srgbClr val="003D7E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Primo </a:t>
            </a:r>
          </a:p>
          <a:p>
            <a:pPr lvl="1" indent="-406400">
              <a:spcBef>
                <a:spcPts val="1000"/>
              </a:spcBef>
              <a:buClr>
                <a:srgbClr val="003D7E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RapidILL </a:t>
            </a:r>
          </a:p>
          <a:p>
            <a:pPr lvl="1" indent="-406400">
              <a:spcBef>
                <a:spcPts val="1000"/>
              </a:spcBef>
              <a:buClr>
                <a:srgbClr val="003D7E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Rapido</a:t>
            </a:r>
          </a:p>
          <a:p>
            <a:pPr lvl="1" indent="-406400">
              <a:spcBef>
                <a:spcPts val="1000"/>
              </a:spcBef>
              <a:buClr>
                <a:srgbClr val="003D7E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Rialto (Joint)</a:t>
            </a:r>
          </a:p>
          <a:p>
            <a:pPr lvl="1" indent="-406400">
              <a:spcBef>
                <a:spcPts val="1000"/>
              </a:spcBef>
              <a:buClr>
                <a:srgbClr val="003D7E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Rosetta (Joint)</a:t>
            </a:r>
          </a:p>
          <a:p>
            <a:pPr lvl="1" indent="-406400">
              <a:spcBef>
                <a:spcPts val="1000"/>
              </a:spcBef>
              <a:buClr>
                <a:srgbClr val="003D7E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SFX (Joint)</a:t>
            </a:r>
          </a:p>
          <a:p>
            <a:pPr lvl="1" indent="-406400">
              <a:spcBef>
                <a:spcPts val="1000"/>
              </a:spcBef>
              <a:buClr>
                <a:srgbClr val="003D7E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Summon/360</a:t>
            </a:r>
          </a:p>
          <a:p>
            <a:pPr lvl="1" indent="-406400">
              <a:spcBef>
                <a:spcPts val="1000"/>
              </a:spcBef>
              <a:buClr>
                <a:srgbClr val="003D7E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F497D"/>
                </a:solidFill>
              </a:rPr>
              <a:t>Voyager</a:t>
            </a:r>
          </a:p>
          <a:p>
            <a:pPr marL="457200" indent="-406400">
              <a:spcBef>
                <a:spcPts val="1000"/>
              </a:spcBef>
              <a:buSzPts val="2800"/>
            </a:pPr>
            <a:endParaRPr lang="en-US" sz="1400" dirty="0"/>
          </a:p>
        </p:txBody>
      </p:sp>
      <p:sp>
        <p:nvSpPr>
          <p:cNvPr id="4" name="Google Shape;40;g2cd23f4940d_0_22">
            <a:extLst>
              <a:ext uri="{FF2B5EF4-FFF2-40B4-BE49-F238E27FC236}">
                <a16:creationId xmlns:a16="http://schemas.microsoft.com/office/drawing/2014/main" id="{6372D821-EC1C-1707-BF12-E41A0BA7EC76}"/>
              </a:ext>
            </a:extLst>
          </p:cNvPr>
          <p:cNvSpPr txBox="1">
            <a:spLocks/>
          </p:cNvSpPr>
          <p:nvPr/>
        </p:nvSpPr>
        <p:spPr>
          <a:xfrm>
            <a:off x="6481826" y="868448"/>
            <a:ext cx="2426282" cy="575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r>
              <a:rPr lang="en-US" sz="2000" dirty="0">
                <a:solidFill>
                  <a:srgbClr val="1F497D"/>
                </a:solidFill>
                <a:latin typeface="+mn-lt"/>
              </a:rPr>
              <a:t>Officers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Chair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Secretary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Enhancement Coordinator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Education Coordinator</a:t>
            </a:r>
          </a:p>
          <a:p>
            <a:pPr marL="50800" indent="0">
              <a:buNone/>
            </a:pPr>
            <a:r>
              <a:rPr lang="en-US" sz="2000" dirty="0">
                <a:solidFill>
                  <a:srgbClr val="1F497D"/>
                </a:solidFill>
                <a:latin typeface="+mn-lt"/>
              </a:rPr>
              <a:t>Sub-groups 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Focus Groups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Functional Groups</a:t>
            </a:r>
          </a:p>
          <a:p>
            <a:endParaRPr lang="en-US" sz="170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006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-7904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Communities of Practice (CoPs)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66DCC6-493D-4180-CEC1-3B5C3DB27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193" t="33168" r="3215" b="6605"/>
          <a:stretch/>
        </p:blipFill>
        <p:spPr>
          <a:xfrm>
            <a:off x="6531429" y="2416629"/>
            <a:ext cx="1458685" cy="2656114"/>
          </a:xfrm>
          <a:prstGeom prst="rect">
            <a:avLst/>
          </a:prstGeom>
        </p:spPr>
      </p:pic>
      <p:sp>
        <p:nvSpPr>
          <p:cNvPr id="3" name="Google Shape;40;g2cd23f4940d_0_22">
            <a:extLst>
              <a:ext uri="{FF2B5EF4-FFF2-40B4-BE49-F238E27FC236}">
                <a16:creationId xmlns:a16="http://schemas.microsoft.com/office/drawing/2014/main" id="{19CA3784-8043-40BE-F8C6-1BB006E464CD}"/>
              </a:ext>
            </a:extLst>
          </p:cNvPr>
          <p:cNvSpPr txBox="1">
            <a:spLocks/>
          </p:cNvSpPr>
          <p:nvPr/>
        </p:nvSpPr>
        <p:spPr>
          <a:xfrm>
            <a:off x="3869254" y="964009"/>
            <a:ext cx="2426282" cy="245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r>
              <a:rPr lang="en-US" sz="2000" dirty="0">
                <a:solidFill>
                  <a:srgbClr val="1F497D"/>
                </a:solidFill>
                <a:latin typeface="+mn-lt"/>
              </a:rPr>
              <a:t>Officers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Chair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Secretary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Education Coordinator</a:t>
            </a:r>
          </a:p>
          <a:p>
            <a:pPr marL="50800" indent="0">
              <a:buNone/>
            </a:pPr>
            <a:r>
              <a:rPr lang="en-US" sz="2000" dirty="0">
                <a:solidFill>
                  <a:srgbClr val="1F497D"/>
                </a:solidFill>
                <a:latin typeface="+mn-lt"/>
              </a:rPr>
              <a:t>Sub-groups 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Focus Groups</a:t>
            </a:r>
          </a:p>
        </p:txBody>
      </p:sp>
      <p:sp>
        <p:nvSpPr>
          <p:cNvPr id="4" name="Google Shape;40;g2cd23f4940d_0_22">
            <a:extLst>
              <a:ext uri="{FF2B5EF4-FFF2-40B4-BE49-F238E27FC236}">
                <a16:creationId xmlns:a16="http://schemas.microsoft.com/office/drawing/2014/main" id="{C98CF572-520B-0E74-1B5F-7078FAE9AF65}"/>
              </a:ext>
            </a:extLst>
          </p:cNvPr>
          <p:cNvSpPr txBox="1">
            <a:spLocks/>
          </p:cNvSpPr>
          <p:nvPr/>
        </p:nvSpPr>
        <p:spPr>
          <a:xfrm>
            <a:off x="472910" y="977304"/>
            <a:ext cx="3396343" cy="459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r>
              <a:rPr lang="en-US" sz="2000" dirty="0">
                <a:solidFill>
                  <a:srgbClr val="1F497D"/>
                </a:solidFill>
                <a:latin typeface="+mn-lt"/>
              </a:rPr>
              <a:t>Active CoPs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Analytics (Joint)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Consortia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Linked Open Data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National/State/Corporate (Joint)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Special Collections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Accessibility (new)</a:t>
            </a:r>
          </a:p>
          <a:p>
            <a:pPr marL="50800" indent="0">
              <a:buNone/>
            </a:pPr>
            <a:r>
              <a:rPr lang="en-US" sz="2000" dirty="0">
                <a:solidFill>
                  <a:srgbClr val="1F497D"/>
                </a:solidFill>
                <a:latin typeface="+mn-lt"/>
              </a:rPr>
              <a:t>Inactive CoPs 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Interoperability (Joint)</a:t>
            </a:r>
          </a:p>
        </p:txBody>
      </p:sp>
    </p:spTree>
    <p:extLst>
      <p:ext uri="{BB962C8B-B14F-4D97-AF65-F5344CB8AC3E}">
        <p14:creationId xmlns:p14="http://schemas.microsoft.com/office/powerpoint/2010/main" val="149288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-7904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Advisory Groups (AGs)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66DCC6-493D-4180-CEC1-3B5C3DB27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91" t="32428" r="43175" b="36471"/>
          <a:stretch/>
        </p:blipFill>
        <p:spPr>
          <a:xfrm>
            <a:off x="2710543" y="2383971"/>
            <a:ext cx="2144486" cy="1371600"/>
          </a:xfrm>
          <a:prstGeom prst="rect">
            <a:avLst/>
          </a:prstGeom>
        </p:spPr>
      </p:pic>
      <p:sp>
        <p:nvSpPr>
          <p:cNvPr id="3" name="Google Shape;40;g2cd23f4940d_0_22">
            <a:extLst>
              <a:ext uri="{FF2B5EF4-FFF2-40B4-BE49-F238E27FC236}">
                <a16:creationId xmlns:a16="http://schemas.microsoft.com/office/drawing/2014/main" id="{B0A86D97-3635-F520-85FA-5EEE8F3DF939}"/>
              </a:ext>
            </a:extLst>
          </p:cNvPr>
          <p:cNvSpPr txBox="1">
            <a:spLocks/>
          </p:cNvSpPr>
          <p:nvPr/>
        </p:nvSpPr>
        <p:spPr>
          <a:xfrm>
            <a:off x="37483" y="771679"/>
            <a:ext cx="2673060" cy="402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r>
              <a:rPr lang="en-US" sz="2000" dirty="0">
                <a:solidFill>
                  <a:srgbClr val="1F497D"/>
                </a:solidFill>
                <a:latin typeface="+mn-lt"/>
              </a:rPr>
              <a:t>Current AGs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Diversity, Equity and Inclusion (DEI)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Central Discovery Index (CDI)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Support Advisory Group (SAG) – new in 2023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Documentation Advisory Group (DAG) – new in 2024</a:t>
            </a:r>
          </a:p>
        </p:txBody>
      </p:sp>
      <p:sp>
        <p:nvSpPr>
          <p:cNvPr id="6" name="Google Shape;40;g2cd23f4940d_0_22">
            <a:extLst>
              <a:ext uri="{FF2B5EF4-FFF2-40B4-BE49-F238E27FC236}">
                <a16:creationId xmlns:a16="http://schemas.microsoft.com/office/drawing/2014/main" id="{85E63963-1273-3694-AE19-BA15D0F81695}"/>
              </a:ext>
            </a:extLst>
          </p:cNvPr>
          <p:cNvSpPr txBox="1">
            <a:spLocks/>
          </p:cNvSpPr>
          <p:nvPr/>
        </p:nvSpPr>
        <p:spPr>
          <a:xfrm>
            <a:off x="5601317" y="878899"/>
            <a:ext cx="2426282" cy="245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r>
              <a:rPr lang="en-US" sz="2000" dirty="0">
                <a:solidFill>
                  <a:srgbClr val="1F497D"/>
                </a:solidFill>
                <a:latin typeface="+mn-lt"/>
              </a:rPr>
              <a:t>Inactive CoPs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Controlled Digital Lending (CDL)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Authentication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Bias in Search Applications</a:t>
            </a:r>
          </a:p>
          <a:p>
            <a:pPr lvl="1">
              <a:buClr>
                <a:srgbClr val="003D7E"/>
              </a:buClr>
            </a:pPr>
            <a:r>
              <a:rPr lang="en-US" sz="1700" dirty="0">
                <a:solidFill>
                  <a:srgbClr val="1F497D"/>
                </a:solidFill>
                <a:latin typeface="+mn-lt"/>
              </a:rPr>
              <a:t>Enhancement Voting Process</a:t>
            </a:r>
          </a:p>
        </p:txBody>
      </p:sp>
    </p:spTree>
    <p:extLst>
      <p:ext uri="{BB962C8B-B14F-4D97-AF65-F5344CB8AC3E}">
        <p14:creationId xmlns:p14="http://schemas.microsoft.com/office/powerpoint/2010/main" val="1475349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-790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Task Forces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66DCC6-493D-4180-CEC1-3B5C3DB27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52" t="64516" r="42898" b="5618"/>
          <a:stretch/>
        </p:blipFill>
        <p:spPr>
          <a:xfrm>
            <a:off x="2699657" y="3799113"/>
            <a:ext cx="2177143" cy="1317173"/>
          </a:xfrm>
          <a:prstGeom prst="rect">
            <a:avLst/>
          </a:prstGeom>
        </p:spPr>
      </p:pic>
      <p:sp>
        <p:nvSpPr>
          <p:cNvPr id="3" name="Google Shape;40;g2cd23f4940d_0_22">
            <a:extLst>
              <a:ext uri="{FF2B5EF4-FFF2-40B4-BE49-F238E27FC236}">
                <a16:creationId xmlns:a16="http://schemas.microsoft.com/office/drawing/2014/main" id="{6B34BAF3-017F-DA5B-9671-52999F5CF9FB}"/>
              </a:ext>
            </a:extLst>
          </p:cNvPr>
          <p:cNvSpPr txBox="1">
            <a:spLocks/>
          </p:cNvSpPr>
          <p:nvPr/>
        </p:nvSpPr>
        <p:spPr>
          <a:xfrm>
            <a:off x="0" y="1195391"/>
            <a:ext cx="4664699" cy="223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33400" lvl="1" indent="0">
              <a:buNone/>
            </a:pPr>
            <a:r>
              <a:rPr lang="en-US" sz="2000" dirty="0">
                <a:solidFill>
                  <a:srgbClr val="003D7E"/>
                </a:solidFill>
                <a:latin typeface="+mn-lt"/>
              </a:rPr>
              <a:t>Current Task Forces</a:t>
            </a:r>
          </a:p>
          <a:p>
            <a:pPr lvl="2">
              <a:buClr>
                <a:srgbClr val="1F497D"/>
              </a:buClr>
            </a:pPr>
            <a:r>
              <a:rPr lang="en-US" sz="1700" dirty="0">
                <a:solidFill>
                  <a:srgbClr val="003D7E"/>
                </a:solidFill>
                <a:latin typeface="+mn-lt"/>
              </a:rPr>
              <a:t>Conference Planning</a:t>
            </a:r>
          </a:p>
          <a:p>
            <a:pPr lvl="2">
              <a:buClr>
                <a:srgbClr val="1F497D"/>
              </a:buClr>
            </a:pPr>
            <a:r>
              <a:rPr lang="en-US" sz="1700" dirty="0">
                <a:solidFill>
                  <a:srgbClr val="003D7E"/>
                </a:solidFill>
                <a:latin typeface="+mn-lt"/>
              </a:rPr>
              <a:t>Governance</a:t>
            </a:r>
          </a:p>
          <a:p>
            <a:pPr lvl="2">
              <a:buClr>
                <a:srgbClr val="1F497D"/>
              </a:buClr>
            </a:pPr>
            <a:r>
              <a:rPr lang="en-US" sz="1700" dirty="0">
                <a:solidFill>
                  <a:srgbClr val="003D7E"/>
                </a:solidFill>
                <a:latin typeface="+mn-lt"/>
              </a:rPr>
              <a:t>Equity, Inclusion, and Diversity</a:t>
            </a:r>
          </a:p>
          <a:p>
            <a:pPr lvl="2">
              <a:buClr>
                <a:srgbClr val="1F497D"/>
              </a:buClr>
            </a:pPr>
            <a:r>
              <a:rPr lang="en-US" sz="1700" dirty="0">
                <a:solidFill>
                  <a:srgbClr val="003D7E"/>
                </a:solidFill>
                <a:latin typeface="+mn-lt"/>
              </a:rPr>
              <a:t>Shared Technology Infrastructure</a:t>
            </a:r>
          </a:p>
          <a:p>
            <a:pPr lvl="2">
              <a:buClr>
                <a:srgbClr val="1F497D"/>
              </a:buClr>
            </a:pPr>
            <a:r>
              <a:rPr lang="en-US" sz="1700" dirty="0">
                <a:solidFill>
                  <a:srgbClr val="003D7E"/>
                </a:solidFill>
                <a:latin typeface="+mn-lt"/>
              </a:rPr>
              <a:t>Code of Conduct</a:t>
            </a:r>
          </a:p>
          <a:p>
            <a:pPr lvl="2">
              <a:buClr>
                <a:srgbClr val="1F497D"/>
              </a:buClr>
            </a:pPr>
            <a:r>
              <a:rPr lang="en-US" sz="1700" dirty="0">
                <a:solidFill>
                  <a:srgbClr val="003D7E"/>
                </a:solidFill>
                <a:latin typeface="+mn-lt"/>
              </a:rPr>
              <a:t>Website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062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-7904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Regional User Groups (RUGs)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66DCC6-493D-4180-CEC1-3B5C3DB27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7" t="8978" r="78695" b="83370"/>
          <a:stretch/>
        </p:blipFill>
        <p:spPr>
          <a:xfrm>
            <a:off x="566057" y="1349829"/>
            <a:ext cx="1502229" cy="337458"/>
          </a:xfrm>
          <a:prstGeom prst="rect">
            <a:avLst/>
          </a:prstGeom>
        </p:spPr>
      </p:pic>
      <p:sp>
        <p:nvSpPr>
          <p:cNvPr id="3" name="Google Shape;40;g2cd23f4940d_0_22">
            <a:extLst>
              <a:ext uri="{FF2B5EF4-FFF2-40B4-BE49-F238E27FC236}">
                <a16:creationId xmlns:a16="http://schemas.microsoft.com/office/drawing/2014/main" id="{89BC86E1-4900-F475-D5A5-95F03F5029E1}"/>
              </a:ext>
            </a:extLst>
          </p:cNvPr>
          <p:cNvSpPr txBox="1">
            <a:spLocks/>
          </p:cNvSpPr>
          <p:nvPr/>
        </p:nvSpPr>
        <p:spPr>
          <a:xfrm>
            <a:off x="2210806" y="1063956"/>
            <a:ext cx="6346598" cy="480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33400" lvl="1" indent="0">
              <a:buNone/>
            </a:pPr>
            <a:r>
              <a:rPr lang="en-US" sz="2200" dirty="0">
                <a:solidFill>
                  <a:srgbClr val="003D7E"/>
                </a:solidFill>
                <a:latin typeface="+mn-lt"/>
              </a:rPr>
              <a:t>Canada</a:t>
            </a:r>
            <a:endParaRPr lang="en-US" dirty="0">
              <a:solidFill>
                <a:srgbClr val="003D7E"/>
              </a:solidFill>
              <a:latin typeface="+mn-lt"/>
            </a:endParaRPr>
          </a:p>
          <a:p>
            <a:pPr lvl="2">
              <a:buClr>
                <a:srgbClr val="003D7E"/>
              </a:buClr>
            </a:pPr>
            <a:r>
              <a:rPr lang="en-US" sz="1800" dirty="0">
                <a:solidFill>
                  <a:srgbClr val="003D7E"/>
                </a:solidFill>
                <a:latin typeface="+mn-lt"/>
              </a:rPr>
              <a:t>Eastern Canada User Group (ECUG)</a:t>
            </a:r>
          </a:p>
          <a:p>
            <a:pPr lvl="2">
              <a:buClr>
                <a:srgbClr val="003D7E"/>
              </a:buClr>
            </a:pPr>
            <a:r>
              <a:rPr lang="en-US" sz="1800" dirty="0">
                <a:solidFill>
                  <a:srgbClr val="003D7E"/>
                </a:solidFill>
                <a:latin typeface="+mn-lt"/>
              </a:rPr>
              <a:t>Western Canada User Group</a:t>
            </a:r>
          </a:p>
          <a:p>
            <a:pPr marL="533400" lvl="1" indent="0">
              <a:buNone/>
            </a:pPr>
            <a:r>
              <a:rPr lang="en-US" sz="2200" dirty="0">
                <a:solidFill>
                  <a:srgbClr val="003D7E"/>
                </a:solidFill>
                <a:latin typeface="+mn-lt"/>
              </a:rPr>
              <a:t>United States</a:t>
            </a:r>
          </a:p>
          <a:p>
            <a:pPr lvl="2">
              <a:buClr>
                <a:srgbClr val="003D7E"/>
              </a:buClr>
            </a:pPr>
            <a:r>
              <a:rPr lang="en-US" sz="1800" dirty="0">
                <a:solidFill>
                  <a:srgbClr val="003D7E"/>
                </a:solidFill>
                <a:latin typeface="+mn-lt"/>
              </a:rPr>
              <a:t>California User Group (</a:t>
            </a:r>
            <a:r>
              <a:rPr lang="en-US" sz="1800" dirty="0" err="1">
                <a:solidFill>
                  <a:srgbClr val="003D7E"/>
                </a:solidFill>
                <a:latin typeface="+mn-lt"/>
              </a:rPr>
              <a:t>eCAUG</a:t>
            </a:r>
            <a:r>
              <a:rPr lang="en-US" sz="1800" dirty="0">
                <a:solidFill>
                  <a:srgbClr val="003D7E"/>
                </a:solidFill>
                <a:latin typeface="+mn-lt"/>
              </a:rPr>
              <a:t>)</a:t>
            </a:r>
          </a:p>
          <a:p>
            <a:pPr lvl="2">
              <a:buClr>
                <a:srgbClr val="003D7E"/>
              </a:buClr>
            </a:pPr>
            <a:r>
              <a:rPr lang="en-US" sz="1800" dirty="0">
                <a:solidFill>
                  <a:srgbClr val="003D7E"/>
                </a:solidFill>
                <a:latin typeface="+mn-lt"/>
              </a:rPr>
              <a:t>Bluegrass Users Group (eBUG) (formerly KVUG)</a:t>
            </a:r>
          </a:p>
          <a:p>
            <a:pPr lvl="2">
              <a:buClr>
                <a:srgbClr val="003D7E"/>
              </a:buClr>
            </a:pPr>
            <a:r>
              <a:rPr lang="en-US" sz="1800" dirty="0">
                <a:solidFill>
                  <a:srgbClr val="003D7E"/>
                </a:solidFill>
                <a:latin typeface="+mn-lt"/>
              </a:rPr>
              <a:t>DC Regional User Group (DC RUG)</a:t>
            </a:r>
          </a:p>
          <a:p>
            <a:pPr lvl="2">
              <a:buClr>
                <a:srgbClr val="003D7E"/>
              </a:buClr>
            </a:pPr>
            <a:r>
              <a:rPr lang="en-US" sz="1800" dirty="0">
                <a:solidFill>
                  <a:srgbClr val="003D7E"/>
                </a:solidFill>
                <a:latin typeface="+mn-lt"/>
              </a:rPr>
              <a:t>Georgia (GIL) Users Group (GUGM)</a:t>
            </a:r>
          </a:p>
          <a:p>
            <a:pPr lvl="2">
              <a:buClr>
                <a:srgbClr val="003D7E"/>
              </a:buClr>
            </a:pPr>
            <a:r>
              <a:rPr lang="en-US" sz="1800" dirty="0">
                <a:solidFill>
                  <a:srgbClr val="003D7E"/>
                </a:solidFill>
                <a:latin typeface="+mn-lt"/>
              </a:rPr>
              <a:t>Great Lakes User Group (GLUG)</a:t>
            </a:r>
          </a:p>
          <a:p>
            <a:pPr lvl="2">
              <a:buClr>
                <a:srgbClr val="003D7E"/>
              </a:buClr>
            </a:pPr>
            <a:r>
              <a:rPr lang="en-US" sz="1800" dirty="0">
                <a:solidFill>
                  <a:srgbClr val="003D7E"/>
                </a:solidFill>
                <a:latin typeface="+mn-lt"/>
              </a:rPr>
              <a:t>Hawaii User Group (HUG) (formerly HVUG)</a:t>
            </a:r>
          </a:p>
          <a:p>
            <a:pPr lvl="2">
              <a:buClr>
                <a:srgbClr val="003D7E"/>
              </a:buClr>
            </a:pPr>
            <a:r>
              <a:rPr lang="en-US" sz="1800" dirty="0">
                <a:solidFill>
                  <a:srgbClr val="003D7E"/>
                </a:solidFill>
                <a:latin typeface="+mn-lt"/>
              </a:rPr>
              <a:t>Northeast User Group (ENUG)</a:t>
            </a:r>
          </a:p>
          <a:p>
            <a:pPr lvl="2">
              <a:buClr>
                <a:srgbClr val="003D7E"/>
              </a:buClr>
            </a:pPr>
            <a:r>
              <a:rPr lang="en-US" sz="1800" dirty="0">
                <a:solidFill>
                  <a:srgbClr val="003D7E"/>
                </a:solidFill>
                <a:latin typeface="+mn-lt"/>
              </a:rPr>
              <a:t>Northwest User Group (NWEG)</a:t>
            </a:r>
          </a:p>
          <a:p>
            <a:pPr lvl="2">
              <a:buClr>
                <a:srgbClr val="003D7E"/>
              </a:buClr>
            </a:pPr>
            <a:r>
              <a:rPr lang="en-US" sz="1800" dirty="0">
                <a:solidFill>
                  <a:srgbClr val="003D7E"/>
                </a:solidFill>
                <a:latin typeface="+mn-lt"/>
              </a:rPr>
              <a:t>Pacific Northwest User Group (PNWUG)</a:t>
            </a:r>
          </a:p>
          <a:p>
            <a:pPr lvl="2">
              <a:buClr>
                <a:srgbClr val="003D7E"/>
              </a:buClr>
            </a:pPr>
            <a:r>
              <a:rPr lang="en-US" sz="1800" dirty="0">
                <a:solidFill>
                  <a:srgbClr val="003D7E"/>
                </a:solidFill>
                <a:latin typeface="+mn-lt"/>
              </a:rPr>
              <a:t>Southcentral Users Group (ELSUG)</a:t>
            </a:r>
          </a:p>
          <a:p>
            <a:pPr lvl="2">
              <a:buClr>
                <a:srgbClr val="003D7E"/>
              </a:buClr>
            </a:pPr>
            <a:r>
              <a:rPr lang="en-US" sz="1800" dirty="0">
                <a:solidFill>
                  <a:srgbClr val="003D7E"/>
                </a:solidFill>
                <a:latin typeface="+mn-lt"/>
              </a:rPr>
              <a:t>Southeast User Group (ELUNA-SE)</a:t>
            </a:r>
          </a:p>
          <a:p>
            <a:pPr lvl="2">
              <a:buClr>
                <a:srgbClr val="003D7E"/>
              </a:buClr>
            </a:pPr>
            <a:r>
              <a:rPr lang="en-US" sz="1800" dirty="0">
                <a:solidFill>
                  <a:srgbClr val="003D7E"/>
                </a:solidFill>
                <a:latin typeface="+mn-lt"/>
              </a:rPr>
              <a:t>Southwest User Group (</a:t>
            </a:r>
            <a:r>
              <a:rPr lang="en-US" sz="1800" dirty="0" err="1">
                <a:solidFill>
                  <a:srgbClr val="003D7E"/>
                </a:solidFill>
                <a:latin typeface="+mn-lt"/>
              </a:rPr>
              <a:t>eSWUG</a:t>
            </a:r>
            <a:r>
              <a:rPr lang="en-US" sz="1800" dirty="0">
                <a:solidFill>
                  <a:srgbClr val="003D7E"/>
                </a:solidFill>
                <a:latin typeface="+mn-lt"/>
              </a:rPr>
              <a:t>)</a:t>
            </a:r>
          </a:p>
          <a:p>
            <a:pPr lvl="2">
              <a:buClr>
                <a:srgbClr val="003D7E"/>
              </a:buClr>
            </a:pPr>
            <a:r>
              <a:rPr lang="en-US" sz="1800" dirty="0">
                <a:solidFill>
                  <a:srgbClr val="003D7E"/>
                </a:solidFill>
                <a:latin typeface="+mn-lt"/>
              </a:rPr>
              <a:t>Upper Midwest Users Group (UMWUG)</a:t>
            </a:r>
          </a:p>
          <a:p>
            <a:endParaRPr lang="en-US" dirty="0">
              <a:solidFill>
                <a:srgbClr val="003D7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621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ELUNA’s Relationship with IGeLU and Ex Libris</a:t>
            </a:r>
          </a:p>
        </p:txBody>
      </p:sp>
      <p:sp>
        <p:nvSpPr>
          <p:cNvPr id="8" name="Google Shape;40;g2cd23f4940d_0_22">
            <a:extLst>
              <a:ext uri="{FF2B5EF4-FFF2-40B4-BE49-F238E27FC236}">
                <a16:creationId xmlns:a16="http://schemas.microsoft.com/office/drawing/2014/main" id="{AD85B3E2-0447-BB0F-DE92-9F47F59C759B}"/>
              </a:ext>
            </a:extLst>
          </p:cNvPr>
          <p:cNvSpPr txBox="1">
            <a:spLocks/>
          </p:cNvSpPr>
          <p:nvPr/>
        </p:nvSpPr>
        <p:spPr>
          <a:xfrm>
            <a:off x="152400" y="1143000"/>
            <a:ext cx="7457388" cy="478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International Group of Ex Libris Users (IGeLU)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Quarterly meetings between Steering Committees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Bi-Weekly meetings between Chairs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Joint PWGs, CoPs, AGs, Task Forces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All member institutions of both organizations vote in product enhancement process</a:t>
            </a:r>
          </a:p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Ex Libris/Clarivate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Product Managers work directly with WGs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Quarterly Senior Management meetings with SC Chairs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Sponsorship of ELUNA Annual Conference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Ex Libris Knowledge Days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6000E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26621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4625E2-ED7D-F483-1F68-ED942D0D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ELUNA Events - 2024</a:t>
            </a:r>
          </a:p>
        </p:txBody>
      </p:sp>
      <p:pic>
        <p:nvPicPr>
          <p:cNvPr id="1026" name="Picture 2" descr="ELUNA 2024 Annual Meeting. Building Bridges (image of Hennepin Bridge). May 14 - 17. Minneapolis Minnesota.">
            <a:extLst>
              <a:ext uri="{FF2B5EF4-FFF2-40B4-BE49-F238E27FC236}">
                <a16:creationId xmlns:a16="http://schemas.microsoft.com/office/drawing/2014/main" id="{587FB409-1B9D-5C44-F7D5-376FC6AB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0" y="942420"/>
            <a:ext cx="7864619" cy="34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571320-77A0-3F3C-CC0F-54688911E9DA}"/>
              </a:ext>
            </a:extLst>
          </p:cNvPr>
          <p:cNvSpPr txBox="1"/>
          <p:nvPr/>
        </p:nvSpPr>
        <p:spPr>
          <a:xfrm>
            <a:off x="1521433" y="4522267"/>
            <a:ext cx="6610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Developers Day+: May 13-14, 2024</a:t>
            </a:r>
          </a:p>
          <a:p>
            <a:r>
              <a:rPr lang="en-US" dirty="0">
                <a:solidFill>
                  <a:schemeClr val="tx2"/>
                </a:solidFill>
              </a:rPr>
              <a:t>Ex Libris Knowledge Days: May 13-14, 2024</a:t>
            </a:r>
          </a:p>
          <a:p>
            <a:r>
              <a:rPr lang="en-US" dirty="0">
                <a:solidFill>
                  <a:schemeClr val="tx2"/>
                </a:solidFill>
              </a:rPr>
              <a:t>Analytics Afternoon: May 14, 2024</a:t>
            </a:r>
          </a:p>
          <a:p>
            <a:r>
              <a:rPr lang="en-US" dirty="0">
                <a:solidFill>
                  <a:schemeClr val="tx2"/>
                </a:solidFill>
              </a:rPr>
              <a:t>Bridging the Gap: Annual Meeting in Review (June 3-5, 11-12, 2024)</a:t>
            </a:r>
          </a:p>
        </p:txBody>
      </p:sp>
    </p:spTree>
    <p:extLst>
      <p:ext uri="{BB962C8B-B14F-4D97-AF65-F5344CB8AC3E}">
        <p14:creationId xmlns:p14="http://schemas.microsoft.com/office/powerpoint/2010/main" val="997210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001EC-90E4-1F5D-9AC8-61B7EDC6C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C0AB14-75CF-5163-60E1-1DFC8E7F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ELUNA Events - 2024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4D79CD1-8C75-8A55-D9E3-E8F354B3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49" y="900359"/>
            <a:ext cx="5676901" cy="261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C25B4D-6DC8-B0CA-90D8-D73A1F51EF0B}"/>
              </a:ext>
            </a:extLst>
          </p:cNvPr>
          <p:cNvSpPr txBox="1"/>
          <p:nvPr/>
        </p:nvSpPr>
        <p:spPr>
          <a:xfrm>
            <a:off x="136067" y="3183284"/>
            <a:ext cx="4610103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ELUNA learns – E-resource Management – 10/2/2024</a:t>
            </a:r>
          </a:p>
          <a:p>
            <a:r>
              <a:rPr lang="en-US" sz="1500" dirty="0">
                <a:solidFill>
                  <a:schemeClr val="tx2"/>
                </a:solidFill>
              </a:rPr>
              <a:t>ELUNA learns – Alma Analytics – 10/9/2024</a:t>
            </a:r>
          </a:p>
          <a:p>
            <a:r>
              <a:rPr lang="en-US" sz="1500" dirty="0">
                <a:solidFill>
                  <a:schemeClr val="tx2"/>
                </a:solidFill>
              </a:rPr>
              <a:t>ELUNA learns – Acquisitions – 10/16/2024</a:t>
            </a:r>
          </a:p>
          <a:p>
            <a:r>
              <a:rPr lang="en-US" sz="1500" dirty="0">
                <a:solidFill>
                  <a:schemeClr val="tx2"/>
                </a:solidFill>
              </a:rPr>
              <a:t>ELUNA learns – Workflows- 10/23/2024</a:t>
            </a:r>
          </a:p>
          <a:p>
            <a:r>
              <a:rPr lang="en-US" sz="1500" dirty="0">
                <a:solidFill>
                  <a:schemeClr val="tx2"/>
                </a:solidFill>
              </a:rPr>
              <a:t>ELUNA learns – Alma Admin Configurations – 10/30/2024</a:t>
            </a:r>
          </a:p>
          <a:p>
            <a:r>
              <a:rPr lang="en-US" sz="1500" dirty="0">
                <a:solidFill>
                  <a:schemeClr val="tx2"/>
                </a:solidFill>
              </a:rPr>
              <a:t>ELUNA learns – Discovery – 11/6/2024</a:t>
            </a:r>
          </a:p>
          <a:p>
            <a:r>
              <a:rPr lang="en-US" sz="1500" dirty="0">
                <a:solidFill>
                  <a:schemeClr val="tx2"/>
                </a:solidFill>
              </a:rPr>
              <a:t>ELUNA learns – Emerging Technologies – 11/13/2024</a:t>
            </a:r>
          </a:p>
          <a:p>
            <a:r>
              <a:rPr lang="en-US" sz="1500" dirty="0">
                <a:solidFill>
                  <a:schemeClr val="tx2"/>
                </a:solidFill>
              </a:rPr>
              <a:t>ELUNA learns – Fulfillment – 11/20/2024</a:t>
            </a:r>
          </a:p>
          <a:p>
            <a:r>
              <a:rPr lang="en-US" sz="1500" dirty="0">
                <a:solidFill>
                  <a:schemeClr val="tx2"/>
                </a:solidFill>
              </a:rPr>
              <a:t>ELUNA learns – Resource Management – 12/4/2024</a:t>
            </a:r>
          </a:p>
          <a:p>
            <a:r>
              <a:rPr lang="en-US" sz="1500" dirty="0">
                <a:solidFill>
                  <a:schemeClr val="tx2"/>
                </a:solidFill>
              </a:rPr>
              <a:t>ELUNA learns – Resource Sharing – 12/11/2024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3D553-3175-F8CE-ACA0-CC4EF68964FB}"/>
              </a:ext>
            </a:extLst>
          </p:cNvPr>
          <p:cNvSpPr txBox="1"/>
          <p:nvPr/>
        </p:nvSpPr>
        <p:spPr>
          <a:xfrm>
            <a:off x="4397830" y="3578538"/>
            <a:ext cx="4610103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For details and registration visit </a:t>
            </a:r>
            <a:r>
              <a:rPr lang="en-US" sz="1500" dirty="0">
                <a:solidFill>
                  <a:schemeClr val="tx2"/>
                </a:solidFill>
                <a:hlinkClick r:id="rId4"/>
              </a:rPr>
              <a:t>https://el-una.org/2024/10/registration-now-open-eluna-learns-2024/</a:t>
            </a:r>
            <a:endParaRPr lang="en-US" sz="15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All sessions are held from 1:00pm-4:00pm 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Join live or watch on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Individuals from ELUNA member institutions do not pay a registration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$25 registration fee for individuals from non-member institutions</a:t>
            </a:r>
          </a:p>
        </p:txBody>
      </p:sp>
    </p:spTree>
    <p:extLst>
      <p:ext uri="{BB962C8B-B14F-4D97-AF65-F5344CB8AC3E}">
        <p14:creationId xmlns:p14="http://schemas.microsoft.com/office/powerpoint/2010/main" val="18765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072"/>
            <a:ext cx="8229600" cy="483108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ctr">
              <a:buNone/>
            </a:pPr>
            <a:endParaRPr lang="en-US" altLang="en-US" sz="2800" b="1" dirty="0">
              <a:solidFill>
                <a:srgbClr val="003D7E"/>
              </a:solidFill>
            </a:endParaRPr>
          </a:p>
          <a:p>
            <a:pPr marL="0" indent="0" algn="ctr">
              <a:buNone/>
            </a:pPr>
            <a:r>
              <a:rPr lang="en-US" altLang="en-US" sz="3400" b="1" u="sng" dirty="0">
                <a:solidFill>
                  <a:srgbClr val="003D7E"/>
                </a:solidFill>
              </a:rPr>
              <a:t>E</a:t>
            </a:r>
            <a:r>
              <a:rPr lang="en-US" altLang="en-US" sz="3400" dirty="0">
                <a:solidFill>
                  <a:srgbClr val="003D7E"/>
                </a:solidFill>
              </a:rPr>
              <a:t>x </a:t>
            </a:r>
            <a:r>
              <a:rPr lang="en-US" altLang="en-US" sz="3400" b="1" u="sng" dirty="0">
                <a:solidFill>
                  <a:srgbClr val="003D7E"/>
                </a:solidFill>
              </a:rPr>
              <a:t>L</a:t>
            </a:r>
            <a:r>
              <a:rPr lang="en-US" altLang="en-US" sz="3400" dirty="0">
                <a:solidFill>
                  <a:srgbClr val="003D7E"/>
                </a:solidFill>
              </a:rPr>
              <a:t>ibris </a:t>
            </a:r>
            <a:r>
              <a:rPr lang="en-US" altLang="en-US" sz="3400" b="1" u="sng" dirty="0">
                <a:solidFill>
                  <a:srgbClr val="003D7E"/>
                </a:solidFill>
              </a:rPr>
              <a:t>U</a:t>
            </a:r>
            <a:r>
              <a:rPr lang="en-US" altLang="en-US" sz="3400" dirty="0">
                <a:solidFill>
                  <a:srgbClr val="003D7E"/>
                </a:solidFill>
              </a:rPr>
              <a:t>sers of </a:t>
            </a:r>
            <a:r>
              <a:rPr lang="en-US" altLang="en-US" sz="3400" b="1" u="sng" dirty="0">
                <a:solidFill>
                  <a:srgbClr val="003D7E"/>
                </a:solidFill>
              </a:rPr>
              <a:t>N</a:t>
            </a:r>
            <a:r>
              <a:rPr lang="en-US" altLang="en-US" sz="3400" dirty="0">
                <a:solidFill>
                  <a:srgbClr val="003D7E"/>
                </a:solidFill>
              </a:rPr>
              <a:t>orth </a:t>
            </a:r>
            <a:r>
              <a:rPr lang="en-US" altLang="en-US" sz="3400" b="1" u="sng" dirty="0">
                <a:solidFill>
                  <a:srgbClr val="003D7E"/>
                </a:solidFill>
              </a:rPr>
              <a:t>A</a:t>
            </a:r>
            <a:r>
              <a:rPr lang="en-US" altLang="en-US" sz="3400" dirty="0">
                <a:solidFill>
                  <a:srgbClr val="003D7E"/>
                </a:solidFill>
              </a:rPr>
              <a:t>merica</a:t>
            </a:r>
          </a:p>
          <a:p>
            <a:pPr marL="0" indent="0" algn="ctr">
              <a:buNone/>
            </a:pPr>
            <a:endParaRPr lang="en-US" altLang="en-US" sz="3400" dirty="0">
              <a:solidFill>
                <a:srgbClr val="003D7E"/>
              </a:solidFill>
            </a:endParaRPr>
          </a:p>
          <a:p>
            <a:pPr marL="0" indent="0">
              <a:buNone/>
            </a:pPr>
            <a:r>
              <a:rPr lang="en-US" altLang="en-US" sz="2800" dirty="0">
                <a:solidFill>
                  <a:srgbClr val="003D7E"/>
                </a:solidFill>
              </a:rPr>
              <a:t>Who we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D7E"/>
                </a:solidFill>
              </a:rPr>
              <a:t>A not-for-profit, volunteer-based advocacy and educational membership organization for libraries using Ex Libris products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D7E"/>
                </a:solidFill>
              </a:rPr>
              <a:t>Independent organization from Ex Libris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D7E"/>
                </a:solidFill>
              </a:rPr>
              <a:t>Over 1,400 institutions across the US, Canada, Central America, and beyond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D7E"/>
                </a:solidFill>
              </a:rPr>
              <a:t>Members include academic, public, government, corporate libraries and consortia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3D7E"/>
                </a:solidFill>
              </a:rPr>
              <a:t>What we do: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D7E"/>
                </a:solidFill>
              </a:rPr>
              <a:t>Connect member institutions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D7E"/>
                </a:solidFill>
              </a:rPr>
              <a:t>Works toward improvement of Ex Libris Products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D7E"/>
                </a:solidFill>
              </a:rPr>
              <a:t>Provides space for networking and dialog among membership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3D7E"/>
                </a:solidFill>
              </a:rPr>
              <a:t>Mission, goals, and values: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D7E"/>
                </a:solidFill>
              </a:rPr>
              <a:t>Education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D7E"/>
                </a:solidFill>
              </a:rPr>
              <a:t>Networking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D7E"/>
                </a:solidFill>
              </a:rPr>
              <a:t>Advocacy</a:t>
            </a:r>
          </a:p>
          <a:p>
            <a:endParaRPr lang="en-US" altLang="en-US" sz="2800" dirty="0">
              <a:solidFill>
                <a:srgbClr val="003D7E"/>
              </a:solidFill>
            </a:endParaRPr>
          </a:p>
          <a:p>
            <a:pPr lvl="1"/>
            <a:endParaRPr lang="en-US" sz="2400" dirty="0">
              <a:solidFill>
                <a:srgbClr val="003D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3D7E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>
          <a:xfrm>
            <a:off x="228600" y="331784"/>
            <a:ext cx="7467600" cy="819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ea typeface="ＭＳ Ｐゴシック" pitchFamily="34" charset="-128"/>
              </a:rPr>
              <a:t>About ELUNA?</a:t>
            </a:r>
          </a:p>
        </p:txBody>
      </p:sp>
    </p:spTree>
    <p:extLst>
      <p:ext uri="{BB962C8B-B14F-4D97-AF65-F5344CB8AC3E}">
        <p14:creationId xmlns:p14="http://schemas.microsoft.com/office/powerpoint/2010/main" val="219774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4625E2-ED7D-F483-1F68-ED942D0D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ELUNA Events - 2025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71320-77A0-3F3C-CC0F-54688911E9DA}"/>
              </a:ext>
            </a:extLst>
          </p:cNvPr>
          <p:cNvSpPr txBox="1"/>
          <p:nvPr/>
        </p:nvSpPr>
        <p:spPr>
          <a:xfrm>
            <a:off x="2533804" y="4519497"/>
            <a:ext cx="661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Developers Day+: June 16-17, 2025</a:t>
            </a:r>
          </a:p>
          <a:p>
            <a:r>
              <a:rPr lang="en-US" dirty="0">
                <a:solidFill>
                  <a:schemeClr val="tx2"/>
                </a:solidFill>
              </a:rPr>
              <a:t>Ex Libris Knowledge Days: June 16-17, 2024</a:t>
            </a:r>
          </a:p>
          <a:p>
            <a:r>
              <a:rPr lang="en-US" dirty="0">
                <a:solidFill>
                  <a:schemeClr val="tx2"/>
                </a:solidFill>
              </a:rPr>
              <a:t>Analytics Afternoon: June 17, 2024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D6E2F57-80DE-D4E6-FFF1-A53AE2C87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1072671"/>
            <a:ext cx="7554686" cy="32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05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Get Involved!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658"/>
            <a:ext cx="8229600" cy="4789714"/>
          </a:xfrm>
        </p:spPr>
        <p:txBody>
          <a:bodyPr>
            <a:normAutofit fontScale="92500" lnSpcReduction="10000"/>
          </a:bodyPr>
          <a:lstStyle/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rgbClr val="003D7E"/>
                </a:solidFill>
              </a:rPr>
              <a:t>Communicate</a:t>
            </a:r>
          </a:p>
          <a:p>
            <a:pPr lvl="2" indent="-406400">
              <a:spcBef>
                <a:spcPts val="1000"/>
              </a:spcBef>
              <a:buClr>
                <a:srgbClr val="003D7E"/>
              </a:buClr>
              <a:buSzPts val="2800"/>
            </a:pPr>
            <a:r>
              <a:rPr lang="en-US" dirty="0">
                <a:hlinkClick r:id="rId3"/>
              </a:rPr>
              <a:t>Join Listservs</a:t>
            </a:r>
            <a:r>
              <a:rPr lang="en-US" dirty="0"/>
              <a:t> </a:t>
            </a:r>
            <a:r>
              <a:rPr lang="en-US" dirty="0">
                <a:solidFill>
                  <a:srgbClr val="003D7E"/>
                </a:solidFill>
              </a:rPr>
              <a:t>– specific to products, organization types, RUGs, etc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rgbClr val="003D7E"/>
                </a:solidFill>
              </a:rPr>
              <a:t>Present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rgbClr val="003D7E"/>
                </a:solidFill>
              </a:rPr>
              <a:t>Network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rgbClr val="003D7E"/>
                </a:solidFill>
              </a:rPr>
              <a:t>Volunteer for Leadership Groups</a:t>
            </a:r>
          </a:p>
          <a:p>
            <a:pPr lvl="2" indent="-406400">
              <a:spcBef>
                <a:spcPts val="1000"/>
              </a:spcBef>
              <a:buSzPts val="2800"/>
            </a:pPr>
            <a:r>
              <a:rPr lang="en-US" dirty="0">
                <a:solidFill>
                  <a:srgbClr val="003D7E"/>
                </a:solidFill>
              </a:rPr>
              <a:t>Anyone from an institution licensing products can volunteer </a:t>
            </a:r>
          </a:p>
          <a:p>
            <a:pPr lvl="2" indent="-406400">
              <a:spcBef>
                <a:spcPts val="1000"/>
              </a:spcBef>
              <a:buSzPts val="2800"/>
            </a:pPr>
            <a:r>
              <a:rPr lang="en-US" dirty="0">
                <a:solidFill>
                  <a:srgbClr val="003D7E"/>
                </a:solidFill>
              </a:rPr>
              <a:t>One member per institution</a:t>
            </a:r>
          </a:p>
          <a:p>
            <a:pPr lvl="2" indent="-406400">
              <a:spcBef>
                <a:spcPts val="1000"/>
              </a:spcBef>
              <a:buSzPts val="2800"/>
            </a:pPr>
            <a:r>
              <a:rPr lang="en-US" dirty="0">
                <a:solidFill>
                  <a:srgbClr val="003D7E"/>
                </a:solidFill>
              </a:rPr>
              <a:t>Keep an eye on product lists for volunteer calls for PWGs; ELUNA list for SC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rgbClr val="003D7E"/>
                </a:solidFill>
              </a:rPr>
              <a:t>Vote in product enhancement process and elections</a:t>
            </a:r>
            <a:r>
              <a:rPr lang="en-US" sz="1600" dirty="0">
                <a:solidFill>
                  <a:srgbClr val="003D7E"/>
                </a:solidFill>
              </a:rPr>
              <a:t>	</a:t>
            </a:r>
            <a:endParaRPr lang="en-US" sz="1200" dirty="0">
              <a:solidFill>
                <a:srgbClr val="003D7E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89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1034143"/>
            <a:ext cx="8229600" cy="4789714"/>
          </a:xfrm>
        </p:spPr>
        <p:txBody>
          <a:bodyPr>
            <a:noAutofit/>
          </a:bodyPr>
          <a:lstStyle/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 dirty="0">
                <a:hlinkClick r:id="rId2"/>
              </a:rPr>
              <a:t>ELUNA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3D7E"/>
                </a:solidFill>
              </a:rPr>
              <a:t>– more information about ELUNA, news stories, job postings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 dirty="0">
                <a:hlinkClick r:id="rId3"/>
              </a:rPr>
              <a:t>ELUNA Document Repository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3D7E"/>
                </a:solidFill>
              </a:rPr>
              <a:t>– view presentations, newsletters, etc.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 dirty="0">
                <a:hlinkClick r:id="rId4"/>
              </a:rPr>
              <a:t>ELUNA </a:t>
            </a:r>
            <a:r>
              <a:rPr lang="en-US" sz="2000" dirty="0" err="1">
                <a:hlinkClick r:id="rId4"/>
              </a:rPr>
              <a:t>LibAnswers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3D7E"/>
                </a:solidFill>
              </a:rPr>
              <a:t>– ask a question to the ELUNA SC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 dirty="0">
                <a:hlinkClick r:id="rId5"/>
              </a:rPr>
              <a:t>Wild Apricot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3D7E"/>
                </a:solidFill>
              </a:rPr>
              <a:t>– search for ELUNA member institutions, update institution profile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 dirty="0">
                <a:hlinkClick r:id="rId6"/>
              </a:rPr>
              <a:t>Ex Libris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3D7E"/>
                </a:solidFill>
              </a:rPr>
              <a:t>– more information about Ex Libris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 dirty="0">
                <a:hlinkClick r:id="rId7"/>
              </a:rPr>
              <a:t>Ex Libris Knowledge Center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3D7E"/>
                </a:solidFill>
              </a:rPr>
              <a:t>– support articles, training documents for Ex Libris products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 dirty="0">
                <a:hlinkClick r:id="rId8"/>
              </a:rPr>
              <a:t>Ex Libris Developer’s Network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3D7E"/>
                </a:solidFill>
              </a:rPr>
              <a:t>– information about APIs, Cloud Apps, Tech Blog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 dirty="0">
                <a:hlinkClick r:id="rId9"/>
              </a:rPr>
              <a:t>Ideas Exchange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3D7E"/>
                </a:solidFill>
              </a:rPr>
              <a:t>– submit and vote on ideas for Ex Libris products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 dirty="0">
                <a:hlinkClick r:id="rId10"/>
              </a:rPr>
              <a:t>IGeLU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3D7E"/>
                </a:solidFill>
              </a:rPr>
              <a:t>– more information about IGeLU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0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Questions? </a:t>
            </a:r>
            <a:r>
              <a:rPr lang="en-US">
                <a:solidFill>
                  <a:schemeClr val="tx2"/>
                </a:solidFill>
              </a:rPr>
              <a:t>Contact </a:t>
            </a:r>
            <a:r>
              <a:rPr lang="en-US" dirty="0">
                <a:solidFill>
                  <a:schemeClr val="tx2"/>
                </a:solidFill>
              </a:rPr>
              <a:t>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1" y="1417638"/>
            <a:ext cx="5546435" cy="126090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  <a:hlinkClick r:id="rId2"/>
              </a:rPr>
              <a:t>Jason.Griffith@uky.edu</a:t>
            </a:r>
            <a:endParaRPr lang="en-US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  <a:hlinkClick r:id="rId3"/>
              </a:rPr>
              <a:t>ELUNA-SC@exlibrisusers.org</a:t>
            </a:r>
            <a:endParaRPr lang="en-US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82F162-D822-54F6-0539-E8550418294A}"/>
              </a:ext>
            </a:extLst>
          </p:cNvPr>
          <p:cNvSpPr txBox="1"/>
          <p:nvPr/>
        </p:nvSpPr>
        <p:spPr>
          <a:xfrm>
            <a:off x="1778473" y="3211286"/>
            <a:ext cx="57486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3D7E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3763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/>
        </p:nvSpPr>
        <p:spPr>
          <a:xfrm>
            <a:off x="228600" y="331784"/>
            <a:ext cx="7467600" cy="819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ea typeface="ＭＳ Ｐゴシック" pitchFamily="34" charset="-128"/>
              </a:rPr>
              <a:t>ELUNA Membership Types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4C7C168-680D-0F6E-10BD-694D35E1D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365517"/>
              </p:ext>
            </p:extLst>
          </p:nvPr>
        </p:nvGraphicFramePr>
        <p:xfrm>
          <a:off x="457200" y="1807464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97610332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173511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Membership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6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$380.00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474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Consortia (2-5 Members)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94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Consortia (6-25 Members)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$705.00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85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Consortia (26-50 Members)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$815.00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02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Consortia (51+ Members)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79388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0717A09-14DF-41C7-B57B-0206E18D2209}"/>
              </a:ext>
            </a:extLst>
          </p:cNvPr>
          <p:cNvSpPr txBox="1"/>
          <p:nvPr/>
        </p:nvSpPr>
        <p:spPr>
          <a:xfrm>
            <a:off x="457200" y="4568131"/>
            <a:ext cx="809933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0" marR="0" lvl="1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Lato"/>
                <a:cs typeface="Lato"/>
                <a:sym typeface="Lato"/>
              </a:rPr>
              <a:t>Membership dues will not increase in 2025!</a:t>
            </a:r>
          </a:p>
        </p:txBody>
      </p:sp>
    </p:spTree>
    <p:extLst>
      <p:ext uri="{BB962C8B-B14F-4D97-AF65-F5344CB8AC3E}">
        <p14:creationId xmlns:p14="http://schemas.microsoft.com/office/powerpoint/2010/main" val="214552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/>
        </p:nvSpPr>
        <p:spPr>
          <a:xfrm>
            <a:off x="228600" y="331784"/>
            <a:ext cx="7467600" cy="819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ea typeface="ＭＳ Ｐゴシック" pitchFamily="34" charset="-128"/>
              </a:rPr>
              <a:t>ELUNA Membership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239A5C-BF67-99C6-0876-CDE11D811F0A}"/>
              </a:ext>
            </a:extLst>
          </p:cNvPr>
          <p:cNvSpPr txBox="1"/>
          <p:nvPr/>
        </p:nvSpPr>
        <p:spPr>
          <a:xfrm>
            <a:off x="459450" y="1236319"/>
            <a:ext cx="8099334" cy="383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Lato"/>
                <a:cs typeface="Lato"/>
                <a:sym typeface="Lato"/>
              </a:rPr>
              <a:t>Institutional level membership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Lato"/>
                <a:cs typeface="Lato"/>
                <a:sym typeface="Lato"/>
              </a:rPr>
              <a:t>Voting in enhancement process, SC elections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Lato"/>
                <a:cs typeface="Lato"/>
                <a:sym typeface="Lato"/>
              </a:rPr>
              <a:t>Reduced registration fee at ELUNA Annual or ELUNA Developers Day+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Lato"/>
                <a:cs typeface="Lato"/>
                <a:sym typeface="Lato"/>
              </a:rPr>
              <a:t>Complimentary access to ELUNA Learns Series (dues increase 2023)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Lato"/>
                <a:cs typeface="Lato"/>
                <a:sym typeface="Lato"/>
              </a:rPr>
              <a:t>Access to ELUNA Document Repository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Lato"/>
                <a:cs typeface="Lato"/>
                <a:sym typeface="Lato"/>
              </a:rPr>
              <a:t>Participation in Leadership Groups</a:t>
            </a:r>
          </a:p>
        </p:txBody>
      </p:sp>
    </p:spTree>
    <p:extLst>
      <p:ext uri="{BB962C8B-B14F-4D97-AF65-F5344CB8AC3E}">
        <p14:creationId xmlns:p14="http://schemas.microsoft.com/office/powerpoint/2010/main" val="405210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ELUNA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657"/>
            <a:ext cx="8229600" cy="504008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1900" dirty="0">
                <a:solidFill>
                  <a:schemeClr val="tx2"/>
                </a:solidFill>
              </a:rPr>
              <a:t>Changes to product enhancement voting software and rebranding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Enhancements Portal (Aha!) and Voting Portal (</a:t>
            </a:r>
            <a:r>
              <a:rPr lang="en-US" sz="1700" dirty="0" err="1">
                <a:solidFill>
                  <a:schemeClr val="tx2"/>
                </a:solidFill>
              </a:rPr>
              <a:t>ElectionBuddy</a:t>
            </a:r>
            <a:r>
              <a:rPr lang="en-US" sz="1700" dirty="0">
                <a:solidFill>
                  <a:schemeClr val="tx2"/>
                </a:solidFill>
              </a:rPr>
              <a:t>) launched in Summer 2024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NERS retired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CERV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chemeClr val="tx2"/>
                </a:solidFill>
              </a:rPr>
              <a:t>New Leadership Groups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Alma-D Product Working Group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Support Advisory Group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Documentation Advisory Group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Accessibility Community of Practice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chemeClr val="tx2"/>
                </a:solidFill>
              </a:rPr>
              <a:t>ELUNA Website redesign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Improve accessibility and mobile view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Clean up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Currently working on mock-up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chemeClr val="tx2"/>
                </a:solidFill>
              </a:rPr>
              <a:t>Communication and Outreach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Steering Committee/Product Working Groups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Community at large</a:t>
            </a:r>
          </a:p>
          <a:p>
            <a:pPr lvl="2"/>
            <a:endParaRPr lang="en-US" sz="1700" dirty="0">
              <a:solidFill>
                <a:schemeClr val="tx2"/>
              </a:solidFill>
            </a:endParaRPr>
          </a:p>
          <a:p>
            <a:pPr marL="514350" lvl="1" indent="0">
              <a:buNone/>
            </a:pPr>
            <a:endParaRPr lang="en-US" sz="21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	</a:t>
            </a:r>
            <a:endParaRPr lang="en-US" sz="12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8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ELUNA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658"/>
            <a:ext cx="8229600" cy="4789714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AI in Ex Libris Products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Primo Research Assistant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Cataloging Assistant</a:t>
            </a:r>
          </a:p>
          <a:p>
            <a:pPr lvl="2"/>
            <a:r>
              <a:rPr lang="en-US" sz="1700" dirty="0" err="1">
                <a:solidFill>
                  <a:schemeClr val="tx2"/>
                </a:solidFill>
              </a:rPr>
              <a:t>Collecto</a:t>
            </a:r>
            <a:endParaRPr lang="en-US" sz="17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Support for product enhancement cycle for first time products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Alma-D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Rapido/RapidILL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Esploro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Rosetta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New policies for organization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Conflict of Interest Policy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Whistleblower Protection Policy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Document Retention Policy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Organizational changes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501c3 vs 501c6 </a:t>
            </a:r>
          </a:p>
          <a:p>
            <a:pPr lvl="2"/>
            <a:r>
              <a:rPr lang="en-US" sz="1700" dirty="0">
                <a:solidFill>
                  <a:schemeClr val="tx2"/>
                </a:solidFill>
              </a:rPr>
              <a:t>Membership levels	</a:t>
            </a:r>
            <a:r>
              <a:rPr lang="en-US" sz="1600" dirty="0">
                <a:solidFill>
                  <a:schemeClr val="tx2"/>
                </a:solidFill>
              </a:rPr>
              <a:t>	</a:t>
            </a:r>
            <a:endParaRPr lang="en-US" sz="12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7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Product Enhancement Cycle Rebranding (2024)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24ABAB8-CA30-1E9A-018E-6A920D5654A7}"/>
              </a:ext>
            </a:extLst>
          </p:cNvPr>
          <p:cNvSpPr txBox="1">
            <a:spLocks/>
          </p:cNvSpPr>
          <p:nvPr/>
        </p:nvSpPr>
        <p:spPr>
          <a:xfrm>
            <a:off x="206829" y="1143000"/>
            <a:ext cx="8730342" cy="471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rgbClr val="003D7E"/>
                </a:solidFill>
                <a:latin typeface="+mn-lt"/>
              </a:rPr>
              <a:t>No more “NERS”, get ahead of the CERV!</a:t>
            </a:r>
          </a:p>
          <a:p>
            <a:r>
              <a:rPr lang="en-US" dirty="0">
                <a:solidFill>
                  <a:srgbClr val="003D7E"/>
                </a:solidFill>
                <a:latin typeface="+mn-lt"/>
              </a:rPr>
              <a:t>CERV = Community Enhancement Requests and Voting</a:t>
            </a:r>
          </a:p>
          <a:p>
            <a:r>
              <a:rPr lang="en-US" dirty="0">
                <a:solidFill>
                  <a:srgbClr val="003D7E"/>
                </a:solidFill>
                <a:latin typeface="+mn-lt"/>
              </a:rPr>
              <a:t>Platforms</a:t>
            </a:r>
          </a:p>
          <a:p>
            <a:pPr lvl="1"/>
            <a:r>
              <a:rPr lang="en-US" dirty="0">
                <a:solidFill>
                  <a:srgbClr val="003D7E"/>
                </a:solidFill>
                <a:latin typeface="+mn-lt"/>
                <a:hlinkClick r:id="rId3"/>
              </a:rPr>
              <a:t>Enhancements Portal </a:t>
            </a:r>
            <a:r>
              <a:rPr lang="en-US" dirty="0">
                <a:solidFill>
                  <a:srgbClr val="003D7E"/>
                </a:solidFill>
                <a:latin typeface="+mn-lt"/>
              </a:rPr>
              <a:t>(Aha!)</a:t>
            </a:r>
          </a:p>
          <a:p>
            <a:pPr lvl="1"/>
            <a:r>
              <a:rPr lang="en-US" dirty="0">
                <a:solidFill>
                  <a:srgbClr val="003D7E"/>
                </a:solidFill>
                <a:latin typeface="+mn-lt"/>
              </a:rPr>
              <a:t>Voting Portal (</a:t>
            </a:r>
            <a:r>
              <a:rPr lang="en-US" dirty="0" err="1">
                <a:solidFill>
                  <a:srgbClr val="003D7E"/>
                </a:solidFill>
                <a:latin typeface="+mn-lt"/>
              </a:rPr>
              <a:t>ElectionBuddy</a:t>
            </a:r>
            <a:r>
              <a:rPr lang="en-US" dirty="0">
                <a:solidFill>
                  <a:srgbClr val="003D7E"/>
                </a:solidFill>
                <a:latin typeface="+mn-lt"/>
              </a:rPr>
              <a:t>)</a:t>
            </a:r>
          </a:p>
          <a:p>
            <a:r>
              <a:rPr lang="en-US" dirty="0">
                <a:solidFill>
                  <a:srgbClr val="003D7E"/>
                </a:solidFill>
                <a:latin typeface="+mn-lt"/>
                <a:hlinkClick r:id="rId4"/>
              </a:rPr>
              <a:t>Enhancements Portal User Guide</a:t>
            </a:r>
            <a:endParaRPr lang="en-US" dirty="0">
              <a:solidFill>
                <a:srgbClr val="003D7E"/>
              </a:solidFill>
              <a:latin typeface="+mn-lt"/>
            </a:endParaRPr>
          </a:p>
          <a:p>
            <a:r>
              <a:rPr lang="en-US" dirty="0">
                <a:solidFill>
                  <a:srgbClr val="003D7E"/>
                </a:solidFill>
                <a:latin typeface="+mn-lt"/>
                <a:hlinkClick r:id="rId5"/>
              </a:rPr>
              <a:t>Instructions to update Institutional Profile in </a:t>
            </a:r>
            <a:r>
              <a:rPr lang="en-US" dirty="0" err="1">
                <a:solidFill>
                  <a:srgbClr val="003D7E"/>
                </a:solidFill>
                <a:latin typeface="+mn-lt"/>
                <a:hlinkClick r:id="rId5"/>
              </a:rPr>
              <a:t>WildApricot</a:t>
            </a:r>
            <a:endParaRPr lang="en-US" dirty="0">
              <a:solidFill>
                <a:srgbClr val="003D7E"/>
              </a:solidFill>
              <a:latin typeface="+mn-lt"/>
            </a:endParaRPr>
          </a:p>
          <a:p>
            <a:endParaRPr lang="en-US" dirty="0">
              <a:solidFill>
                <a:srgbClr val="003D7E"/>
              </a:solidFill>
              <a:latin typeface="+mn-lt"/>
            </a:endParaRPr>
          </a:p>
          <a:p>
            <a:endParaRPr lang="en-US" dirty="0">
              <a:solidFill>
                <a:srgbClr val="003D7E"/>
              </a:solidFill>
              <a:latin typeface="+mn-lt"/>
            </a:endParaRPr>
          </a:p>
          <a:p>
            <a:endParaRPr lang="en-US" dirty="0">
              <a:solidFill>
                <a:srgbClr val="003D7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222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2BB76-475C-FC28-DABB-9454C1193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6277-E2D3-FDC9-F9A7-A30FDDDF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More CERV Details</a:t>
            </a:r>
          </a:p>
        </p:txBody>
      </p:sp>
      <p:sp>
        <p:nvSpPr>
          <p:cNvPr id="6" name="Google Shape;40;g2cd23f4940d_0_22">
            <a:extLst>
              <a:ext uri="{FF2B5EF4-FFF2-40B4-BE49-F238E27FC236}">
                <a16:creationId xmlns:a16="http://schemas.microsoft.com/office/drawing/2014/main" id="{17EA9B07-B1EC-2964-85CD-9E105B3FA6C2}"/>
              </a:ext>
            </a:extLst>
          </p:cNvPr>
          <p:cNvSpPr txBox="1">
            <a:spLocks/>
          </p:cNvSpPr>
          <p:nvPr/>
        </p:nvSpPr>
        <p:spPr>
          <a:xfrm>
            <a:off x="0" y="1143001"/>
            <a:ext cx="3907971" cy="458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Lato"/>
                <a:cs typeface="Lato"/>
                <a:sym typeface="Lato"/>
                <a:hlinkClick r:id="rId3"/>
              </a:rPr>
              <a:t>Shared Software Agreement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Voting Rights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Each member institution has 100 votes for the products it licenses</a:t>
            </a:r>
          </a:p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Voting Process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Ballots made by exporting from Enhancements Portal to Voting Portal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lang="en-US" sz="1700" kern="0" dirty="0">
                <a:solidFill>
                  <a:srgbClr val="003D7E"/>
                </a:solidFill>
                <a:latin typeface="+mn-lt"/>
              </a:rPr>
              <a:t>Voting links are generated and sent to institutional contact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lang="en-US" sz="1700" kern="0" dirty="0">
                <a:solidFill>
                  <a:srgbClr val="003D7E"/>
                </a:solidFill>
                <a:latin typeface="+mn-lt"/>
              </a:rPr>
              <a:t>Three reminders are sent while voting is open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3D7E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Important tips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Make sure your software profile is up to date in Wild Apricot!</a:t>
            </a:r>
          </a:p>
          <a:p>
            <a:pPr marL="914400" marR="0" lvl="1" indent="-4064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+mn-lt"/>
                <a:ea typeface="Lato"/>
                <a:cs typeface="Lato"/>
                <a:sym typeface="Lato"/>
              </a:rPr>
              <a:t>Make your votes count!</a:t>
            </a:r>
            <a:endParaRPr lang="en-US" sz="1700" kern="0" dirty="0">
              <a:solidFill>
                <a:srgbClr val="003D7E"/>
              </a:solidFill>
              <a:latin typeface="+mn-lt"/>
            </a:endParaRPr>
          </a:p>
          <a:p>
            <a:pPr marL="50800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D7E"/>
              </a:buClr>
              <a:buSzPts val="2800"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003D7E"/>
              </a:solidFill>
              <a:effectLst/>
              <a:uLnTx/>
              <a:uFillTx/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500303-7106-3DDD-1A77-47CD62A4C732}"/>
              </a:ext>
            </a:extLst>
          </p:cNvPr>
          <p:cNvSpPr txBox="1">
            <a:spLocks/>
          </p:cNvSpPr>
          <p:nvPr/>
        </p:nvSpPr>
        <p:spPr>
          <a:xfrm>
            <a:off x="4572000" y="1262742"/>
            <a:ext cx="3784076" cy="458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000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000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6000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r>
              <a:rPr lang="en-US" sz="2400" dirty="0">
                <a:solidFill>
                  <a:srgbClr val="003D7E"/>
                </a:solidFill>
                <a:latin typeface="+mn-lt"/>
              </a:rPr>
              <a:t>Typical life of an enhancement cycle</a:t>
            </a:r>
          </a:p>
          <a:p>
            <a:pPr marL="1479550" lvl="2" indent="-514350">
              <a:buClr>
                <a:srgbClr val="003D7E"/>
              </a:buClr>
              <a:buFont typeface="+mj-lt"/>
              <a:buAutoNum type="arabicPeriod"/>
            </a:pPr>
            <a:r>
              <a:rPr lang="en-US" dirty="0">
                <a:solidFill>
                  <a:srgbClr val="003D7E"/>
                </a:solidFill>
                <a:latin typeface="+mn-lt"/>
              </a:rPr>
              <a:t>Call for enhancement requests with deadline made by WG</a:t>
            </a:r>
          </a:p>
          <a:p>
            <a:pPr marL="1479550" lvl="2" indent="-514350">
              <a:buClr>
                <a:srgbClr val="003D7E"/>
              </a:buClr>
              <a:buFont typeface="+mj-lt"/>
              <a:buAutoNum type="arabicPeriod"/>
            </a:pPr>
            <a:r>
              <a:rPr lang="en-US" dirty="0">
                <a:solidFill>
                  <a:srgbClr val="003D7E"/>
                </a:solidFill>
                <a:latin typeface="+mn-lt"/>
              </a:rPr>
              <a:t>WGs review enhancement requests</a:t>
            </a:r>
          </a:p>
          <a:p>
            <a:pPr marL="1479550" lvl="2" indent="-514350">
              <a:buClr>
                <a:srgbClr val="003D7E"/>
              </a:buClr>
              <a:buFont typeface="+mj-lt"/>
              <a:buAutoNum type="arabicPeriod"/>
            </a:pPr>
            <a:r>
              <a:rPr lang="en-US" dirty="0">
                <a:solidFill>
                  <a:srgbClr val="003D7E"/>
                </a:solidFill>
                <a:latin typeface="+mn-lt"/>
              </a:rPr>
              <a:t>Ballots are generated and sent</a:t>
            </a:r>
          </a:p>
          <a:p>
            <a:pPr marL="1479550" lvl="2" indent="-514350">
              <a:buClr>
                <a:srgbClr val="003D7E"/>
              </a:buClr>
              <a:buFont typeface="+mj-lt"/>
              <a:buAutoNum type="arabicPeriod"/>
            </a:pPr>
            <a:r>
              <a:rPr lang="en-US" dirty="0">
                <a:solidFill>
                  <a:srgbClr val="003D7E"/>
                </a:solidFill>
                <a:latin typeface="+mn-lt"/>
              </a:rPr>
              <a:t>Members vote</a:t>
            </a:r>
          </a:p>
          <a:p>
            <a:pPr marL="1479550" lvl="2" indent="-514350">
              <a:buClr>
                <a:srgbClr val="003D7E"/>
              </a:buClr>
              <a:buFont typeface="+mj-lt"/>
              <a:buAutoNum type="arabicPeriod"/>
            </a:pPr>
            <a:r>
              <a:rPr lang="en-US" dirty="0">
                <a:solidFill>
                  <a:srgbClr val="003D7E"/>
                </a:solidFill>
                <a:latin typeface="+mn-lt"/>
              </a:rPr>
              <a:t>WGs review enhancements voted on, grabs top 20, and send to ExL Product Manager for “pointing”</a:t>
            </a:r>
          </a:p>
          <a:p>
            <a:pPr marL="1479550" lvl="2" indent="-514350">
              <a:buClr>
                <a:srgbClr val="003D7E"/>
              </a:buClr>
              <a:buFont typeface="+mj-lt"/>
              <a:buAutoNum type="arabicPeriod"/>
            </a:pPr>
            <a:r>
              <a:rPr lang="en-US" dirty="0">
                <a:solidFill>
                  <a:srgbClr val="003D7E"/>
                </a:solidFill>
                <a:latin typeface="+mn-lt"/>
              </a:rPr>
              <a:t>Ex Libris “points” enhancement (“points” = development time needed to complete enhancement; 150 total)</a:t>
            </a:r>
          </a:p>
          <a:p>
            <a:pPr marL="1479550" lvl="2" indent="-514350">
              <a:buClr>
                <a:srgbClr val="003D7E"/>
              </a:buClr>
              <a:buFont typeface="+mj-lt"/>
              <a:buAutoNum type="arabicPeriod"/>
            </a:pPr>
            <a:r>
              <a:rPr lang="en-US" dirty="0">
                <a:solidFill>
                  <a:srgbClr val="003D7E"/>
                </a:solidFill>
                <a:latin typeface="+mn-lt"/>
              </a:rPr>
              <a:t>Second round of voting (if necessary)</a:t>
            </a:r>
          </a:p>
        </p:txBody>
      </p:sp>
    </p:spTree>
    <p:extLst>
      <p:ext uri="{BB962C8B-B14F-4D97-AF65-F5344CB8AC3E}">
        <p14:creationId xmlns:p14="http://schemas.microsoft.com/office/powerpoint/2010/main" val="231532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8410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Product Enhancement Cycle 2024-2025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BEDC8-F16B-B6F1-C12E-27BA8758B4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277585" y="631371"/>
            <a:ext cx="8588829" cy="51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36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1431</Words>
  <Application>Microsoft Office PowerPoint</Application>
  <PresentationFormat>On-screen Show (4:3)</PresentationFormat>
  <Paragraphs>294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Lato</vt:lpstr>
      <vt:lpstr>Office Theme</vt:lpstr>
      <vt:lpstr>DCRUG Annual Meeting October 25, 2024</vt:lpstr>
      <vt:lpstr>PowerPoint Presentation</vt:lpstr>
      <vt:lpstr>PowerPoint Presentation</vt:lpstr>
      <vt:lpstr>PowerPoint Presentation</vt:lpstr>
      <vt:lpstr>ELUNA Initiatives</vt:lpstr>
      <vt:lpstr>ELUNA Initiatives</vt:lpstr>
      <vt:lpstr>Product Enhancement Cycle Rebranding (2024)</vt:lpstr>
      <vt:lpstr>More CERV Details</vt:lpstr>
      <vt:lpstr>Product Enhancement Cycle 2024-2025</vt:lpstr>
      <vt:lpstr>ELUNA Leadership Groups</vt:lpstr>
      <vt:lpstr>ELUNA Steering Committee</vt:lpstr>
      <vt:lpstr>Working Groups (WGs)</vt:lpstr>
      <vt:lpstr>Communities of Practice (CoPs)</vt:lpstr>
      <vt:lpstr>Advisory Groups (AGs)</vt:lpstr>
      <vt:lpstr>Task Forces</vt:lpstr>
      <vt:lpstr>Regional User Groups (RUGs)</vt:lpstr>
      <vt:lpstr>ELUNA’s Relationship with IGeLU and Ex Libris</vt:lpstr>
      <vt:lpstr>ELUNA Events - 2024</vt:lpstr>
      <vt:lpstr>ELUNA Events - 2024</vt:lpstr>
      <vt:lpstr>ELUNA Events - 2025</vt:lpstr>
      <vt:lpstr>Get Involved!</vt:lpstr>
      <vt:lpstr>Resources</vt:lpstr>
      <vt:lpstr>Questions? Contact Us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Morse, Laura L.</dc:creator>
  <cp:lastModifiedBy>Griffith, Jason</cp:lastModifiedBy>
  <cp:revision>318</cp:revision>
  <cp:lastPrinted>2016-09-23T19:54:33Z</cp:lastPrinted>
  <dcterms:created xsi:type="dcterms:W3CDTF">2016-02-16T20:31:31Z</dcterms:created>
  <dcterms:modified xsi:type="dcterms:W3CDTF">2024-10-25T14:05:06Z</dcterms:modified>
</cp:coreProperties>
</file>