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UGO22RORXahdPri5XQDQIT9Z7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Amy -</a:t>
            </a:r>
            <a:endParaRPr/>
          </a:p>
        </p:txBody>
      </p:sp>
      <p:sp>
        <p:nvSpPr>
          <p:cNvPr id="173" name="Google Shape;17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d40ffd679c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d40ffd679c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Patrick</a:t>
            </a:r>
            <a:endParaRPr/>
          </a:p>
          <a:p>
            <a:pPr indent="0" lvl="0" marL="0" rtl="0" algn="l">
              <a:spcBef>
                <a:spcPts val="0"/>
              </a:spcBef>
              <a:spcAft>
                <a:spcPts val="0"/>
              </a:spcAft>
              <a:buNone/>
            </a:pPr>
            <a:r>
              <a:rPr lang="en-US"/>
              <a:t>As mentioned, to start we really wanted to understand how our current </a:t>
            </a:r>
            <a:r>
              <a:rPr lang="en-US"/>
              <a:t>system</a:t>
            </a:r>
            <a:r>
              <a:rPr lang="en-US"/>
              <a:t> as working, along with cleaning up old data that was potentially clogging the works, so to speak. This was largely of gathering a lot of existing data and having open conversations about what we were doing with these values and how they played into the final outcome. We wanted to highlight pain points our staff were currently dealing with especially as objectives to keep in mind throughout this project. In addition, I went through our existing Fulfillment Configuration and mapped out how it was structured in Microsoft Visio. Redundancy, inactivated fulfillment rules, no locations attached to fulfillment units, duplicate rules, etc.</a:t>
            </a:r>
            <a:endParaRPr/>
          </a:p>
          <a:p>
            <a:pPr indent="0" lvl="0" marL="0" rtl="0" algn="l">
              <a:spcBef>
                <a:spcPts val="0"/>
              </a:spcBef>
              <a:spcAft>
                <a:spcPts val="0"/>
              </a:spcAft>
              <a:buNone/>
            </a:pPr>
            <a:r>
              <a:rPr lang="en-US"/>
              <a:t>We also gathered materials based on different parameters and worked with our cataloger to review if some of these content was even needed anymore. If it wasn’t, we started to delete it. Clearing up locations, outdated material types, old users groups.</a:t>
            </a:r>
            <a:endParaRPr/>
          </a:p>
        </p:txBody>
      </p:sp>
      <p:sp>
        <p:nvSpPr>
          <p:cNvPr id="249" name="Google Shape;249;g2d40ffd679c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d4c06426a1_1_4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2d4c06426a1_1_4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Amy</a:t>
            </a:r>
            <a:endParaRPr/>
          </a:p>
        </p:txBody>
      </p:sp>
      <p:sp>
        <p:nvSpPr>
          <p:cNvPr id="262" name="Google Shape;262;g2d4c06426a1_1_4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d4c06426a1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d4c06426a1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Patrick - </a:t>
            </a:r>
            <a:endParaRPr/>
          </a:p>
          <a:p>
            <a:pPr indent="0" lvl="0" marL="0" rtl="0" algn="l">
              <a:lnSpc>
                <a:spcPct val="100000"/>
              </a:lnSpc>
              <a:spcBef>
                <a:spcPts val="0"/>
              </a:spcBef>
              <a:spcAft>
                <a:spcPts val="0"/>
              </a:spcAft>
              <a:buSzPts val="1400"/>
              <a:buNone/>
            </a:pPr>
            <a:r>
              <a:rPr lang="en-US"/>
              <a:t>Existing fulfillment units are a page consisting of three tabs</a:t>
            </a:r>
            <a:endParaRPr/>
          </a:p>
          <a:p>
            <a:pPr indent="0" lvl="0" marL="0" rtl="0" algn="l">
              <a:lnSpc>
                <a:spcPct val="100000"/>
              </a:lnSpc>
              <a:spcBef>
                <a:spcPts val="0"/>
              </a:spcBef>
              <a:spcAft>
                <a:spcPts val="0"/>
              </a:spcAft>
              <a:buSzPts val="1400"/>
              <a:buNone/>
            </a:pPr>
            <a:r>
              <a:rPr lang="en-US"/>
              <a:t>Creating a new fulfillment unit creates a cascading effect, where you’ll need your rules, which your rules will need their input parameters, which lead to their output Terms of Use</a:t>
            </a:r>
            <a:endParaRPr/>
          </a:p>
          <a:p>
            <a:pPr indent="0" lvl="0" marL="0" rtl="0" algn="l">
              <a:lnSpc>
                <a:spcPct val="100000"/>
              </a:lnSpc>
              <a:spcBef>
                <a:spcPts val="0"/>
              </a:spcBef>
              <a:spcAft>
                <a:spcPts val="0"/>
              </a:spcAft>
              <a:buSzPts val="1400"/>
              <a:buNone/>
            </a:pPr>
            <a:r>
              <a:rPr lang="en-US"/>
              <a:t>Fulfillment units won’t affect the system until your move locations to them.</a:t>
            </a:r>
            <a:endParaRPr/>
          </a:p>
          <a:p>
            <a:pPr indent="0" lvl="0" marL="0" rtl="0" algn="l">
              <a:lnSpc>
                <a:spcPct val="100000"/>
              </a:lnSpc>
              <a:spcBef>
                <a:spcPts val="0"/>
              </a:spcBef>
              <a:spcAft>
                <a:spcPts val="0"/>
              </a:spcAft>
              <a:buSzPts val="1400"/>
              <a:buNone/>
            </a:pPr>
            <a:r>
              <a:rPr lang="en-US"/>
              <a:t>Big stumbling block was the On Shelf Request Policy, for items being placed on hold. This is for specific situations for placing requests. For smaller insitutions, you’ll likely be safe picking the Request for pickup anywhere, or No requesting from options.</a:t>
            </a:r>
            <a:endParaRPr/>
          </a:p>
          <a:p>
            <a:pPr indent="0" lvl="0" marL="0" rtl="0" algn="l">
              <a:lnSpc>
                <a:spcPct val="100000"/>
              </a:lnSpc>
              <a:spcBef>
                <a:spcPts val="0"/>
              </a:spcBef>
              <a:spcAft>
                <a:spcPts val="0"/>
              </a:spcAft>
              <a:buSzPts val="1400"/>
              <a:buNone/>
            </a:pPr>
            <a:r>
              <a:rPr lang="en-US"/>
              <a:t>Other options are largely for offsite storage, or things that maybe just shouldn’t circulate. The “No requesting” will cover all similar items, even from different holding records according to Ex Libris.</a:t>
            </a:r>
            <a:endParaRPr/>
          </a:p>
          <a:p>
            <a:pPr indent="0" lvl="0" marL="0" rtl="0" algn="l">
              <a:lnSpc>
                <a:spcPct val="100000"/>
              </a:lnSpc>
              <a:spcBef>
                <a:spcPts val="0"/>
              </a:spcBef>
              <a:spcAft>
                <a:spcPts val="0"/>
              </a:spcAft>
              <a:buSzPts val="1400"/>
              <a:buNone/>
            </a:pPr>
            <a:r>
              <a:rPr lang="en-US"/>
              <a:t>Different library or different campus may be helpful if you bundle locations where you don’t want an item to be placed on hold together in a fulfillment unit, and only want those items available to be held at another location, such as your primary location.</a:t>
            </a:r>
            <a:endParaRPr/>
          </a:p>
          <a:p>
            <a:pPr indent="0" lvl="0" marL="0" rtl="0" algn="l">
              <a:lnSpc>
                <a:spcPct val="100000"/>
              </a:lnSpc>
              <a:spcBef>
                <a:spcPts val="0"/>
              </a:spcBef>
              <a:spcAft>
                <a:spcPts val="0"/>
              </a:spcAft>
              <a:buSzPts val="1400"/>
              <a:buNone/>
            </a:pPr>
            <a:r>
              <a:rPr lang="en-US"/>
              <a:t>The No requesting is a bit more complex, as according to Ex Libris, this will prevent any </a:t>
            </a:r>
            <a:r>
              <a:rPr lang="en-US"/>
              <a:t>similar</a:t>
            </a:r>
            <a:r>
              <a:rPr lang="en-US"/>
              <a:t> item, even if they’re under different holding records, to not be requestable, so it’s typically safer to go with No requesting from available holdings.</a:t>
            </a:r>
            <a:endParaRPr/>
          </a:p>
        </p:txBody>
      </p:sp>
      <p:sp>
        <p:nvSpPr>
          <p:cNvPr id="274" name="Google Shape;274;g2d4c06426a1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b171c4475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0b171c4475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Patrick</a:t>
            </a:r>
            <a:endParaRPr/>
          </a:p>
          <a:p>
            <a:pPr indent="0" lvl="0" marL="0" rtl="0" algn="l">
              <a:lnSpc>
                <a:spcPct val="115000"/>
              </a:lnSpc>
              <a:spcBef>
                <a:spcPts val="0"/>
              </a:spcBef>
              <a:spcAft>
                <a:spcPts val="0"/>
              </a:spcAft>
              <a:buClr>
                <a:schemeClr val="dk1"/>
              </a:buClr>
              <a:buSzPts val="1100"/>
              <a:buFont typeface="Arial"/>
              <a:buNone/>
            </a:pPr>
            <a:r>
              <a:rPr lang="en-US"/>
              <a:t>Speaking of TOUs</a:t>
            </a:r>
            <a:endParaRPr/>
          </a:p>
          <a:p>
            <a:pPr indent="0" lvl="0" marL="0" rtl="0" algn="l">
              <a:lnSpc>
                <a:spcPct val="115000"/>
              </a:lnSpc>
              <a:spcBef>
                <a:spcPts val="0"/>
              </a:spcBef>
              <a:spcAft>
                <a:spcPts val="0"/>
              </a:spcAft>
              <a:buClr>
                <a:schemeClr val="dk1"/>
              </a:buClr>
              <a:buSzPts val="1100"/>
              <a:buFont typeface="Arial"/>
              <a:buNone/>
            </a:pPr>
            <a:r>
              <a:rPr lang="en-US"/>
              <a:t>3 types of TOUs are involved in Physical Item Fulfillment configurations.</a:t>
            </a:r>
            <a:endParaRPr/>
          </a:p>
          <a:p>
            <a:pPr indent="0" lvl="0" marL="0" rtl="0" algn="l">
              <a:lnSpc>
                <a:spcPct val="115000"/>
              </a:lnSpc>
              <a:spcBef>
                <a:spcPts val="0"/>
              </a:spcBef>
              <a:spcAft>
                <a:spcPts val="0"/>
              </a:spcAft>
              <a:buClr>
                <a:schemeClr val="dk1"/>
              </a:buClr>
              <a:buSzPts val="1100"/>
              <a:buFont typeface="Arial"/>
              <a:buNone/>
            </a:pPr>
            <a:r>
              <a:rPr lang="en-US"/>
              <a:t>Loans</a:t>
            </a:r>
            <a:endParaRPr/>
          </a:p>
          <a:p>
            <a:pPr indent="0" lvl="0" marL="0" rtl="0" algn="l">
              <a:lnSpc>
                <a:spcPct val="115000"/>
              </a:lnSpc>
              <a:spcBef>
                <a:spcPts val="0"/>
              </a:spcBef>
              <a:spcAft>
                <a:spcPts val="0"/>
              </a:spcAft>
              <a:buClr>
                <a:schemeClr val="dk1"/>
              </a:buClr>
              <a:buSzPts val="1100"/>
              <a:buFont typeface="Arial"/>
              <a:buNone/>
            </a:pPr>
            <a:r>
              <a:rPr lang="en-US"/>
              <a:t>Requesting, or placing something on Hold</a:t>
            </a:r>
            <a:endParaRPr/>
          </a:p>
          <a:p>
            <a:pPr indent="0" lvl="0" marL="0" rtl="0" algn="l">
              <a:lnSpc>
                <a:spcPct val="115000"/>
              </a:lnSpc>
              <a:spcBef>
                <a:spcPts val="0"/>
              </a:spcBef>
              <a:spcAft>
                <a:spcPts val="0"/>
              </a:spcAft>
              <a:buClr>
                <a:schemeClr val="dk1"/>
              </a:buClr>
              <a:buSzPts val="1100"/>
              <a:buFont typeface="Arial"/>
              <a:buNone/>
            </a:pPr>
            <a:r>
              <a:rPr lang="en-US"/>
              <a:t>Booking, or you may call it reserving an item</a:t>
            </a:r>
            <a:endParaRPr/>
          </a:p>
          <a:p>
            <a:pPr indent="0" lvl="0" marL="0" rtl="0" algn="l">
              <a:lnSpc>
                <a:spcPct val="115000"/>
              </a:lnSpc>
              <a:spcBef>
                <a:spcPts val="0"/>
              </a:spcBef>
              <a:spcAft>
                <a:spcPts val="0"/>
              </a:spcAft>
              <a:buClr>
                <a:schemeClr val="dk1"/>
              </a:buClr>
              <a:buSzPts val="1100"/>
              <a:buFont typeface="Arial"/>
              <a:buNone/>
            </a:pPr>
            <a:r>
              <a:rPr lang="en-US"/>
              <a:t>These lists consist of fields with dropdowns, you can also create new options for the dropdowns at any time through the three dots menu</a:t>
            </a:r>
            <a:endParaRPr/>
          </a:p>
          <a:p>
            <a:pPr indent="0" lvl="0" marL="0" rtl="0" algn="l">
              <a:spcBef>
                <a:spcPts val="0"/>
              </a:spcBef>
              <a:spcAft>
                <a:spcPts val="0"/>
              </a:spcAft>
              <a:buNone/>
            </a:pPr>
            <a:r>
              <a:t/>
            </a:r>
            <a:endParaRPr/>
          </a:p>
        </p:txBody>
      </p:sp>
      <p:sp>
        <p:nvSpPr>
          <p:cNvPr id="290" name="Google Shape;290;g30b171c4475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d4c06426a1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2d4c06426a1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Patrick - Give a clear name and description to help in the future. Really go through to ensure that the information is correct across the board to help with future Fulfillment Unit bundling. When creating Rules, in order to select the different types of rules and TOUs, you’ll need to use the dropdown to sort through the Rule Types. Loan TOUs will only populate under a Loan Type Rule</a:t>
            </a:r>
            <a:endParaRPr/>
          </a:p>
        </p:txBody>
      </p:sp>
      <p:sp>
        <p:nvSpPr>
          <p:cNvPr id="300" name="Google Shape;300;g2d4c06426a1_0_1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d4c06426a1_0_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d4c06426a1_0_3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Patrick - Building rule logic can be a tricky part. Hopefully if you’ve been communicating well, you should have a clear understanding of what the access side is looking for.</a:t>
            </a:r>
            <a:endParaRPr/>
          </a:p>
          <a:p>
            <a:pPr indent="-228600" lvl="0" marL="457200" marR="0" rtl="0" algn="l">
              <a:lnSpc>
                <a:spcPct val="100000"/>
              </a:lnSpc>
              <a:spcBef>
                <a:spcPts val="0"/>
              </a:spcBef>
              <a:spcAft>
                <a:spcPts val="0"/>
              </a:spcAft>
              <a:buSzPts val="1400"/>
              <a:buNone/>
            </a:pPr>
            <a:r>
              <a:rPr lang="en-US"/>
              <a:t>Start with the smallest exceptions when crafting rules as Alma reads the rules from the top down. This will help ensure that the logic captures those first. Build from the top down like a pyramid so you capture everything else at the bottom as needed. Typically User type differences or location difference won’t matter as much since those are more specific, but anything more complicated then that might be tougher</a:t>
            </a:r>
            <a:endParaRPr/>
          </a:p>
          <a:p>
            <a:pPr indent="-228600" lvl="0" marL="457200" marR="0" rtl="0" algn="l">
              <a:lnSpc>
                <a:spcPct val="100000"/>
              </a:lnSpc>
              <a:spcBef>
                <a:spcPts val="0"/>
              </a:spcBef>
              <a:spcAft>
                <a:spcPts val="0"/>
              </a:spcAft>
              <a:buSzPts val="1400"/>
              <a:buNone/>
            </a:pPr>
            <a:r>
              <a:rPr lang="en-US"/>
              <a:t>In this example, our DVD collection is in the same location as our regular stacks, and we have different rules between Union members and the public, so I broke those out specifically to help make sure they were caught. Rules can have multiple input parameters</a:t>
            </a:r>
            <a:endParaRPr/>
          </a:p>
          <a:p>
            <a:pPr indent="-228600" lvl="0" marL="457200" marR="0" rtl="0" algn="l">
              <a:lnSpc>
                <a:spcPct val="100000"/>
              </a:lnSpc>
              <a:spcBef>
                <a:spcPts val="0"/>
              </a:spcBef>
              <a:spcAft>
                <a:spcPts val="0"/>
              </a:spcAft>
              <a:buSzPts val="1400"/>
              <a:buNone/>
            </a:pPr>
            <a:r>
              <a:rPr lang="en-US"/>
              <a:t>ILL is specific since we don’t have Rapido, so it’s just for a user group ILL</a:t>
            </a:r>
            <a:endParaRPr/>
          </a:p>
          <a:p>
            <a:pPr indent="-228600" lvl="0" marL="457200" marR="0" rtl="0" algn="l">
              <a:lnSpc>
                <a:spcPct val="100000"/>
              </a:lnSpc>
              <a:spcBef>
                <a:spcPts val="0"/>
              </a:spcBef>
              <a:spcAft>
                <a:spcPts val="0"/>
              </a:spcAft>
              <a:buSzPts val="1400"/>
              <a:buNone/>
            </a:pPr>
            <a:r>
              <a:rPr lang="en-US"/>
              <a:t>Schaffer Reads Loan uses a Location</a:t>
            </a:r>
            <a:endParaRPr/>
          </a:p>
          <a:p>
            <a:pPr indent="-228600" lvl="0" marL="457200" marR="0" rtl="0" algn="l">
              <a:lnSpc>
                <a:spcPct val="100000"/>
              </a:lnSpc>
              <a:spcBef>
                <a:spcPts val="0"/>
              </a:spcBef>
              <a:spcAft>
                <a:spcPts val="0"/>
              </a:spcAft>
              <a:buSzPts val="1400"/>
              <a:buNone/>
            </a:pPr>
            <a:r>
              <a:rPr lang="en-US"/>
              <a:t>Video Loans use both a Location and User Group Rule</a:t>
            </a:r>
            <a:endParaRPr/>
          </a:p>
          <a:p>
            <a:pPr indent="-228600" lvl="0" marL="457200" marR="0" rtl="0" algn="l">
              <a:lnSpc>
                <a:spcPct val="100000"/>
              </a:lnSpc>
              <a:spcBef>
                <a:spcPts val="0"/>
              </a:spcBef>
              <a:spcAft>
                <a:spcPts val="0"/>
              </a:spcAft>
              <a:buSzPts val="1400"/>
              <a:buNone/>
            </a:pPr>
            <a:r>
              <a:rPr lang="en-US"/>
              <a:t>Standard loans just use a User Group parameter since the additional locations are caught by the fulfillment unit itself</a:t>
            </a:r>
            <a:endParaRPr/>
          </a:p>
        </p:txBody>
      </p:sp>
      <p:sp>
        <p:nvSpPr>
          <p:cNvPr id="309" name="Google Shape;309;g2d4c06426a1_0_3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d4c06426a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2d4c06426a1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Amy</a:t>
            </a:r>
            <a:endParaRPr/>
          </a:p>
        </p:txBody>
      </p:sp>
      <p:sp>
        <p:nvSpPr>
          <p:cNvPr id="325" name="Google Shape;325;g2d4c06426a1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d4c06426a1_1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2d4c06426a1_1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Amy</a:t>
            </a:r>
            <a:endParaRPr/>
          </a:p>
        </p:txBody>
      </p:sp>
      <p:sp>
        <p:nvSpPr>
          <p:cNvPr id="333" name="Google Shape;333;g2d4c06426a1_1_1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d4c06426a1_1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2d4c06426a1_1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Amy</a:t>
            </a:r>
            <a:endParaRPr/>
          </a:p>
        </p:txBody>
      </p:sp>
      <p:sp>
        <p:nvSpPr>
          <p:cNvPr id="340" name="Google Shape;340;g2d4c06426a1_1_3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d40ffd679c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d40ffd679c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Patrick</a:t>
            </a:r>
            <a:endParaRPr/>
          </a:p>
        </p:txBody>
      </p:sp>
      <p:sp>
        <p:nvSpPr>
          <p:cNvPr id="346" name="Google Shape;346;g2d40ffd679c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d407b37068_2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d407b37068_2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Amy - Two minutes (one minute each)</a:t>
            </a:r>
            <a:endParaRPr/>
          </a:p>
        </p:txBody>
      </p:sp>
      <p:sp>
        <p:nvSpPr>
          <p:cNvPr id="181" name="Google Shape;181;g2d407b37068_2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d407b37068_2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d407b37068_2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Amy</a:t>
            </a:r>
            <a:endParaRPr/>
          </a:p>
        </p:txBody>
      </p:sp>
      <p:sp>
        <p:nvSpPr>
          <p:cNvPr id="355" name="Google Shape;355;g2d407b37068_2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d407b37068_2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d407b37068_2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Both, ask for questions</a:t>
            </a:r>
            <a:endParaRPr/>
          </a:p>
        </p:txBody>
      </p:sp>
      <p:sp>
        <p:nvSpPr>
          <p:cNvPr id="362" name="Google Shape;362;g2d407b37068_2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d407b37068_2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d407b37068_2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Amy</a:t>
            </a:r>
            <a:endParaRPr/>
          </a:p>
        </p:txBody>
      </p:sp>
      <p:sp>
        <p:nvSpPr>
          <p:cNvPr id="191" name="Google Shape;191;g2d407b37068_2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d407b37068_2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d407b37068_2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Amy</a:t>
            </a:r>
            <a:endParaRPr/>
          </a:p>
        </p:txBody>
      </p:sp>
      <p:sp>
        <p:nvSpPr>
          <p:cNvPr id="199" name="Google Shape;199;g2d407b37068_2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Amy</a:t>
            </a:r>
            <a:endParaRPr/>
          </a:p>
        </p:txBody>
      </p:sp>
      <p:sp>
        <p:nvSpPr>
          <p:cNvPr id="205" name="Google Shape;2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d407b37068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d407b37068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Patrick - Before we dive into the weeds, I wanted to provide a brief overview of how Alma’s Fulfillment Configurations works in general, but we’ll go over some of these elements in more detail later. To start, when a user checks out a material, Alma will look at the location the item is currently assigned to, either temporary or permanent. It takes this location and gets routed to what are referred to as Fulfillment Units. Every location at your library or libraries should be assigned to various Fulfillment Units. Now a Fulfillment Unit is really just a bundle of rules, so when Alma finds the correct Fulfillment Unit associated with the location of the item, it’ll begin to go through the list of rules, starting from the top, to see if the </a:t>
            </a:r>
            <a:r>
              <a:rPr lang="en-US"/>
              <a:t>parameters</a:t>
            </a:r>
            <a:r>
              <a:rPr lang="en-US"/>
              <a:t> of the rules match with the checkout process. These rules can be defined by all sorts of values, and you can have multiple parameters within a single rule. Now, when Alma finds a rule that matches the parameters, the output will be a Terms of Use that is attached to the item and users account. This Terms of Use, or TOU, is the definitive list of values for the checkout process, so how long the item is checked out for, fees, renewal information, etc. So </a:t>
            </a:r>
            <a:r>
              <a:rPr lang="en-US"/>
              <a:t>just</a:t>
            </a:r>
            <a:r>
              <a:rPr lang="en-US"/>
              <a:t> to go backwards, every transaction has a TOU attached to it. The TOU is </a:t>
            </a:r>
            <a:r>
              <a:rPr lang="en-US"/>
              <a:t>determined by a set of Fulfillment rules. Fulfillment Rules are listed within Fulfillment Units, which all have locations attached to them, which is how Alma will located it.</a:t>
            </a:r>
            <a:endParaRPr/>
          </a:p>
          <a:p>
            <a:pPr indent="0" lvl="0" marL="0" rtl="0" algn="l">
              <a:spcBef>
                <a:spcPts val="0"/>
              </a:spcBef>
              <a:spcAft>
                <a:spcPts val="0"/>
              </a:spcAft>
              <a:buNone/>
            </a:pPr>
            <a:r>
              <a:rPr lang="en-US"/>
              <a:t>Hopefully this brief rundown will help provide a clear picture of what we were reviewing in our project.</a:t>
            </a:r>
            <a:endParaRPr/>
          </a:p>
        </p:txBody>
      </p:sp>
      <p:sp>
        <p:nvSpPr>
          <p:cNvPr id="217" name="Google Shape;217;g2d407b37068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0de5a8c93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0de5a8c93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Amy</a:t>
            </a:r>
            <a:endParaRPr/>
          </a:p>
        </p:txBody>
      </p:sp>
      <p:sp>
        <p:nvSpPr>
          <p:cNvPr id="224" name="Google Shape;224;g30de5a8c93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d407b37068_2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d407b37068_2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Amy</a:t>
            </a:r>
            <a:endParaRPr/>
          </a:p>
        </p:txBody>
      </p:sp>
      <p:sp>
        <p:nvSpPr>
          <p:cNvPr id="231" name="Google Shape;231;g2d407b37068_2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d407b37068_2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d407b37068_2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Patrick 1 &amp; 3 - Patrick; 2 &amp; 4 - Amy.</a:t>
            </a:r>
            <a:endParaRPr/>
          </a:p>
          <a:p>
            <a:pPr indent="0" lvl="0" marL="0" rtl="0" algn="l">
              <a:spcBef>
                <a:spcPts val="0"/>
              </a:spcBef>
              <a:spcAft>
                <a:spcPts val="0"/>
              </a:spcAft>
              <a:buNone/>
            </a:pPr>
            <a:r>
              <a:rPr lang="en-US"/>
              <a:t>So with all of those reasons in mind, we decided to set up regular standing meetings to define the project and our goals. The bulk of the work took close to a year of figuring out how the fulfillment configuration worked, along with defining what we would like to have happen. Overall it took around 50 hours of consistent meetings, along with another 50 hours of project and design work, split between Amy and her team, and me configuration the work within Alma itself.</a:t>
            </a:r>
            <a:endParaRPr/>
          </a:p>
          <a:p>
            <a:pPr indent="0" lvl="0" marL="0" rtl="0" algn="l">
              <a:spcBef>
                <a:spcPts val="0"/>
              </a:spcBef>
              <a:spcAft>
                <a:spcPts val="0"/>
              </a:spcAft>
              <a:buNone/>
            </a:pPr>
            <a:r>
              <a:rPr lang="en-US"/>
              <a:t>When we began these meetings, we defined some clear </a:t>
            </a:r>
            <a:r>
              <a:rPr lang="en-US"/>
              <a:t>objectives listed here, starting with trying to understand our current fulfillment system and cleaning up existing data. Since we had a lot of carryover from Sierra, and all of this hasn’t been touched in around 6 years, we wanted to start fresh, and cleaning up old data was important to helping ensure we didn’t get wires crossed. After that, we defined our primary goals of how we believed the system should work, then built out the primary configuration. Finally we went through extensive testing using our sandbox and additional staff, before finally flipping the switch to turn it on.</a:t>
            </a:r>
            <a:endParaRPr/>
          </a:p>
        </p:txBody>
      </p:sp>
      <p:sp>
        <p:nvSpPr>
          <p:cNvPr id="238" name="Google Shape;238;g2d407b37068_2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1.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Title and Bullets" type="obj">
  <p:cSld name="OBJECT">
    <p:spTree>
      <p:nvGrpSpPr>
        <p:cNvPr id="16" name="Shape 16"/>
        <p:cNvGrpSpPr/>
        <p:nvPr/>
      </p:nvGrpSpPr>
      <p:grpSpPr>
        <a:xfrm>
          <a:off x="0" y="0"/>
          <a:ext cx="0" cy="0"/>
          <a:chOff x="0" y="0"/>
          <a:chExt cx="0" cy="0"/>
        </a:xfrm>
      </p:grpSpPr>
      <p:sp>
        <p:nvSpPr>
          <p:cNvPr id="17" name="Google Shape;17;p9"/>
          <p:cNvSpPr txBox="1"/>
          <p:nvPr>
            <p:ph type="title"/>
          </p:nvPr>
        </p:nvSpPr>
        <p:spPr>
          <a:xfrm>
            <a:off x="2209800" y="398242"/>
            <a:ext cx="8550728" cy="6635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9"/>
          <p:cNvSpPr txBox="1"/>
          <p:nvPr>
            <p:ph idx="1" type="body"/>
          </p:nvPr>
        </p:nvSpPr>
        <p:spPr>
          <a:xfrm>
            <a:off x="723897" y="1643737"/>
            <a:ext cx="10515600" cy="3646033"/>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2"/>
              </a:buClr>
              <a:buSzPts val="2800"/>
              <a:buChar char="•"/>
              <a:defRPr b="1" i="0">
                <a:solidFill>
                  <a:schemeClr val="dk2"/>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b="0" i="0">
                <a:solidFill>
                  <a:schemeClr val="dk2"/>
                </a:solidFill>
                <a:latin typeface="Arial"/>
                <a:ea typeface="Arial"/>
                <a:cs typeface="Arial"/>
                <a:sym typeface="Arial"/>
              </a:defRPr>
            </a:lvl2pPr>
            <a:lvl3pPr indent="-355600" lvl="2" marL="1371600" algn="l">
              <a:lnSpc>
                <a:spcPct val="90000"/>
              </a:lnSpc>
              <a:spcBef>
                <a:spcPts val="500"/>
              </a:spcBef>
              <a:spcAft>
                <a:spcPts val="0"/>
              </a:spcAft>
              <a:buClr>
                <a:schemeClr val="dk2"/>
              </a:buClr>
              <a:buSzPts val="2000"/>
              <a:buChar char="•"/>
              <a:defRPr b="0" i="0">
                <a:solidFill>
                  <a:schemeClr val="dk2"/>
                </a:solidFill>
                <a:latin typeface="Arial"/>
                <a:ea typeface="Arial"/>
                <a:cs typeface="Arial"/>
                <a:sym typeface="Arial"/>
              </a:defRPr>
            </a:lvl3pPr>
            <a:lvl4pPr indent="-330200" lvl="3" marL="1828800" algn="l">
              <a:lnSpc>
                <a:spcPct val="90000"/>
              </a:lnSpc>
              <a:spcBef>
                <a:spcPts val="500"/>
              </a:spcBef>
              <a:spcAft>
                <a:spcPts val="0"/>
              </a:spcAft>
              <a:buClr>
                <a:schemeClr val="dk2"/>
              </a:buClr>
              <a:buSzPts val="1600"/>
              <a:buChar char="•"/>
              <a:defRPr b="0" i="0">
                <a:solidFill>
                  <a:schemeClr val="dk2"/>
                </a:solidFill>
                <a:latin typeface="Arial"/>
                <a:ea typeface="Arial"/>
                <a:cs typeface="Arial"/>
                <a:sym typeface="Arial"/>
              </a:defRPr>
            </a:lvl4pPr>
            <a:lvl5pPr indent="-330200" lvl="4" marL="2286000" algn="l">
              <a:lnSpc>
                <a:spcPct val="90000"/>
              </a:lnSpc>
              <a:spcBef>
                <a:spcPts val="500"/>
              </a:spcBef>
              <a:spcAft>
                <a:spcPts val="0"/>
              </a:spcAft>
              <a:buClr>
                <a:schemeClr val="dk2"/>
              </a:buClr>
              <a:buSzPts val="1600"/>
              <a:buChar char="•"/>
              <a:defRPr b="0" i="0">
                <a:solidFill>
                  <a:schemeClr val="dk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arnet Tile Photo Space">
  <p:cSld name="Title Slide Garnet Tile Photo Space">
    <p:spTree>
      <p:nvGrpSpPr>
        <p:cNvPr id="67" name="Shape 67"/>
        <p:cNvGrpSpPr/>
        <p:nvPr/>
      </p:nvGrpSpPr>
      <p:grpSpPr>
        <a:xfrm>
          <a:off x="0" y="0"/>
          <a:ext cx="0" cy="0"/>
          <a:chOff x="0" y="0"/>
          <a:chExt cx="0" cy="0"/>
        </a:xfrm>
      </p:grpSpPr>
      <p:pic>
        <p:nvPicPr>
          <p:cNvPr id="68" name="Google Shape;68;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9" name="Google Shape;69;p18"/>
          <p:cNvSpPr txBox="1"/>
          <p:nvPr>
            <p:ph type="ctrTitle"/>
          </p:nvPr>
        </p:nvSpPr>
        <p:spPr>
          <a:xfrm>
            <a:off x="6692324" y="3567023"/>
            <a:ext cx="4994455" cy="143106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400"/>
              <a:buFont typeface="Times New Roma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txBox="1"/>
          <p:nvPr>
            <p:ph idx="1" type="subTitle"/>
          </p:nvPr>
        </p:nvSpPr>
        <p:spPr>
          <a:xfrm>
            <a:off x="6692325" y="5066749"/>
            <a:ext cx="5345946" cy="143106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1800"/>
              <a:buNone/>
              <a:defRPr b="0" i="0" sz="1800">
                <a:solidFill>
                  <a:schemeClr val="lt1"/>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1" name="Google Shape;71;p18"/>
          <p:cNvSpPr/>
          <p:nvPr>
            <p:ph idx="2" type="pic"/>
          </p:nvPr>
        </p:nvSpPr>
        <p:spPr>
          <a:xfrm>
            <a:off x="255805" y="2620108"/>
            <a:ext cx="5922950" cy="3948633"/>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hite and Tan Tile">
  <p:cSld name="Title Slide White and Tan Tile">
    <p:spTree>
      <p:nvGrpSpPr>
        <p:cNvPr id="72" name="Shape 72"/>
        <p:cNvGrpSpPr/>
        <p:nvPr/>
      </p:nvGrpSpPr>
      <p:grpSpPr>
        <a:xfrm>
          <a:off x="0" y="0"/>
          <a:ext cx="0" cy="0"/>
          <a:chOff x="0" y="0"/>
          <a:chExt cx="0" cy="0"/>
        </a:xfrm>
      </p:grpSpPr>
      <p:sp>
        <p:nvSpPr>
          <p:cNvPr id="73" name="Google Shape;73;p19"/>
          <p:cNvSpPr txBox="1"/>
          <p:nvPr>
            <p:ph type="ctrTitle"/>
          </p:nvPr>
        </p:nvSpPr>
        <p:spPr>
          <a:xfrm>
            <a:off x="642257" y="3945634"/>
            <a:ext cx="6651172" cy="145618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400"/>
              <a:buFont typeface="Times New Roman"/>
              <a:buNone/>
              <a:defRPr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9"/>
          <p:cNvSpPr txBox="1"/>
          <p:nvPr>
            <p:ph idx="1" type="subTitle"/>
          </p:nvPr>
        </p:nvSpPr>
        <p:spPr>
          <a:xfrm>
            <a:off x="642257" y="5445360"/>
            <a:ext cx="7119257" cy="145618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accent1"/>
              </a:buClr>
              <a:buSzPts val="1800"/>
              <a:buNone/>
              <a:defRPr b="0" i="0" sz="1800">
                <a:solidFill>
                  <a:schemeClr val="accent1"/>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type="twoObj">
  <p:cSld name="TWO_OBJECTS">
    <p:spTree>
      <p:nvGrpSpPr>
        <p:cNvPr id="75" name="Shape 75"/>
        <p:cNvGrpSpPr/>
        <p:nvPr/>
      </p:nvGrpSpPr>
      <p:grpSpPr>
        <a:xfrm>
          <a:off x="0" y="0"/>
          <a:ext cx="0" cy="0"/>
          <a:chOff x="0" y="0"/>
          <a:chExt cx="0" cy="0"/>
        </a:xfrm>
      </p:grpSpPr>
      <p:sp>
        <p:nvSpPr>
          <p:cNvPr id="76" name="Google Shape;76;p20"/>
          <p:cNvSpPr txBox="1"/>
          <p:nvPr>
            <p:ph type="title"/>
          </p:nvPr>
        </p:nvSpPr>
        <p:spPr>
          <a:xfrm>
            <a:off x="2209800" y="398242"/>
            <a:ext cx="8550728" cy="6635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0"/>
          <p:cNvSpPr txBox="1"/>
          <p:nvPr>
            <p:ph idx="1" type="body"/>
          </p:nvPr>
        </p:nvSpPr>
        <p:spPr>
          <a:xfrm>
            <a:off x="751112" y="1831070"/>
            <a:ext cx="5170714" cy="3214461"/>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2"/>
              </a:buClr>
              <a:buSzPts val="2800"/>
              <a:buFont typeface="Arial"/>
              <a:buChar char="•"/>
              <a:defRPr b="1" i="0">
                <a:solidFill>
                  <a:schemeClr val="dk2"/>
                </a:solidFill>
                <a:latin typeface="Arial"/>
                <a:ea typeface="Arial"/>
                <a:cs typeface="Arial"/>
                <a:sym typeface="Arial"/>
              </a:defRPr>
            </a:lvl1pPr>
            <a:lvl2pPr indent="-381000" lvl="1" marL="914400" marR="0" algn="l">
              <a:lnSpc>
                <a:spcPct val="90000"/>
              </a:lnSpc>
              <a:spcBef>
                <a:spcPts val="500"/>
              </a:spcBef>
              <a:spcAft>
                <a:spcPts val="0"/>
              </a:spcAft>
              <a:buClr>
                <a:schemeClr val="dk2"/>
              </a:buClr>
              <a:buSzPts val="2400"/>
              <a:buFont typeface="Arial"/>
              <a:buChar char="•"/>
              <a:defRPr b="0" i="0">
                <a:solidFill>
                  <a:schemeClr val="dk2"/>
                </a:solidFill>
                <a:latin typeface="Arial"/>
                <a:ea typeface="Arial"/>
                <a:cs typeface="Arial"/>
                <a:sym typeface="Arial"/>
              </a:defRPr>
            </a:lvl2pPr>
            <a:lvl3pPr indent="-355600" lvl="2" marL="1371600" marR="0" algn="l">
              <a:lnSpc>
                <a:spcPct val="90000"/>
              </a:lnSpc>
              <a:spcBef>
                <a:spcPts val="500"/>
              </a:spcBef>
              <a:spcAft>
                <a:spcPts val="0"/>
              </a:spcAft>
              <a:buClr>
                <a:schemeClr val="dk2"/>
              </a:buClr>
              <a:buSzPts val="2000"/>
              <a:buFont typeface="Arial"/>
              <a:buChar char="•"/>
              <a:defRPr b="0" i="0">
                <a:solidFill>
                  <a:schemeClr val="dk2"/>
                </a:solidFill>
                <a:latin typeface="Arial"/>
                <a:ea typeface="Arial"/>
                <a:cs typeface="Arial"/>
                <a:sym typeface="Arial"/>
              </a:defRPr>
            </a:lvl3pPr>
            <a:lvl4pPr indent="-330200" lvl="3" marL="1828800" marR="0" algn="l">
              <a:lnSpc>
                <a:spcPct val="90000"/>
              </a:lnSpc>
              <a:spcBef>
                <a:spcPts val="500"/>
              </a:spcBef>
              <a:spcAft>
                <a:spcPts val="0"/>
              </a:spcAft>
              <a:buClr>
                <a:schemeClr val="dk2"/>
              </a:buClr>
              <a:buSzPts val="1600"/>
              <a:buFont typeface="Arial"/>
              <a:buChar char="•"/>
              <a:defRPr b="0" i="0">
                <a:solidFill>
                  <a:schemeClr val="dk2"/>
                </a:solidFill>
                <a:latin typeface="Arial"/>
                <a:ea typeface="Arial"/>
                <a:cs typeface="Arial"/>
                <a:sym typeface="Arial"/>
              </a:defRPr>
            </a:lvl4pPr>
            <a:lvl5pPr indent="-330200" lvl="4" marL="2286000" marR="0" algn="l">
              <a:lnSpc>
                <a:spcPct val="90000"/>
              </a:lnSpc>
              <a:spcBef>
                <a:spcPts val="500"/>
              </a:spcBef>
              <a:spcAft>
                <a:spcPts val="0"/>
              </a:spcAft>
              <a:buClr>
                <a:schemeClr val="dk2"/>
              </a:buClr>
              <a:buSzPts val="1600"/>
              <a:buFont typeface="Arial"/>
              <a:buChar char="•"/>
              <a:defRPr b="0" i="0">
                <a:solidFill>
                  <a:schemeClr val="dk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0"/>
          <p:cNvSpPr txBox="1"/>
          <p:nvPr>
            <p:ph idx="2" type="body"/>
          </p:nvPr>
        </p:nvSpPr>
        <p:spPr>
          <a:xfrm>
            <a:off x="6085112" y="1831070"/>
            <a:ext cx="5170714" cy="3214461"/>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2"/>
              </a:buClr>
              <a:buSzPts val="2800"/>
              <a:buFont typeface="Arial"/>
              <a:buChar char="•"/>
              <a:defRPr b="1" i="0">
                <a:solidFill>
                  <a:schemeClr val="dk2"/>
                </a:solidFill>
                <a:latin typeface="Arial"/>
                <a:ea typeface="Arial"/>
                <a:cs typeface="Arial"/>
                <a:sym typeface="Arial"/>
              </a:defRPr>
            </a:lvl1pPr>
            <a:lvl2pPr indent="-381000" lvl="1" marL="914400" marR="0" algn="l">
              <a:lnSpc>
                <a:spcPct val="90000"/>
              </a:lnSpc>
              <a:spcBef>
                <a:spcPts val="500"/>
              </a:spcBef>
              <a:spcAft>
                <a:spcPts val="0"/>
              </a:spcAft>
              <a:buClr>
                <a:schemeClr val="dk2"/>
              </a:buClr>
              <a:buSzPts val="2400"/>
              <a:buFont typeface="Arial"/>
              <a:buChar char="•"/>
              <a:defRPr b="0" i="0">
                <a:solidFill>
                  <a:schemeClr val="dk2"/>
                </a:solidFill>
                <a:latin typeface="Arial"/>
                <a:ea typeface="Arial"/>
                <a:cs typeface="Arial"/>
                <a:sym typeface="Arial"/>
              </a:defRPr>
            </a:lvl2pPr>
            <a:lvl3pPr indent="-355600" lvl="2" marL="1371600" marR="0" algn="l">
              <a:lnSpc>
                <a:spcPct val="90000"/>
              </a:lnSpc>
              <a:spcBef>
                <a:spcPts val="500"/>
              </a:spcBef>
              <a:spcAft>
                <a:spcPts val="0"/>
              </a:spcAft>
              <a:buClr>
                <a:schemeClr val="dk2"/>
              </a:buClr>
              <a:buSzPts val="2000"/>
              <a:buFont typeface="Arial"/>
              <a:buChar char="•"/>
              <a:defRPr b="0" i="0">
                <a:solidFill>
                  <a:schemeClr val="dk2"/>
                </a:solidFill>
                <a:latin typeface="Arial"/>
                <a:ea typeface="Arial"/>
                <a:cs typeface="Arial"/>
                <a:sym typeface="Arial"/>
              </a:defRPr>
            </a:lvl3pPr>
            <a:lvl4pPr indent="-330200" lvl="3" marL="1828800" marR="0" algn="l">
              <a:lnSpc>
                <a:spcPct val="90000"/>
              </a:lnSpc>
              <a:spcBef>
                <a:spcPts val="500"/>
              </a:spcBef>
              <a:spcAft>
                <a:spcPts val="0"/>
              </a:spcAft>
              <a:buClr>
                <a:schemeClr val="dk2"/>
              </a:buClr>
              <a:buSzPts val="1600"/>
              <a:buFont typeface="Arial"/>
              <a:buChar char="•"/>
              <a:defRPr b="0" i="0">
                <a:solidFill>
                  <a:schemeClr val="dk2"/>
                </a:solidFill>
                <a:latin typeface="Arial"/>
                <a:ea typeface="Arial"/>
                <a:cs typeface="Arial"/>
                <a:sym typeface="Arial"/>
              </a:defRPr>
            </a:lvl4pPr>
            <a:lvl5pPr indent="-330200" lvl="4" marL="2286000" marR="0" algn="l">
              <a:lnSpc>
                <a:spcPct val="90000"/>
              </a:lnSpc>
              <a:spcBef>
                <a:spcPts val="500"/>
              </a:spcBef>
              <a:spcAft>
                <a:spcPts val="0"/>
              </a:spcAft>
              <a:buClr>
                <a:schemeClr val="dk2"/>
              </a:buClr>
              <a:buSzPts val="1600"/>
              <a:buFont typeface="Arial"/>
              <a:buChar char="•"/>
              <a:defRPr b="0" i="0">
                <a:solidFill>
                  <a:schemeClr val="dk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Slide">
  <p:cSld name="Comparison Content Slide">
    <p:spTree>
      <p:nvGrpSpPr>
        <p:cNvPr id="82" name="Shape 82"/>
        <p:cNvGrpSpPr/>
        <p:nvPr/>
      </p:nvGrpSpPr>
      <p:grpSpPr>
        <a:xfrm>
          <a:off x="0" y="0"/>
          <a:ext cx="0" cy="0"/>
          <a:chOff x="0" y="0"/>
          <a:chExt cx="0" cy="0"/>
        </a:xfrm>
      </p:grpSpPr>
      <p:sp>
        <p:nvSpPr>
          <p:cNvPr id="83" name="Google Shape;83;p21"/>
          <p:cNvSpPr txBox="1"/>
          <p:nvPr>
            <p:ph idx="1" type="body"/>
          </p:nvPr>
        </p:nvSpPr>
        <p:spPr>
          <a:xfrm>
            <a:off x="741819" y="1686981"/>
            <a:ext cx="4939560" cy="58809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2"/>
              </a:buClr>
              <a:buSzPts val="2400"/>
              <a:buNone/>
              <a:defRPr b="1" i="0" sz="2400">
                <a:solidFill>
                  <a:schemeClr val="dk2"/>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4" name="Google Shape;84;p21"/>
          <p:cNvSpPr txBox="1"/>
          <p:nvPr>
            <p:ph idx="2" type="body"/>
          </p:nvPr>
        </p:nvSpPr>
        <p:spPr>
          <a:xfrm>
            <a:off x="741819" y="2521661"/>
            <a:ext cx="4939560" cy="2630000"/>
          </a:xfrm>
          <a:prstGeom prst="rect">
            <a:avLst/>
          </a:prstGeom>
          <a:noFill/>
          <a:ln>
            <a:noFill/>
          </a:ln>
        </p:spPr>
        <p:txBody>
          <a:bodyPr anchorCtr="0" anchor="t" bIns="45700" lIns="91425" spcFirstLastPara="1" rIns="91425" wrap="square" tIns="45700">
            <a:noAutofit/>
          </a:bodyPr>
          <a:lstStyle>
            <a:lvl1pPr indent="-381000" lvl="0" marL="457200" marR="0" algn="l">
              <a:lnSpc>
                <a:spcPct val="90000"/>
              </a:lnSpc>
              <a:spcBef>
                <a:spcPts val="1000"/>
              </a:spcBef>
              <a:spcAft>
                <a:spcPts val="0"/>
              </a:spcAft>
              <a:buClr>
                <a:schemeClr val="dk2"/>
              </a:buClr>
              <a:buSzPts val="2400"/>
              <a:buFont typeface="Arial"/>
              <a:buChar char="•"/>
              <a:defRPr b="0" i="0" sz="2400">
                <a:solidFill>
                  <a:schemeClr val="dk2"/>
                </a:solidFill>
                <a:latin typeface="Arial"/>
                <a:ea typeface="Arial"/>
                <a:cs typeface="Arial"/>
                <a:sym typeface="Arial"/>
              </a:defRPr>
            </a:lvl1pPr>
            <a:lvl2pPr indent="-368300" lvl="1" marL="914400" marR="0" algn="l">
              <a:lnSpc>
                <a:spcPct val="90000"/>
              </a:lnSpc>
              <a:spcBef>
                <a:spcPts val="500"/>
              </a:spcBef>
              <a:spcAft>
                <a:spcPts val="0"/>
              </a:spcAft>
              <a:buClr>
                <a:schemeClr val="dk2"/>
              </a:buClr>
              <a:buSzPts val="2200"/>
              <a:buFont typeface="Arial"/>
              <a:buChar char="•"/>
              <a:defRPr b="0" i="0" sz="2200">
                <a:solidFill>
                  <a:schemeClr val="dk2"/>
                </a:solidFill>
                <a:latin typeface="Arial"/>
                <a:ea typeface="Arial"/>
                <a:cs typeface="Arial"/>
                <a:sym typeface="Arial"/>
              </a:defRPr>
            </a:lvl2pPr>
            <a:lvl3pPr indent="-355600" lvl="2" marL="1371600" marR="0" algn="l">
              <a:lnSpc>
                <a:spcPct val="90000"/>
              </a:lnSpc>
              <a:spcBef>
                <a:spcPts val="500"/>
              </a:spcBef>
              <a:spcAft>
                <a:spcPts val="0"/>
              </a:spcAft>
              <a:buClr>
                <a:schemeClr val="dk2"/>
              </a:buClr>
              <a:buSzPts val="2000"/>
              <a:buFont typeface="Arial"/>
              <a:buChar char="•"/>
              <a:defRPr b="0" i="0">
                <a:solidFill>
                  <a:schemeClr val="dk2"/>
                </a:solidFill>
                <a:latin typeface="Arial"/>
                <a:ea typeface="Arial"/>
                <a:cs typeface="Arial"/>
                <a:sym typeface="Arial"/>
              </a:defRPr>
            </a:lvl3pPr>
            <a:lvl4pPr indent="-330200" lvl="3" marL="1828800" marR="0" algn="l">
              <a:lnSpc>
                <a:spcPct val="90000"/>
              </a:lnSpc>
              <a:spcBef>
                <a:spcPts val="500"/>
              </a:spcBef>
              <a:spcAft>
                <a:spcPts val="0"/>
              </a:spcAft>
              <a:buClr>
                <a:schemeClr val="dk2"/>
              </a:buClr>
              <a:buSzPts val="1600"/>
              <a:buFont typeface="Arial"/>
              <a:buChar char="•"/>
              <a:defRPr b="0" i="0">
                <a:solidFill>
                  <a:schemeClr val="dk2"/>
                </a:solidFill>
                <a:latin typeface="Arial"/>
                <a:ea typeface="Arial"/>
                <a:cs typeface="Arial"/>
                <a:sym typeface="Arial"/>
              </a:defRPr>
            </a:lvl4pPr>
            <a:lvl5pPr indent="-330200" lvl="4" marL="2286000" marR="0" algn="l">
              <a:lnSpc>
                <a:spcPct val="90000"/>
              </a:lnSpc>
              <a:spcBef>
                <a:spcPts val="500"/>
              </a:spcBef>
              <a:spcAft>
                <a:spcPts val="0"/>
              </a:spcAft>
              <a:buClr>
                <a:schemeClr val="dk2"/>
              </a:buClr>
              <a:buSzPts val="1600"/>
              <a:buFont typeface="Arial"/>
              <a:buChar char="•"/>
              <a:defRPr b="0" i="0">
                <a:solidFill>
                  <a:schemeClr val="dk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1"/>
          <p:cNvSpPr txBox="1"/>
          <p:nvPr>
            <p:ph idx="3" type="body"/>
          </p:nvPr>
        </p:nvSpPr>
        <p:spPr>
          <a:xfrm>
            <a:off x="6074230" y="1686981"/>
            <a:ext cx="4963886" cy="58809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2"/>
              </a:buClr>
              <a:buSzPts val="2400"/>
              <a:buNone/>
              <a:defRPr b="1" i="0" sz="2400">
                <a:solidFill>
                  <a:schemeClr val="dk2"/>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6" name="Google Shape;86;p21"/>
          <p:cNvSpPr txBox="1"/>
          <p:nvPr>
            <p:ph idx="4" type="body"/>
          </p:nvPr>
        </p:nvSpPr>
        <p:spPr>
          <a:xfrm>
            <a:off x="6074230" y="2521661"/>
            <a:ext cx="4963886" cy="2630000"/>
          </a:xfrm>
          <a:prstGeom prst="rect">
            <a:avLst/>
          </a:prstGeom>
          <a:noFill/>
          <a:ln>
            <a:noFill/>
          </a:ln>
        </p:spPr>
        <p:txBody>
          <a:bodyPr anchorCtr="0" anchor="t" bIns="45700" lIns="91425" spcFirstLastPara="1" rIns="91425" wrap="square" tIns="45700">
            <a:noAutofit/>
          </a:bodyPr>
          <a:lstStyle>
            <a:lvl1pPr indent="-381000" lvl="0" marL="457200" marR="0" algn="l">
              <a:lnSpc>
                <a:spcPct val="90000"/>
              </a:lnSpc>
              <a:spcBef>
                <a:spcPts val="1000"/>
              </a:spcBef>
              <a:spcAft>
                <a:spcPts val="0"/>
              </a:spcAft>
              <a:buClr>
                <a:schemeClr val="dk2"/>
              </a:buClr>
              <a:buSzPts val="2400"/>
              <a:buFont typeface="Arial"/>
              <a:buChar char="•"/>
              <a:defRPr b="1" i="0" sz="2400">
                <a:solidFill>
                  <a:schemeClr val="dk2"/>
                </a:solidFill>
                <a:latin typeface="Arial"/>
                <a:ea typeface="Arial"/>
                <a:cs typeface="Arial"/>
                <a:sym typeface="Arial"/>
              </a:defRPr>
            </a:lvl1pPr>
            <a:lvl2pPr indent="-368300" lvl="1" marL="914400" marR="0" algn="l">
              <a:lnSpc>
                <a:spcPct val="90000"/>
              </a:lnSpc>
              <a:spcBef>
                <a:spcPts val="500"/>
              </a:spcBef>
              <a:spcAft>
                <a:spcPts val="0"/>
              </a:spcAft>
              <a:buClr>
                <a:schemeClr val="dk2"/>
              </a:buClr>
              <a:buSzPts val="2200"/>
              <a:buFont typeface="Arial"/>
              <a:buChar char="•"/>
              <a:defRPr b="1" i="0" sz="2200">
                <a:solidFill>
                  <a:schemeClr val="dk2"/>
                </a:solidFill>
                <a:latin typeface="Arial"/>
                <a:ea typeface="Arial"/>
                <a:cs typeface="Arial"/>
                <a:sym typeface="Arial"/>
              </a:defRPr>
            </a:lvl2pPr>
            <a:lvl3pPr indent="-355600" lvl="2" marL="1371600" marR="0" algn="l">
              <a:lnSpc>
                <a:spcPct val="90000"/>
              </a:lnSpc>
              <a:spcBef>
                <a:spcPts val="500"/>
              </a:spcBef>
              <a:spcAft>
                <a:spcPts val="0"/>
              </a:spcAft>
              <a:buClr>
                <a:schemeClr val="dk2"/>
              </a:buClr>
              <a:buSzPts val="2000"/>
              <a:buFont typeface="Arial"/>
              <a:buChar char="•"/>
              <a:defRPr b="1" i="0">
                <a:solidFill>
                  <a:schemeClr val="dk2"/>
                </a:solidFill>
                <a:latin typeface="Arial"/>
                <a:ea typeface="Arial"/>
                <a:cs typeface="Arial"/>
                <a:sym typeface="Arial"/>
              </a:defRPr>
            </a:lvl3pPr>
            <a:lvl4pPr indent="-330200" lvl="3" marL="1828800" marR="0" algn="l">
              <a:lnSpc>
                <a:spcPct val="90000"/>
              </a:lnSpc>
              <a:spcBef>
                <a:spcPts val="500"/>
              </a:spcBef>
              <a:spcAft>
                <a:spcPts val="0"/>
              </a:spcAft>
              <a:buClr>
                <a:schemeClr val="dk2"/>
              </a:buClr>
              <a:buSzPts val="1600"/>
              <a:buFont typeface="Arial"/>
              <a:buChar char="•"/>
              <a:defRPr b="1" i="0">
                <a:solidFill>
                  <a:schemeClr val="dk2"/>
                </a:solidFill>
                <a:latin typeface="Arial"/>
                <a:ea typeface="Arial"/>
                <a:cs typeface="Arial"/>
                <a:sym typeface="Arial"/>
              </a:defRPr>
            </a:lvl4pPr>
            <a:lvl5pPr indent="-330200" lvl="4" marL="2286000" marR="0" algn="l">
              <a:lnSpc>
                <a:spcPct val="90000"/>
              </a:lnSpc>
              <a:spcBef>
                <a:spcPts val="500"/>
              </a:spcBef>
              <a:spcAft>
                <a:spcPts val="0"/>
              </a:spcAft>
              <a:buClr>
                <a:schemeClr val="dk2"/>
              </a:buClr>
              <a:buSzPts val="1600"/>
              <a:buFont typeface="Arial"/>
              <a:buChar char="•"/>
              <a:defRPr b="1" i="0">
                <a:solidFill>
                  <a:schemeClr val="dk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21"/>
          <p:cNvSpPr txBox="1"/>
          <p:nvPr>
            <p:ph type="title"/>
          </p:nvPr>
        </p:nvSpPr>
        <p:spPr>
          <a:xfrm>
            <a:off x="2209800" y="398242"/>
            <a:ext cx="8550728" cy="6635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sp>
        <p:nvSpPr>
          <p:cNvPr id="92" name="Google Shape;92;p22"/>
          <p:cNvSpPr txBox="1"/>
          <p:nvPr>
            <p:ph type="title"/>
          </p:nvPr>
        </p:nvSpPr>
        <p:spPr>
          <a:xfrm>
            <a:off x="2209800" y="398242"/>
            <a:ext cx="8550728" cy="6635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large horizontal photo">
  <p:cSld name="Title with large horizontal photo">
    <p:spTree>
      <p:nvGrpSpPr>
        <p:cNvPr id="96" name="Shape 96"/>
        <p:cNvGrpSpPr/>
        <p:nvPr/>
      </p:nvGrpSpPr>
      <p:grpSpPr>
        <a:xfrm>
          <a:off x="0" y="0"/>
          <a:ext cx="0" cy="0"/>
          <a:chOff x="0" y="0"/>
          <a:chExt cx="0" cy="0"/>
        </a:xfrm>
      </p:grpSpPr>
      <p:sp>
        <p:nvSpPr>
          <p:cNvPr id="97" name="Google Shape;9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23"/>
          <p:cNvSpPr/>
          <p:nvPr>
            <p:ph idx="2" type="pic"/>
          </p:nvPr>
        </p:nvSpPr>
        <p:spPr>
          <a:xfrm>
            <a:off x="168175" y="2171707"/>
            <a:ext cx="11952705" cy="4600569"/>
          </a:xfrm>
          <a:prstGeom prst="rect">
            <a:avLst/>
          </a:prstGeom>
          <a:noFill/>
          <a:ln>
            <a:noFill/>
          </a:ln>
        </p:spPr>
      </p:sp>
      <p:sp>
        <p:nvSpPr>
          <p:cNvPr id="101" name="Google Shape;101;p23"/>
          <p:cNvSpPr txBox="1"/>
          <p:nvPr>
            <p:ph type="title"/>
          </p:nvPr>
        </p:nvSpPr>
        <p:spPr>
          <a:xfrm>
            <a:off x="2209800" y="398242"/>
            <a:ext cx="8550728" cy="6635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Photo space">
  <p:cSld name="Content w/Photo space">
    <p:spTree>
      <p:nvGrpSpPr>
        <p:cNvPr id="102" name="Shape 102"/>
        <p:cNvGrpSpPr/>
        <p:nvPr/>
      </p:nvGrpSpPr>
      <p:grpSpPr>
        <a:xfrm>
          <a:off x="0" y="0"/>
          <a:ext cx="0" cy="0"/>
          <a:chOff x="0" y="0"/>
          <a:chExt cx="0" cy="0"/>
        </a:xfrm>
      </p:grpSpPr>
      <p:sp>
        <p:nvSpPr>
          <p:cNvPr id="103" name="Google Shape;10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24"/>
          <p:cNvSpPr/>
          <p:nvPr>
            <p:ph idx="2" type="pic"/>
          </p:nvPr>
        </p:nvSpPr>
        <p:spPr>
          <a:xfrm>
            <a:off x="7021286" y="1"/>
            <a:ext cx="5170714" cy="6858000"/>
          </a:xfrm>
          <a:prstGeom prst="rect">
            <a:avLst/>
          </a:prstGeom>
          <a:noFill/>
          <a:ln>
            <a:noFill/>
          </a:ln>
        </p:spPr>
      </p:sp>
      <p:sp>
        <p:nvSpPr>
          <p:cNvPr id="107" name="Google Shape;107;p24"/>
          <p:cNvSpPr txBox="1"/>
          <p:nvPr>
            <p:ph idx="1" type="body"/>
          </p:nvPr>
        </p:nvSpPr>
        <p:spPr>
          <a:xfrm>
            <a:off x="745670" y="1679974"/>
            <a:ext cx="6036131" cy="3498051"/>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2"/>
              </a:buClr>
              <a:buSzPts val="2800"/>
              <a:buFont typeface="Arial"/>
              <a:buChar char="•"/>
              <a:defRPr b="1" i="0">
                <a:solidFill>
                  <a:schemeClr val="dk2"/>
                </a:solidFill>
                <a:latin typeface="Arial"/>
                <a:ea typeface="Arial"/>
                <a:cs typeface="Arial"/>
                <a:sym typeface="Arial"/>
              </a:defRPr>
            </a:lvl1pPr>
            <a:lvl2pPr indent="-381000" lvl="1" marL="914400" marR="0" algn="l">
              <a:lnSpc>
                <a:spcPct val="90000"/>
              </a:lnSpc>
              <a:spcBef>
                <a:spcPts val="500"/>
              </a:spcBef>
              <a:spcAft>
                <a:spcPts val="0"/>
              </a:spcAft>
              <a:buClr>
                <a:schemeClr val="dk2"/>
              </a:buClr>
              <a:buSzPts val="2400"/>
              <a:buFont typeface="Arial"/>
              <a:buChar char="•"/>
              <a:defRPr b="1" i="0">
                <a:solidFill>
                  <a:schemeClr val="dk2"/>
                </a:solidFill>
                <a:latin typeface="Arial"/>
                <a:ea typeface="Arial"/>
                <a:cs typeface="Arial"/>
                <a:sym typeface="Arial"/>
              </a:defRPr>
            </a:lvl2pPr>
            <a:lvl3pPr indent="-355600" lvl="2" marL="1371600" marR="0" algn="l">
              <a:lnSpc>
                <a:spcPct val="90000"/>
              </a:lnSpc>
              <a:spcBef>
                <a:spcPts val="500"/>
              </a:spcBef>
              <a:spcAft>
                <a:spcPts val="0"/>
              </a:spcAft>
              <a:buClr>
                <a:schemeClr val="dk2"/>
              </a:buClr>
              <a:buSzPts val="2000"/>
              <a:buFont typeface="Arial"/>
              <a:buChar char="•"/>
              <a:defRPr b="1" i="0">
                <a:solidFill>
                  <a:schemeClr val="dk2"/>
                </a:solidFill>
                <a:latin typeface="Arial"/>
                <a:ea typeface="Arial"/>
                <a:cs typeface="Arial"/>
                <a:sym typeface="Arial"/>
              </a:defRPr>
            </a:lvl3pPr>
            <a:lvl4pPr indent="-330200" lvl="3" marL="1828800" marR="0" algn="l">
              <a:lnSpc>
                <a:spcPct val="90000"/>
              </a:lnSpc>
              <a:spcBef>
                <a:spcPts val="500"/>
              </a:spcBef>
              <a:spcAft>
                <a:spcPts val="0"/>
              </a:spcAft>
              <a:buClr>
                <a:schemeClr val="dk2"/>
              </a:buClr>
              <a:buSzPts val="1600"/>
              <a:buFont typeface="Arial"/>
              <a:buChar char="•"/>
              <a:defRPr b="1" i="0">
                <a:solidFill>
                  <a:schemeClr val="dk2"/>
                </a:solidFill>
                <a:latin typeface="Arial"/>
                <a:ea typeface="Arial"/>
                <a:cs typeface="Arial"/>
                <a:sym typeface="Arial"/>
              </a:defRPr>
            </a:lvl4pPr>
            <a:lvl5pPr indent="-330200" lvl="4" marL="2286000" marR="0" algn="l">
              <a:lnSpc>
                <a:spcPct val="90000"/>
              </a:lnSpc>
              <a:spcBef>
                <a:spcPts val="500"/>
              </a:spcBef>
              <a:spcAft>
                <a:spcPts val="0"/>
              </a:spcAft>
              <a:buClr>
                <a:schemeClr val="dk2"/>
              </a:buClr>
              <a:buSzPts val="1600"/>
              <a:buFont typeface="Arial"/>
              <a:buChar char="•"/>
              <a:defRPr b="1" i="0">
                <a:solidFill>
                  <a:schemeClr val="dk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4"/>
          <p:cNvSpPr txBox="1"/>
          <p:nvPr>
            <p:ph type="title"/>
          </p:nvPr>
        </p:nvSpPr>
        <p:spPr>
          <a:xfrm>
            <a:off x="2209800" y="398242"/>
            <a:ext cx="4321629" cy="62501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hotos">
  <p:cSld name="Three photos">
    <p:spTree>
      <p:nvGrpSpPr>
        <p:cNvPr id="109" name="Shape 109"/>
        <p:cNvGrpSpPr/>
        <p:nvPr/>
      </p:nvGrpSpPr>
      <p:grpSpPr>
        <a:xfrm>
          <a:off x="0" y="0"/>
          <a:ext cx="0" cy="0"/>
          <a:chOff x="0" y="0"/>
          <a:chExt cx="0" cy="0"/>
        </a:xfrm>
      </p:grpSpPr>
      <p:sp>
        <p:nvSpPr>
          <p:cNvPr id="110" name="Google Shape;11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25"/>
          <p:cNvSpPr/>
          <p:nvPr>
            <p:ph idx="2" type="pic"/>
          </p:nvPr>
        </p:nvSpPr>
        <p:spPr>
          <a:xfrm>
            <a:off x="838200" y="1528989"/>
            <a:ext cx="3581400" cy="4419600"/>
          </a:xfrm>
          <a:prstGeom prst="rect">
            <a:avLst/>
          </a:prstGeom>
          <a:noFill/>
          <a:ln>
            <a:noFill/>
          </a:ln>
        </p:spPr>
      </p:sp>
      <p:sp>
        <p:nvSpPr>
          <p:cNvPr id="114" name="Google Shape;114;p25"/>
          <p:cNvSpPr/>
          <p:nvPr>
            <p:ph idx="3" type="pic"/>
          </p:nvPr>
        </p:nvSpPr>
        <p:spPr>
          <a:xfrm>
            <a:off x="4539343" y="1528989"/>
            <a:ext cx="3581400" cy="4419600"/>
          </a:xfrm>
          <a:prstGeom prst="rect">
            <a:avLst/>
          </a:prstGeom>
          <a:noFill/>
          <a:ln>
            <a:noFill/>
          </a:ln>
        </p:spPr>
      </p:sp>
      <p:sp>
        <p:nvSpPr>
          <p:cNvPr id="115" name="Google Shape;115;p25"/>
          <p:cNvSpPr/>
          <p:nvPr>
            <p:ph idx="4" type="pic"/>
          </p:nvPr>
        </p:nvSpPr>
        <p:spPr>
          <a:xfrm>
            <a:off x="8240486" y="1528989"/>
            <a:ext cx="3581400" cy="44196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Collage">
  <p:cSld name="Photo Collage">
    <p:spTree>
      <p:nvGrpSpPr>
        <p:cNvPr id="116" name="Shape 116"/>
        <p:cNvGrpSpPr/>
        <p:nvPr/>
      </p:nvGrpSpPr>
      <p:grpSpPr>
        <a:xfrm>
          <a:off x="0" y="0"/>
          <a:ext cx="0" cy="0"/>
          <a:chOff x="0" y="0"/>
          <a:chExt cx="0" cy="0"/>
        </a:xfrm>
      </p:grpSpPr>
      <p:sp>
        <p:nvSpPr>
          <p:cNvPr id="117" name="Google Shape;11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26"/>
          <p:cNvSpPr/>
          <p:nvPr>
            <p:ph idx="2" type="pic"/>
          </p:nvPr>
        </p:nvSpPr>
        <p:spPr>
          <a:xfrm>
            <a:off x="0" y="0"/>
            <a:ext cx="3276600" cy="6857999"/>
          </a:xfrm>
          <a:prstGeom prst="rect">
            <a:avLst/>
          </a:prstGeom>
          <a:noFill/>
          <a:ln>
            <a:noFill/>
          </a:ln>
        </p:spPr>
      </p:sp>
      <p:sp>
        <p:nvSpPr>
          <p:cNvPr id="121" name="Google Shape;121;p26"/>
          <p:cNvSpPr/>
          <p:nvPr>
            <p:ph idx="3" type="pic"/>
          </p:nvPr>
        </p:nvSpPr>
        <p:spPr>
          <a:xfrm>
            <a:off x="3400613" y="-7661"/>
            <a:ext cx="3276600" cy="3649968"/>
          </a:xfrm>
          <a:prstGeom prst="rect">
            <a:avLst/>
          </a:prstGeom>
          <a:noFill/>
          <a:ln>
            <a:noFill/>
          </a:ln>
        </p:spPr>
      </p:sp>
      <p:sp>
        <p:nvSpPr>
          <p:cNvPr id="122" name="Google Shape;122;p26"/>
          <p:cNvSpPr/>
          <p:nvPr>
            <p:ph idx="4" type="pic"/>
          </p:nvPr>
        </p:nvSpPr>
        <p:spPr>
          <a:xfrm>
            <a:off x="3400612" y="3811105"/>
            <a:ext cx="6030259" cy="3043010"/>
          </a:xfrm>
          <a:prstGeom prst="rect">
            <a:avLst/>
          </a:prstGeom>
          <a:noFill/>
          <a:ln>
            <a:noFill/>
          </a:ln>
        </p:spPr>
      </p:sp>
      <p:sp>
        <p:nvSpPr>
          <p:cNvPr id="123" name="Google Shape;123;p26"/>
          <p:cNvSpPr/>
          <p:nvPr>
            <p:ph idx="5" type="pic"/>
          </p:nvPr>
        </p:nvSpPr>
        <p:spPr>
          <a:xfrm>
            <a:off x="6775080" y="2086534"/>
            <a:ext cx="2655792" cy="1544866"/>
          </a:xfrm>
          <a:prstGeom prst="rect">
            <a:avLst/>
          </a:prstGeom>
          <a:noFill/>
          <a:ln>
            <a:noFill/>
          </a:ln>
        </p:spPr>
      </p:sp>
      <p:sp>
        <p:nvSpPr>
          <p:cNvPr id="124" name="Google Shape;124;p26"/>
          <p:cNvSpPr/>
          <p:nvPr>
            <p:ph idx="6" type="pic"/>
          </p:nvPr>
        </p:nvSpPr>
        <p:spPr>
          <a:xfrm>
            <a:off x="6775080" y="-7784"/>
            <a:ext cx="5416920" cy="1971376"/>
          </a:xfrm>
          <a:prstGeom prst="rect">
            <a:avLst/>
          </a:prstGeom>
          <a:noFill/>
          <a:ln>
            <a:noFill/>
          </a:ln>
        </p:spPr>
      </p:sp>
      <p:sp>
        <p:nvSpPr>
          <p:cNvPr id="125" name="Google Shape;125;p26"/>
          <p:cNvSpPr/>
          <p:nvPr>
            <p:ph idx="7" type="pic"/>
          </p:nvPr>
        </p:nvSpPr>
        <p:spPr>
          <a:xfrm>
            <a:off x="9554882" y="2086534"/>
            <a:ext cx="2637118" cy="2455636"/>
          </a:xfrm>
          <a:prstGeom prst="rect">
            <a:avLst/>
          </a:prstGeom>
          <a:noFill/>
          <a:ln>
            <a:noFill/>
          </a:ln>
        </p:spPr>
      </p:sp>
      <p:sp>
        <p:nvSpPr>
          <p:cNvPr id="126" name="Google Shape;126;p26"/>
          <p:cNvSpPr/>
          <p:nvPr>
            <p:ph idx="8" type="pic"/>
          </p:nvPr>
        </p:nvSpPr>
        <p:spPr>
          <a:xfrm>
            <a:off x="9554882" y="4674810"/>
            <a:ext cx="2637117" cy="218319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 Layout Option" type="blank">
  <p:cSld name="BLANK">
    <p:spTree>
      <p:nvGrpSpPr>
        <p:cNvPr id="127" name="Shape 127"/>
        <p:cNvGrpSpPr/>
        <p:nvPr/>
      </p:nvGrpSpPr>
      <p:grpSpPr>
        <a:xfrm>
          <a:off x="0" y="0"/>
          <a:ext cx="0" cy="0"/>
          <a:chOff x="0" y="0"/>
          <a:chExt cx="0" cy="0"/>
        </a:xfrm>
      </p:grpSpPr>
      <p:sp>
        <p:nvSpPr>
          <p:cNvPr id="128" name="Google Shape;12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Nott Gradient" type="title">
  <p:cSld name="TITLE">
    <p:spTree>
      <p:nvGrpSpPr>
        <p:cNvPr id="22" name="Shape 22"/>
        <p:cNvGrpSpPr/>
        <p:nvPr/>
      </p:nvGrpSpPr>
      <p:grpSpPr>
        <a:xfrm>
          <a:off x="0" y="0"/>
          <a:ext cx="0" cy="0"/>
          <a:chOff x="0" y="0"/>
          <a:chExt cx="0" cy="0"/>
        </a:xfrm>
      </p:grpSpPr>
      <p:pic>
        <p:nvPicPr>
          <p:cNvPr id="23" name="Google Shape;23;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4" name="Google Shape;24;p10"/>
          <p:cNvSpPr txBox="1"/>
          <p:nvPr>
            <p:ph type="ctrTitle"/>
          </p:nvPr>
        </p:nvSpPr>
        <p:spPr>
          <a:xfrm>
            <a:off x="642257" y="3945634"/>
            <a:ext cx="6651172" cy="145618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
          <p:cNvSpPr txBox="1"/>
          <p:nvPr>
            <p:ph idx="1" type="subTitle"/>
          </p:nvPr>
        </p:nvSpPr>
        <p:spPr>
          <a:xfrm>
            <a:off x="642257" y="5445360"/>
            <a:ext cx="7119257" cy="145618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2"/>
              </a:buClr>
              <a:buSzPts val="1800"/>
              <a:buNone/>
              <a:defRPr b="0" i="0" sz="1800">
                <a:solidFill>
                  <a:schemeClr val="dk2"/>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Slide Garnet">
  <p:cSld name="Testimonial Slide Garnet">
    <p:spTree>
      <p:nvGrpSpPr>
        <p:cNvPr id="131" name="Shape 131"/>
        <p:cNvGrpSpPr/>
        <p:nvPr/>
      </p:nvGrpSpPr>
      <p:grpSpPr>
        <a:xfrm>
          <a:off x="0" y="0"/>
          <a:ext cx="0" cy="0"/>
          <a:chOff x="0" y="0"/>
          <a:chExt cx="0" cy="0"/>
        </a:xfrm>
      </p:grpSpPr>
      <p:pic>
        <p:nvPicPr>
          <p:cNvPr id="132" name="Google Shape;132;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3" name="Google Shape;1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28"/>
          <p:cNvSpPr/>
          <p:nvPr/>
        </p:nvSpPr>
        <p:spPr>
          <a:xfrm>
            <a:off x="0" y="1946563"/>
            <a:ext cx="12192000" cy="2964873"/>
          </a:xfrm>
          <a:prstGeom prst="rect">
            <a:avLst/>
          </a:prstGeom>
          <a:solidFill>
            <a:srgbClr val="AEABAB">
              <a:alpha val="3215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28"/>
          <p:cNvSpPr txBox="1"/>
          <p:nvPr>
            <p:ph idx="1" type="body"/>
          </p:nvPr>
        </p:nvSpPr>
        <p:spPr>
          <a:xfrm>
            <a:off x="1538287" y="2261577"/>
            <a:ext cx="9131981" cy="2376660"/>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400"/>
              <a:buNone/>
              <a:defRPr b="1" i="1" sz="44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Open quotation mark" id="138" name="Google Shape;138;p28"/>
          <p:cNvPicPr preferRelativeResize="0"/>
          <p:nvPr/>
        </p:nvPicPr>
        <p:blipFill rotWithShape="1">
          <a:blip r:embed="rId3">
            <a:alphaModFix/>
          </a:blip>
          <a:srcRect b="0" l="0" r="0" t="0"/>
          <a:stretch/>
        </p:blipFill>
        <p:spPr>
          <a:xfrm>
            <a:off x="807730" y="1851637"/>
            <a:ext cx="914400" cy="914400"/>
          </a:xfrm>
          <a:prstGeom prst="rect">
            <a:avLst/>
          </a:prstGeom>
          <a:noFill/>
          <a:ln>
            <a:noFill/>
          </a:ln>
        </p:spPr>
      </p:pic>
      <p:pic>
        <p:nvPicPr>
          <p:cNvPr descr="Closed quotation mark" id="139" name="Google Shape;139;p28"/>
          <p:cNvPicPr preferRelativeResize="0"/>
          <p:nvPr/>
        </p:nvPicPr>
        <p:blipFill rotWithShape="1">
          <a:blip r:embed="rId4">
            <a:alphaModFix/>
          </a:blip>
          <a:srcRect b="0" l="0" r="0" t="0"/>
          <a:stretch/>
        </p:blipFill>
        <p:spPr>
          <a:xfrm>
            <a:off x="9928584" y="3860437"/>
            <a:ext cx="914400" cy="9144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40" name="Shape 140"/>
        <p:cNvGrpSpPr/>
        <p:nvPr/>
      </p:nvGrpSpPr>
      <p:grpSpPr>
        <a:xfrm>
          <a:off x="0" y="0"/>
          <a:ext cx="0" cy="0"/>
          <a:chOff x="0" y="0"/>
          <a:chExt cx="0" cy="0"/>
        </a:xfrm>
      </p:grpSpPr>
      <p:sp>
        <p:nvSpPr>
          <p:cNvPr id="141" name="Google Shape;141;p29"/>
          <p:cNvSpPr txBox="1"/>
          <p:nvPr>
            <p:ph idx="1" type="body"/>
          </p:nvPr>
        </p:nvSpPr>
        <p:spPr>
          <a:xfrm>
            <a:off x="5019904" y="1444626"/>
            <a:ext cx="6061753" cy="3922031"/>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2"/>
              </a:buClr>
              <a:buSzPts val="2800"/>
              <a:buFont typeface="Arial"/>
              <a:buChar char="•"/>
              <a:defRPr b="1" i="0" sz="2800">
                <a:solidFill>
                  <a:schemeClr val="dk2"/>
                </a:solidFill>
                <a:latin typeface="Arial"/>
                <a:ea typeface="Arial"/>
                <a:cs typeface="Arial"/>
                <a:sym typeface="Arial"/>
              </a:defRPr>
            </a:lvl1pPr>
            <a:lvl2pPr indent="-381000" lvl="1" marL="914400" marR="0" algn="l">
              <a:lnSpc>
                <a:spcPct val="90000"/>
              </a:lnSpc>
              <a:spcBef>
                <a:spcPts val="500"/>
              </a:spcBef>
              <a:spcAft>
                <a:spcPts val="0"/>
              </a:spcAft>
              <a:buClr>
                <a:schemeClr val="dk2"/>
              </a:buClr>
              <a:buSzPts val="2400"/>
              <a:buFont typeface="Arial"/>
              <a:buChar char="•"/>
              <a:defRPr b="1" i="0" sz="2400">
                <a:solidFill>
                  <a:schemeClr val="dk2"/>
                </a:solidFill>
                <a:latin typeface="Arial"/>
                <a:ea typeface="Arial"/>
                <a:cs typeface="Arial"/>
                <a:sym typeface="Arial"/>
              </a:defRPr>
            </a:lvl2pPr>
            <a:lvl3pPr indent="-368300" lvl="2" marL="1371600" marR="0" algn="l">
              <a:lnSpc>
                <a:spcPct val="90000"/>
              </a:lnSpc>
              <a:spcBef>
                <a:spcPts val="500"/>
              </a:spcBef>
              <a:spcAft>
                <a:spcPts val="0"/>
              </a:spcAft>
              <a:buClr>
                <a:schemeClr val="dk2"/>
              </a:buClr>
              <a:buSzPts val="2200"/>
              <a:buFont typeface="Arial"/>
              <a:buChar char="•"/>
              <a:defRPr b="1" i="0" sz="2200">
                <a:solidFill>
                  <a:schemeClr val="dk2"/>
                </a:solidFill>
                <a:latin typeface="Arial"/>
                <a:ea typeface="Arial"/>
                <a:cs typeface="Arial"/>
                <a:sym typeface="Arial"/>
              </a:defRPr>
            </a:lvl3pPr>
            <a:lvl4pPr indent="-355600" lvl="3" marL="1828800" marR="0" algn="l">
              <a:lnSpc>
                <a:spcPct val="90000"/>
              </a:lnSpc>
              <a:spcBef>
                <a:spcPts val="500"/>
              </a:spcBef>
              <a:spcAft>
                <a:spcPts val="0"/>
              </a:spcAft>
              <a:buClr>
                <a:schemeClr val="dk2"/>
              </a:buClr>
              <a:buSzPts val="2000"/>
              <a:buFont typeface="Arial"/>
              <a:buChar char="•"/>
              <a:defRPr b="1" i="0" sz="2000">
                <a:solidFill>
                  <a:schemeClr val="dk2"/>
                </a:solidFill>
                <a:latin typeface="Arial"/>
                <a:ea typeface="Arial"/>
                <a:cs typeface="Arial"/>
                <a:sym typeface="Arial"/>
              </a:defRPr>
            </a:lvl4pPr>
            <a:lvl5pPr indent="-355600" lvl="4" marL="2286000" marR="0" algn="l">
              <a:lnSpc>
                <a:spcPct val="90000"/>
              </a:lnSpc>
              <a:spcBef>
                <a:spcPts val="500"/>
              </a:spcBef>
              <a:spcAft>
                <a:spcPts val="0"/>
              </a:spcAft>
              <a:buClr>
                <a:schemeClr val="dk2"/>
              </a:buClr>
              <a:buSzPts val="2000"/>
              <a:buFont typeface="Arial"/>
              <a:buChar char="•"/>
              <a:defRPr b="1" i="0" sz="2000">
                <a:solidFill>
                  <a:schemeClr val="dk2"/>
                </a:solidFill>
                <a:latin typeface="Arial"/>
                <a:ea typeface="Arial"/>
                <a:cs typeface="Arial"/>
                <a:sym typeface="Aria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2" name="Google Shape;142;p29"/>
          <p:cNvSpPr txBox="1"/>
          <p:nvPr>
            <p:ph idx="2" type="body"/>
          </p:nvPr>
        </p:nvSpPr>
        <p:spPr>
          <a:xfrm>
            <a:off x="676503" y="1458682"/>
            <a:ext cx="4015240" cy="27867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000"/>
              <a:buNone/>
              <a:defRPr b="1" i="0" sz="20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400"/>
              <a:buNone/>
              <a:defRPr sz="1400"/>
            </a:lvl2pPr>
            <a:lvl3pPr indent="-228600" lvl="2" marL="1371600" algn="l">
              <a:lnSpc>
                <a:spcPct val="90000"/>
              </a:lnSpc>
              <a:spcBef>
                <a:spcPts val="500"/>
              </a:spcBef>
              <a:spcAft>
                <a:spcPts val="0"/>
              </a:spcAft>
              <a:buClr>
                <a:schemeClr val="dk2"/>
              </a:buClr>
              <a:buSzPts val="1200"/>
              <a:buNone/>
              <a:defRPr sz="1200"/>
            </a:lvl3pPr>
            <a:lvl4pPr indent="-228600" lvl="3" marL="1828800" algn="l">
              <a:lnSpc>
                <a:spcPct val="90000"/>
              </a:lnSpc>
              <a:spcBef>
                <a:spcPts val="500"/>
              </a:spcBef>
              <a:spcAft>
                <a:spcPts val="0"/>
              </a:spcAft>
              <a:buClr>
                <a:schemeClr val="dk2"/>
              </a:buClr>
              <a:buSzPts val="1000"/>
              <a:buNone/>
              <a:defRPr sz="1000"/>
            </a:lvl4pPr>
            <a:lvl5pPr indent="-228600" lvl="4" marL="2286000" algn="l">
              <a:lnSpc>
                <a:spcPct val="90000"/>
              </a:lnSpc>
              <a:spcBef>
                <a:spcPts val="5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3" name="Google Shape;14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6" name="Google Shape;146;p29"/>
          <p:cNvSpPr txBox="1"/>
          <p:nvPr>
            <p:ph type="title"/>
          </p:nvPr>
        </p:nvSpPr>
        <p:spPr>
          <a:xfrm>
            <a:off x="2209800" y="398242"/>
            <a:ext cx="8550728" cy="6635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7" name="Shape 147"/>
        <p:cNvGrpSpPr/>
        <p:nvPr/>
      </p:nvGrpSpPr>
      <p:grpSpPr>
        <a:xfrm>
          <a:off x="0" y="0"/>
          <a:ext cx="0" cy="0"/>
          <a:chOff x="0" y="0"/>
          <a:chExt cx="0" cy="0"/>
        </a:xfrm>
      </p:grpSpPr>
      <p:sp>
        <p:nvSpPr>
          <p:cNvPr id="148" name="Google Shape;148;p30"/>
          <p:cNvSpPr txBox="1"/>
          <p:nvPr>
            <p:ph type="title"/>
          </p:nvPr>
        </p:nvSpPr>
        <p:spPr>
          <a:xfrm>
            <a:off x="676502" y="911456"/>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30"/>
          <p:cNvSpPr/>
          <p:nvPr>
            <p:ph idx="2" type="pic"/>
          </p:nvPr>
        </p:nvSpPr>
        <p:spPr>
          <a:xfrm>
            <a:off x="5181600" y="987426"/>
            <a:ext cx="6173788" cy="4684032"/>
          </a:xfrm>
          <a:prstGeom prst="rect">
            <a:avLst/>
          </a:prstGeom>
          <a:noFill/>
          <a:ln>
            <a:noFill/>
          </a:ln>
        </p:spPr>
      </p:sp>
      <p:sp>
        <p:nvSpPr>
          <p:cNvPr id="150" name="Google Shape;150;p30"/>
          <p:cNvSpPr txBox="1"/>
          <p:nvPr>
            <p:ph idx="1" type="body"/>
          </p:nvPr>
        </p:nvSpPr>
        <p:spPr>
          <a:xfrm>
            <a:off x="676502" y="2577196"/>
            <a:ext cx="3932237" cy="321400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2"/>
              </a:buClr>
              <a:buSzPts val="1600"/>
              <a:buNone/>
              <a:defRPr b="0" i="0"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400"/>
              <a:buNone/>
              <a:defRPr sz="1400"/>
            </a:lvl2pPr>
            <a:lvl3pPr indent="-228600" lvl="2" marL="1371600" algn="l">
              <a:lnSpc>
                <a:spcPct val="90000"/>
              </a:lnSpc>
              <a:spcBef>
                <a:spcPts val="500"/>
              </a:spcBef>
              <a:spcAft>
                <a:spcPts val="0"/>
              </a:spcAft>
              <a:buClr>
                <a:schemeClr val="dk2"/>
              </a:buClr>
              <a:buSzPts val="1200"/>
              <a:buNone/>
              <a:defRPr sz="1200"/>
            </a:lvl3pPr>
            <a:lvl4pPr indent="-228600" lvl="3" marL="1828800" algn="l">
              <a:lnSpc>
                <a:spcPct val="90000"/>
              </a:lnSpc>
              <a:spcBef>
                <a:spcPts val="500"/>
              </a:spcBef>
              <a:spcAft>
                <a:spcPts val="0"/>
              </a:spcAft>
              <a:buClr>
                <a:schemeClr val="dk2"/>
              </a:buClr>
              <a:buSzPts val="1000"/>
              <a:buNone/>
              <a:defRPr sz="1000"/>
            </a:lvl4pPr>
            <a:lvl5pPr indent="-228600" lvl="4" marL="2286000" algn="l">
              <a:lnSpc>
                <a:spcPct val="90000"/>
              </a:lnSpc>
              <a:spcBef>
                <a:spcPts val="5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1" name="Google Shape;15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showMasterSp="0">
  <p:cSld name="Blank Slide">
    <p:spTree>
      <p:nvGrpSpPr>
        <p:cNvPr id="154" name="Shape 154"/>
        <p:cNvGrpSpPr/>
        <p:nvPr/>
      </p:nvGrpSpPr>
      <p:grpSpPr>
        <a:xfrm>
          <a:off x="0" y="0"/>
          <a:ext cx="0" cy="0"/>
          <a:chOff x="0" y="0"/>
          <a:chExt cx="0" cy="0"/>
        </a:xfrm>
      </p:grpSpPr>
      <p:sp>
        <p:nvSpPr>
          <p:cNvPr id="155" name="Google Shape;15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8" name="Shape 158"/>
        <p:cNvGrpSpPr/>
        <p:nvPr/>
      </p:nvGrpSpPr>
      <p:grpSpPr>
        <a:xfrm>
          <a:off x="0" y="0"/>
          <a:ext cx="0" cy="0"/>
          <a:chOff x="0" y="0"/>
          <a:chExt cx="0" cy="0"/>
        </a:xfrm>
      </p:grpSpPr>
      <p:sp>
        <p:nvSpPr>
          <p:cNvPr id="159" name="Google Shape;159;p32"/>
          <p:cNvSpPr txBox="1"/>
          <p:nvPr>
            <p:ph type="title"/>
          </p:nvPr>
        </p:nvSpPr>
        <p:spPr>
          <a:xfrm>
            <a:off x="2209800" y="398242"/>
            <a:ext cx="8550728" cy="6635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32"/>
          <p:cNvSpPr txBox="1"/>
          <p:nvPr>
            <p:ph idx="1" type="body"/>
          </p:nvPr>
        </p:nvSpPr>
        <p:spPr>
          <a:xfrm rot="5400000">
            <a:off x="4158681" y="-1791046"/>
            <a:ext cx="3646033" cy="105156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2"/>
              </a:buClr>
              <a:buSzPts val="2800"/>
              <a:buFont typeface="Arial"/>
              <a:buChar char="•"/>
              <a:defRPr b="1" i="0">
                <a:solidFill>
                  <a:schemeClr val="dk2"/>
                </a:solidFill>
                <a:latin typeface="Arial"/>
                <a:ea typeface="Arial"/>
                <a:cs typeface="Arial"/>
                <a:sym typeface="Arial"/>
              </a:defRPr>
            </a:lvl1pPr>
            <a:lvl2pPr indent="-381000" lvl="1" marL="914400" marR="0" algn="l">
              <a:lnSpc>
                <a:spcPct val="90000"/>
              </a:lnSpc>
              <a:spcBef>
                <a:spcPts val="500"/>
              </a:spcBef>
              <a:spcAft>
                <a:spcPts val="0"/>
              </a:spcAft>
              <a:buClr>
                <a:schemeClr val="dk2"/>
              </a:buClr>
              <a:buSzPts val="2400"/>
              <a:buFont typeface="Arial"/>
              <a:buChar char="•"/>
              <a:defRPr b="1" i="0">
                <a:solidFill>
                  <a:schemeClr val="dk2"/>
                </a:solidFill>
                <a:latin typeface="Arial"/>
                <a:ea typeface="Arial"/>
                <a:cs typeface="Arial"/>
                <a:sym typeface="Arial"/>
              </a:defRPr>
            </a:lvl2pPr>
            <a:lvl3pPr indent="-355600" lvl="2" marL="1371600" marR="0" algn="l">
              <a:lnSpc>
                <a:spcPct val="90000"/>
              </a:lnSpc>
              <a:spcBef>
                <a:spcPts val="500"/>
              </a:spcBef>
              <a:spcAft>
                <a:spcPts val="0"/>
              </a:spcAft>
              <a:buClr>
                <a:schemeClr val="dk2"/>
              </a:buClr>
              <a:buSzPts val="2000"/>
              <a:buFont typeface="Arial"/>
              <a:buChar char="•"/>
              <a:defRPr b="1" i="0">
                <a:solidFill>
                  <a:schemeClr val="dk2"/>
                </a:solidFill>
                <a:latin typeface="Arial"/>
                <a:ea typeface="Arial"/>
                <a:cs typeface="Arial"/>
                <a:sym typeface="Arial"/>
              </a:defRPr>
            </a:lvl3pPr>
            <a:lvl4pPr indent="-330200" lvl="3" marL="1828800" marR="0" algn="l">
              <a:lnSpc>
                <a:spcPct val="90000"/>
              </a:lnSpc>
              <a:spcBef>
                <a:spcPts val="500"/>
              </a:spcBef>
              <a:spcAft>
                <a:spcPts val="0"/>
              </a:spcAft>
              <a:buClr>
                <a:schemeClr val="dk2"/>
              </a:buClr>
              <a:buSzPts val="1600"/>
              <a:buFont typeface="Arial"/>
              <a:buChar char="•"/>
              <a:defRPr b="1" i="0">
                <a:solidFill>
                  <a:schemeClr val="dk2"/>
                </a:solidFill>
                <a:latin typeface="Arial"/>
                <a:ea typeface="Arial"/>
                <a:cs typeface="Arial"/>
                <a:sym typeface="Arial"/>
              </a:defRPr>
            </a:lvl4pPr>
            <a:lvl5pPr indent="-330200" lvl="4" marL="2286000" marR="0" algn="l">
              <a:lnSpc>
                <a:spcPct val="90000"/>
              </a:lnSpc>
              <a:spcBef>
                <a:spcPts val="500"/>
              </a:spcBef>
              <a:spcAft>
                <a:spcPts val="0"/>
              </a:spcAft>
              <a:buClr>
                <a:schemeClr val="dk2"/>
              </a:buClr>
              <a:buSzPts val="1600"/>
              <a:buFont typeface="Arial"/>
              <a:buChar char="•"/>
              <a:defRPr b="1" i="0">
                <a:solidFill>
                  <a:schemeClr val="dk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4" name="Shape 164"/>
        <p:cNvGrpSpPr/>
        <p:nvPr/>
      </p:nvGrpSpPr>
      <p:grpSpPr>
        <a:xfrm>
          <a:off x="0" y="0"/>
          <a:ext cx="0" cy="0"/>
          <a:chOff x="0" y="0"/>
          <a:chExt cx="0" cy="0"/>
        </a:xfrm>
      </p:grpSpPr>
      <p:sp>
        <p:nvSpPr>
          <p:cNvPr id="165" name="Google Shape;165;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2"/>
              </a:buClr>
              <a:buSzPts val="2800"/>
              <a:buFont typeface="Arial"/>
              <a:buChar char="•"/>
              <a:defRPr b="1" i="0">
                <a:solidFill>
                  <a:schemeClr val="dk2"/>
                </a:solidFill>
                <a:latin typeface="Arial"/>
                <a:ea typeface="Arial"/>
                <a:cs typeface="Arial"/>
                <a:sym typeface="Arial"/>
              </a:defRPr>
            </a:lvl1pPr>
            <a:lvl2pPr indent="-381000" lvl="1" marL="914400" marR="0" algn="l">
              <a:lnSpc>
                <a:spcPct val="90000"/>
              </a:lnSpc>
              <a:spcBef>
                <a:spcPts val="500"/>
              </a:spcBef>
              <a:spcAft>
                <a:spcPts val="0"/>
              </a:spcAft>
              <a:buClr>
                <a:schemeClr val="dk2"/>
              </a:buClr>
              <a:buSzPts val="2400"/>
              <a:buFont typeface="Arial"/>
              <a:buChar char="•"/>
              <a:defRPr b="1" i="0">
                <a:solidFill>
                  <a:schemeClr val="dk2"/>
                </a:solidFill>
                <a:latin typeface="Arial"/>
                <a:ea typeface="Arial"/>
                <a:cs typeface="Arial"/>
                <a:sym typeface="Arial"/>
              </a:defRPr>
            </a:lvl2pPr>
            <a:lvl3pPr indent="-355600" lvl="2" marL="1371600" marR="0" algn="l">
              <a:lnSpc>
                <a:spcPct val="90000"/>
              </a:lnSpc>
              <a:spcBef>
                <a:spcPts val="500"/>
              </a:spcBef>
              <a:spcAft>
                <a:spcPts val="0"/>
              </a:spcAft>
              <a:buClr>
                <a:schemeClr val="dk2"/>
              </a:buClr>
              <a:buSzPts val="2000"/>
              <a:buFont typeface="Arial"/>
              <a:buChar char="•"/>
              <a:defRPr b="1" i="0">
                <a:solidFill>
                  <a:schemeClr val="dk2"/>
                </a:solidFill>
                <a:latin typeface="Arial"/>
                <a:ea typeface="Arial"/>
                <a:cs typeface="Arial"/>
                <a:sym typeface="Arial"/>
              </a:defRPr>
            </a:lvl3pPr>
            <a:lvl4pPr indent="-330200" lvl="3" marL="1828800" marR="0" algn="l">
              <a:lnSpc>
                <a:spcPct val="90000"/>
              </a:lnSpc>
              <a:spcBef>
                <a:spcPts val="500"/>
              </a:spcBef>
              <a:spcAft>
                <a:spcPts val="0"/>
              </a:spcAft>
              <a:buClr>
                <a:schemeClr val="dk2"/>
              </a:buClr>
              <a:buSzPts val="1600"/>
              <a:buFont typeface="Arial"/>
              <a:buChar char="•"/>
              <a:defRPr b="1" i="0">
                <a:solidFill>
                  <a:schemeClr val="dk2"/>
                </a:solidFill>
                <a:latin typeface="Arial"/>
                <a:ea typeface="Arial"/>
                <a:cs typeface="Arial"/>
                <a:sym typeface="Arial"/>
              </a:defRPr>
            </a:lvl4pPr>
            <a:lvl5pPr indent="-330200" lvl="4" marL="2286000" marR="0" algn="l">
              <a:lnSpc>
                <a:spcPct val="90000"/>
              </a:lnSpc>
              <a:spcBef>
                <a:spcPts val="500"/>
              </a:spcBef>
              <a:spcAft>
                <a:spcPts val="0"/>
              </a:spcAft>
              <a:buClr>
                <a:schemeClr val="dk2"/>
              </a:buClr>
              <a:buSzPts val="1600"/>
              <a:buFont typeface="Arial"/>
              <a:buChar char="•"/>
              <a:defRPr b="1" i="0">
                <a:solidFill>
                  <a:schemeClr val="dk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26" name="Shape 26"/>
        <p:cNvGrpSpPr/>
        <p:nvPr/>
      </p:nvGrpSpPr>
      <p:grpSpPr>
        <a:xfrm>
          <a:off x="0" y="0"/>
          <a:ext cx="0" cy="0"/>
          <a:chOff x="0" y="0"/>
          <a:chExt cx="0" cy="0"/>
        </a:xfrm>
      </p:grpSpPr>
      <p:sp>
        <p:nvSpPr>
          <p:cNvPr id="27" name="Google Shape;27;p11"/>
          <p:cNvSpPr txBox="1"/>
          <p:nvPr>
            <p:ph type="title"/>
          </p:nvPr>
        </p:nvSpPr>
        <p:spPr>
          <a:xfrm>
            <a:off x="2209800" y="398242"/>
            <a:ext cx="8550728" cy="6635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1"/>
          <p:cNvSpPr txBox="1"/>
          <p:nvPr>
            <p:ph idx="1" type="body"/>
          </p:nvPr>
        </p:nvSpPr>
        <p:spPr>
          <a:xfrm>
            <a:off x="723897" y="1643737"/>
            <a:ext cx="10515600" cy="3646033"/>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1000"/>
              </a:spcBef>
              <a:spcAft>
                <a:spcPts val="0"/>
              </a:spcAft>
              <a:buClr>
                <a:schemeClr val="dk2"/>
              </a:buClr>
              <a:buSzPts val="2000"/>
              <a:buFont typeface="Arial"/>
              <a:buChar char="•"/>
              <a:defRPr b="0" i="0" sz="2000" cap="none">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2400"/>
              <a:buFont typeface="Arial"/>
              <a:buNone/>
              <a:defRPr b="1" i="0">
                <a:solidFill>
                  <a:schemeClr val="dk2"/>
                </a:solidFill>
                <a:latin typeface="Arial"/>
                <a:ea typeface="Arial"/>
                <a:cs typeface="Arial"/>
                <a:sym typeface="Arial"/>
              </a:defRPr>
            </a:lvl2pPr>
            <a:lvl3pPr indent="-228600" lvl="2" marL="1371600" algn="l">
              <a:lnSpc>
                <a:spcPct val="90000"/>
              </a:lnSpc>
              <a:spcBef>
                <a:spcPts val="500"/>
              </a:spcBef>
              <a:spcAft>
                <a:spcPts val="0"/>
              </a:spcAft>
              <a:buClr>
                <a:schemeClr val="dk2"/>
              </a:buClr>
              <a:buSzPts val="2000"/>
              <a:buFont typeface="Arial"/>
              <a:buNone/>
              <a:defRPr b="1" i="0">
                <a:solidFill>
                  <a:schemeClr val="dk2"/>
                </a:solidFill>
                <a:latin typeface="Arial"/>
                <a:ea typeface="Arial"/>
                <a:cs typeface="Arial"/>
                <a:sym typeface="Arial"/>
              </a:defRPr>
            </a:lvl3pPr>
            <a:lvl4pPr indent="-228600" lvl="3" marL="1828800" algn="l">
              <a:lnSpc>
                <a:spcPct val="90000"/>
              </a:lnSpc>
              <a:spcBef>
                <a:spcPts val="500"/>
              </a:spcBef>
              <a:spcAft>
                <a:spcPts val="0"/>
              </a:spcAft>
              <a:buClr>
                <a:schemeClr val="dk2"/>
              </a:buClr>
              <a:buSzPts val="1600"/>
              <a:buFont typeface="Arial"/>
              <a:buNone/>
              <a:defRPr b="1" i="0">
                <a:solidFill>
                  <a:schemeClr val="dk2"/>
                </a:solidFill>
                <a:latin typeface="Arial"/>
                <a:ea typeface="Arial"/>
                <a:cs typeface="Arial"/>
                <a:sym typeface="Arial"/>
              </a:defRPr>
            </a:lvl4pPr>
            <a:lvl5pPr indent="-228600" lvl="4" marL="2286000" algn="l">
              <a:lnSpc>
                <a:spcPct val="90000"/>
              </a:lnSpc>
              <a:spcBef>
                <a:spcPts val="500"/>
              </a:spcBef>
              <a:spcAft>
                <a:spcPts val="0"/>
              </a:spcAft>
              <a:buClr>
                <a:schemeClr val="dk2"/>
              </a:buClr>
              <a:buSzPts val="1600"/>
              <a:buFont typeface="Arial"/>
              <a:buNone/>
              <a:defRPr b="1" i="0">
                <a:solidFill>
                  <a:schemeClr val="dk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Garnet Tile" type="secHead">
  <p:cSld name="SECTION_HEADER">
    <p:spTree>
      <p:nvGrpSpPr>
        <p:cNvPr id="32" name="Shape 32"/>
        <p:cNvGrpSpPr/>
        <p:nvPr/>
      </p:nvGrpSpPr>
      <p:grpSpPr>
        <a:xfrm>
          <a:off x="0" y="0"/>
          <a:ext cx="0" cy="0"/>
          <a:chOff x="0" y="0"/>
          <a:chExt cx="0" cy="0"/>
        </a:xfrm>
      </p:grpSpPr>
      <p:pic>
        <p:nvPicPr>
          <p:cNvPr id="33" name="Google Shape;33;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4" name="Google Shape;34;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400"/>
              <a:buFont typeface="Times New Roma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Slide White and Tan">
  <p:cSld name="Testimonial Slide White and Tan">
    <p:spTree>
      <p:nvGrpSpPr>
        <p:cNvPr id="39" name="Shape 39"/>
        <p:cNvGrpSpPr/>
        <p:nvPr/>
      </p:nvGrpSpPr>
      <p:grpSpPr>
        <a:xfrm>
          <a:off x="0" y="0"/>
          <a:ext cx="0" cy="0"/>
          <a:chOff x="0" y="0"/>
          <a:chExt cx="0" cy="0"/>
        </a:xfrm>
      </p:grpSpPr>
      <p:sp>
        <p:nvSpPr>
          <p:cNvPr id="40" name="Google Shape;4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13"/>
          <p:cNvSpPr/>
          <p:nvPr/>
        </p:nvSpPr>
        <p:spPr>
          <a:xfrm>
            <a:off x="0" y="1946563"/>
            <a:ext cx="12192000" cy="2964873"/>
          </a:xfrm>
          <a:prstGeom prst="rect">
            <a:avLst/>
          </a:prstGeom>
          <a:solidFill>
            <a:srgbClr val="846C4F">
              <a:alpha val="2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3"/>
          <p:cNvSpPr txBox="1"/>
          <p:nvPr>
            <p:ph idx="1" type="body"/>
          </p:nvPr>
        </p:nvSpPr>
        <p:spPr>
          <a:xfrm>
            <a:off x="1538287" y="2261577"/>
            <a:ext cx="9131981" cy="237666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1"/>
              </a:buClr>
              <a:buSzPts val="4400"/>
              <a:buNone/>
              <a:defRPr b="1" i="1" sz="4400">
                <a:solidFill>
                  <a:schemeClr val="accen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Open quotation mark" id="45" name="Google Shape;45;p13"/>
          <p:cNvPicPr preferRelativeResize="0"/>
          <p:nvPr/>
        </p:nvPicPr>
        <p:blipFill rotWithShape="1">
          <a:blip r:embed="rId2">
            <a:alphaModFix/>
          </a:blip>
          <a:srcRect b="0" l="0" r="0" t="0"/>
          <a:stretch/>
        </p:blipFill>
        <p:spPr>
          <a:xfrm>
            <a:off x="807730" y="1851637"/>
            <a:ext cx="914400" cy="914400"/>
          </a:xfrm>
          <a:prstGeom prst="rect">
            <a:avLst/>
          </a:prstGeom>
          <a:noFill/>
          <a:ln>
            <a:noFill/>
          </a:ln>
        </p:spPr>
      </p:pic>
      <p:pic>
        <p:nvPicPr>
          <p:cNvPr descr="Closed quotation mark" id="46" name="Google Shape;46;p13"/>
          <p:cNvPicPr preferRelativeResize="0"/>
          <p:nvPr/>
        </p:nvPicPr>
        <p:blipFill rotWithShape="1">
          <a:blip r:embed="rId3">
            <a:alphaModFix/>
          </a:blip>
          <a:srcRect b="0" l="0" r="0" t="0"/>
          <a:stretch/>
        </p:blipFill>
        <p:spPr>
          <a:xfrm>
            <a:off x="9928584" y="3860437"/>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White and Tan">
  <p:cSld name="Section Divider White and Tan">
    <p:spTree>
      <p:nvGrpSpPr>
        <p:cNvPr id="47" name="Shape 47"/>
        <p:cNvGrpSpPr/>
        <p:nvPr/>
      </p:nvGrpSpPr>
      <p:grpSpPr>
        <a:xfrm>
          <a:off x="0" y="0"/>
          <a:ext cx="0" cy="0"/>
          <a:chOff x="0" y="0"/>
          <a:chExt cx="0" cy="0"/>
        </a:xfrm>
      </p:grpSpPr>
      <p:sp>
        <p:nvSpPr>
          <p:cNvPr id="48" name="Google Shape;48;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b="0" i="0" sz="2400">
                <a:solidFill>
                  <a:srgbClr val="888888"/>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0" name="Google Shape;5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888888"/>
                </a:solidFill>
                <a:latin typeface="Arial"/>
                <a:ea typeface="Arial"/>
                <a:cs typeface="Arial"/>
                <a:sym typeface="Arial"/>
              </a:defRPr>
            </a:lvl1pPr>
            <a:lvl2pPr indent="0" lvl="1" marL="0" algn="r">
              <a:spcBef>
                <a:spcPts val="0"/>
              </a:spcBef>
              <a:buNone/>
              <a:defRPr b="1" i="0" sz="1200" u="none" cap="none" strike="noStrike">
                <a:solidFill>
                  <a:srgbClr val="888888"/>
                </a:solidFill>
                <a:latin typeface="Arial"/>
                <a:ea typeface="Arial"/>
                <a:cs typeface="Arial"/>
                <a:sym typeface="Arial"/>
              </a:defRPr>
            </a:lvl2pPr>
            <a:lvl3pPr indent="0" lvl="2" marL="0" algn="r">
              <a:spcBef>
                <a:spcPts val="0"/>
              </a:spcBef>
              <a:buNone/>
              <a:defRPr b="1" i="0" sz="1200" u="none" cap="none" strike="noStrike">
                <a:solidFill>
                  <a:srgbClr val="888888"/>
                </a:solidFill>
                <a:latin typeface="Arial"/>
                <a:ea typeface="Arial"/>
                <a:cs typeface="Arial"/>
                <a:sym typeface="Arial"/>
              </a:defRPr>
            </a:lvl3pPr>
            <a:lvl4pPr indent="0" lvl="3" marL="0" algn="r">
              <a:spcBef>
                <a:spcPts val="0"/>
              </a:spcBef>
              <a:buNone/>
              <a:defRPr b="1" i="0" sz="1200" u="none" cap="none" strike="noStrike">
                <a:solidFill>
                  <a:srgbClr val="888888"/>
                </a:solidFill>
                <a:latin typeface="Arial"/>
                <a:ea typeface="Arial"/>
                <a:cs typeface="Arial"/>
                <a:sym typeface="Arial"/>
              </a:defRPr>
            </a:lvl4pPr>
            <a:lvl5pPr indent="0" lvl="4" marL="0" algn="r">
              <a:spcBef>
                <a:spcPts val="0"/>
              </a:spcBef>
              <a:buNone/>
              <a:defRPr b="1" i="0" sz="1200" u="none" cap="none" strike="noStrike">
                <a:solidFill>
                  <a:srgbClr val="888888"/>
                </a:solidFill>
                <a:latin typeface="Arial"/>
                <a:ea typeface="Arial"/>
                <a:cs typeface="Arial"/>
                <a:sym typeface="Arial"/>
              </a:defRPr>
            </a:lvl5pPr>
            <a:lvl6pPr indent="0" lvl="5" marL="0" algn="r">
              <a:spcBef>
                <a:spcPts val="0"/>
              </a:spcBef>
              <a:buNone/>
              <a:defRPr b="1" i="0" sz="1200" u="none" cap="none" strike="noStrike">
                <a:solidFill>
                  <a:srgbClr val="888888"/>
                </a:solidFill>
                <a:latin typeface="Arial"/>
                <a:ea typeface="Arial"/>
                <a:cs typeface="Arial"/>
                <a:sym typeface="Arial"/>
              </a:defRPr>
            </a:lvl6pPr>
            <a:lvl7pPr indent="0" lvl="6" marL="0" algn="r">
              <a:spcBef>
                <a:spcPts val="0"/>
              </a:spcBef>
              <a:buNone/>
              <a:defRPr b="1" i="0" sz="1200" u="none" cap="none" strike="noStrike">
                <a:solidFill>
                  <a:srgbClr val="888888"/>
                </a:solidFill>
                <a:latin typeface="Arial"/>
                <a:ea typeface="Arial"/>
                <a:cs typeface="Arial"/>
                <a:sym typeface="Arial"/>
              </a:defRPr>
            </a:lvl7pPr>
            <a:lvl8pPr indent="0" lvl="7" marL="0" algn="r">
              <a:spcBef>
                <a:spcPts val="0"/>
              </a:spcBef>
              <a:buNone/>
              <a:defRPr b="1" i="0" sz="1200" u="none" cap="none" strike="noStrike">
                <a:solidFill>
                  <a:srgbClr val="888888"/>
                </a:solidFill>
                <a:latin typeface="Arial"/>
                <a:ea typeface="Arial"/>
                <a:cs typeface="Arial"/>
                <a:sym typeface="Arial"/>
              </a:defRPr>
            </a:lvl8pPr>
            <a:lvl9pPr indent="0" lvl="8" mar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hoto in Nott Shape option">
  <p:cSld name="Title Slide Photo in Nott Shape option">
    <p:spTree>
      <p:nvGrpSpPr>
        <p:cNvPr id="53" name="Shape 53"/>
        <p:cNvGrpSpPr/>
        <p:nvPr/>
      </p:nvGrpSpPr>
      <p:grpSpPr>
        <a:xfrm>
          <a:off x="0" y="0"/>
          <a:ext cx="0" cy="0"/>
          <a:chOff x="0" y="0"/>
          <a:chExt cx="0" cy="0"/>
        </a:xfrm>
      </p:grpSpPr>
      <p:pic>
        <p:nvPicPr>
          <p:cNvPr id="54" name="Google Shape;54;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5" name="Google Shape;55;p15"/>
          <p:cNvSpPr txBox="1"/>
          <p:nvPr>
            <p:ph type="ctrTitle"/>
          </p:nvPr>
        </p:nvSpPr>
        <p:spPr>
          <a:xfrm>
            <a:off x="642257" y="3945634"/>
            <a:ext cx="6651172" cy="145618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p:nvPr>
            <p:ph idx="2" type="pic"/>
          </p:nvPr>
        </p:nvSpPr>
        <p:spPr>
          <a:xfrm>
            <a:off x="7151915" y="962654"/>
            <a:ext cx="6849314" cy="7954713"/>
          </a:xfrm>
          <a:prstGeom prst="rect">
            <a:avLst/>
          </a:prstGeom>
          <a:noFill/>
          <a:ln>
            <a:noFill/>
          </a:ln>
        </p:spPr>
      </p:sp>
      <p:sp>
        <p:nvSpPr>
          <p:cNvPr id="57" name="Google Shape;57;p15"/>
          <p:cNvSpPr txBox="1"/>
          <p:nvPr>
            <p:ph idx="1" type="subTitle"/>
          </p:nvPr>
        </p:nvSpPr>
        <p:spPr>
          <a:xfrm>
            <a:off x="642257" y="5445360"/>
            <a:ext cx="7119257" cy="145618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2"/>
              </a:buClr>
              <a:buSzPts val="1800"/>
              <a:buNone/>
              <a:defRPr b="0" i="0" sz="1800">
                <a:solidFill>
                  <a:schemeClr val="dk2"/>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Vertical Photo">
  <p:cSld name="Title Slide Vertical Photo">
    <p:spTree>
      <p:nvGrpSpPr>
        <p:cNvPr id="58" name="Shape 58"/>
        <p:cNvGrpSpPr/>
        <p:nvPr/>
      </p:nvGrpSpPr>
      <p:grpSpPr>
        <a:xfrm>
          <a:off x="0" y="0"/>
          <a:ext cx="0" cy="0"/>
          <a:chOff x="0" y="0"/>
          <a:chExt cx="0" cy="0"/>
        </a:xfrm>
      </p:grpSpPr>
      <p:pic>
        <p:nvPicPr>
          <p:cNvPr id="59" name="Google Shape;59;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0" name="Google Shape;60;p16"/>
          <p:cNvSpPr txBox="1"/>
          <p:nvPr>
            <p:ph idx="1" type="subTitle"/>
          </p:nvPr>
        </p:nvSpPr>
        <p:spPr>
          <a:xfrm>
            <a:off x="642257" y="5445360"/>
            <a:ext cx="7119257" cy="145618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2"/>
              </a:buClr>
              <a:buSzPts val="1800"/>
              <a:buNone/>
              <a:defRPr b="0" i="0" sz="1800">
                <a:solidFill>
                  <a:schemeClr val="dk2"/>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 name="Google Shape;61;p16"/>
          <p:cNvSpPr/>
          <p:nvPr>
            <p:ph idx="2" type="pic"/>
          </p:nvPr>
        </p:nvSpPr>
        <p:spPr>
          <a:xfrm>
            <a:off x="7292975" y="0"/>
            <a:ext cx="4899025" cy="6858000"/>
          </a:xfrm>
          <a:prstGeom prst="rect">
            <a:avLst/>
          </a:prstGeom>
          <a:noFill/>
          <a:ln>
            <a:noFill/>
          </a:ln>
        </p:spPr>
      </p:sp>
      <p:sp>
        <p:nvSpPr>
          <p:cNvPr id="62" name="Google Shape;62;p16"/>
          <p:cNvSpPr txBox="1"/>
          <p:nvPr>
            <p:ph type="ctrTitle"/>
          </p:nvPr>
        </p:nvSpPr>
        <p:spPr>
          <a:xfrm>
            <a:off x="642257" y="3945634"/>
            <a:ext cx="6651172" cy="145618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arnet Tile">
  <p:cSld name="Title Slide Garnet Tile">
    <p:spTree>
      <p:nvGrpSpPr>
        <p:cNvPr id="63" name="Shape 63"/>
        <p:cNvGrpSpPr/>
        <p:nvPr/>
      </p:nvGrpSpPr>
      <p:grpSpPr>
        <a:xfrm>
          <a:off x="0" y="0"/>
          <a:ext cx="0" cy="0"/>
          <a:chOff x="0" y="0"/>
          <a:chExt cx="0" cy="0"/>
        </a:xfrm>
      </p:grpSpPr>
      <p:pic>
        <p:nvPicPr>
          <p:cNvPr id="64" name="Google Shape;64;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5" name="Google Shape;65;p17"/>
          <p:cNvSpPr txBox="1"/>
          <p:nvPr>
            <p:ph type="ctrTitle"/>
          </p:nvPr>
        </p:nvSpPr>
        <p:spPr>
          <a:xfrm>
            <a:off x="642257" y="3945634"/>
            <a:ext cx="6651172" cy="145618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400"/>
              <a:buFont typeface="Times New Roma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7"/>
          <p:cNvSpPr txBox="1"/>
          <p:nvPr>
            <p:ph idx="1" type="subTitle"/>
          </p:nvPr>
        </p:nvSpPr>
        <p:spPr>
          <a:xfrm>
            <a:off x="642257" y="5445360"/>
            <a:ext cx="7119257" cy="145618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1800"/>
              <a:buNone/>
              <a:defRPr b="0" i="0" sz="1800">
                <a:solidFill>
                  <a:schemeClr val="lt1"/>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8"/>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8"/>
          <p:cNvSpPr txBox="1"/>
          <p:nvPr>
            <p:ph type="title"/>
          </p:nvPr>
        </p:nvSpPr>
        <p:spPr>
          <a:xfrm>
            <a:off x="2209800" y="398242"/>
            <a:ext cx="8550728" cy="66357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Times New Roman"/>
              <a:buNone/>
              <a:defRPr b="1" i="0" sz="4400" u="none" cap="none" strike="noStrike">
                <a:solidFill>
                  <a:schemeClr val="accent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8"/>
          <p:cNvSpPr txBox="1"/>
          <p:nvPr>
            <p:ph idx="1" type="body"/>
          </p:nvPr>
        </p:nvSpPr>
        <p:spPr>
          <a:xfrm>
            <a:off x="723897" y="1643737"/>
            <a:ext cx="10515600" cy="364603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2"/>
              </a:buClr>
              <a:buSzPts val="2800"/>
              <a:buFont typeface="Arial"/>
              <a:buChar char="•"/>
              <a:defRPr b="1"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30200" lvl="3" marL="18288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rgbClr val="888888"/>
                </a:solidFill>
                <a:latin typeface="Arial"/>
                <a:ea typeface="Arial"/>
                <a:cs typeface="Arial"/>
                <a:sym typeface="Arial"/>
              </a:defRPr>
            </a:lvl1pPr>
            <a:lvl2pPr indent="0" lvl="1" marL="0" marR="0" rtl="0" algn="r">
              <a:spcBef>
                <a:spcPts val="0"/>
              </a:spcBef>
              <a:buNone/>
              <a:defRPr b="1" i="0" sz="1200" u="none" cap="none" strike="noStrike">
                <a:solidFill>
                  <a:srgbClr val="888888"/>
                </a:solidFill>
                <a:latin typeface="Arial"/>
                <a:ea typeface="Arial"/>
                <a:cs typeface="Arial"/>
                <a:sym typeface="Arial"/>
              </a:defRPr>
            </a:lvl2pPr>
            <a:lvl3pPr indent="0" lvl="2" marL="0" marR="0" rtl="0" algn="r">
              <a:spcBef>
                <a:spcPts val="0"/>
              </a:spcBef>
              <a:buNone/>
              <a:defRPr b="1" i="0" sz="1200" u="none" cap="none" strike="noStrike">
                <a:solidFill>
                  <a:srgbClr val="888888"/>
                </a:solidFill>
                <a:latin typeface="Arial"/>
                <a:ea typeface="Arial"/>
                <a:cs typeface="Arial"/>
                <a:sym typeface="Arial"/>
              </a:defRPr>
            </a:lvl3pPr>
            <a:lvl4pPr indent="0" lvl="3" marL="0" marR="0" rtl="0" algn="r">
              <a:spcBef>
                <a:spcPts val="0"/>
              </a:spcBef>
              <a:buNone/>
              <a:defRPr b="1" i="0" sz="1200" u="none" cap="none" strike="noStrike">
                <a:solidFill>
                  <a:srgbClr val="888888"/>
                </a:solidFill>
                <a:latin typeface="Arial"/>
                <a:ea typeface="Arial"/>
                <a:cs typeface="Arial"/>
                <a:sym typeface="Arial"/>
              </a:defRPr>
            </a:lvl4pPr>
            <a:lvl5pPr indent="0" lvl="4" marL="0" marR="0" rtl="0" algn="r">
              <a:spcBef>
                <a:spcPts val="0"/>
              </a:spcBef>
              <a:buNone/>
              <a:defRPr b="1" i="0" sz="1200" u="none" cap="none" strike="noStrike">
                <a:solidFill>
                  <a:srgbClr val="888888"/>
                </a:solidFill>
                <a:latin typeface="Arial"/>
                <a:ea typeface="Arial"/>
                <a:cs typeface="Arial"/>
                <a:sym typeface="Arial"/>
              </a:defRPr>
            </a:lvl5pPr>
            <a:lvl6pPr indent="0" lvl="5" marL="0" marR="0" rtl="0" algn="r">
              <a:spcBef>
                <a:spcPts val="0"/>
              </a:spcBef>
              <a:buNone/>
              <a:defRPr b="1" i="0" sz="1200" u="none" cap="none" strike="noStrike">
                <a:solidFill>
                  <a:srgbClr val="888888"/>
                </a:solidFill>
                <a:latin typeface="Arial"/>
                <a:ea typeface="Arial"/>
                <a:cs typeface="Arial"/>
                <a:sym typeface="Arial"/>
              </a:defRPr>
            </a:lvl6pPr>
            <a:lvl7pPr indent="0" lvl="6" marL="0" marR="0" rtl="0" algn="r">
              <a:spcBef>
                <a:spcPts val="0"/>
              </a:spcBef>
              <a:buNone/>
              <a:defRPr b="1" i="0" sz="1200" u="none" cap="none" strike="noStrike">
                <a:solidFill>
                  <a:srgbClr val="888888"/>
                </a:solidFill>
                <a:latin typeface="Arial"/>
                <a:ea typeface="Arial"/>
                <a:cs typeface="Arial"/>
                <a:sym typeface="Arial"/>
              </a:defRPr>
            </a:lvl7pPr>
            <a:lvl8pPr indent="0" lvl="7" marL="0" marR="0" rtl="0" algn="r">
              <a:spcBef>
                <a:spcPts val="0"/>
              </a:spcBef>
              <a:buNone/>
              <a:defRPr b="1" i="0" sz="1200" u="none" cap="none" strike="noStrike">
                <a:solidFill>
                  <a:srgbClr val="888888"/>
                </a:solidFill>
                <a:latin typeface="Arial"/>
                <a:ea typeface="Arial"/>
                <a:cs typeface="Arial"/>
                <a:sym typeface="Arial"/>
              </a:defRPr>
            </a:lvl8pPr>
            <a:lvl9pPr indent="0" lvl="8" marL="0" marR="0" rtl="0" algn="r">
              <a:spcBef>
                <a:spcPts val="0"/>
              </a:spcBef>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8.png"/><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13.png"/><Relationship Id="rId5" Type="http://schemas.openxmlformats.org/officeDocument/2006/relationships/image" Target="../media/image23.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14.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hathawaa@union.edu" TargetMode="External"/><Relationship Id="rId4" Type="http://schemas.openxmlformats.org/officeDocument/2006/relationships/hyperlink" Target="https://www.linkedin.com/in/amyhathaway/" TargetMode="External"/><Relationship Id="rId5" Type="http://schemas.openxmlformats.org/officeDocument/2006/relationships/image" Target="../media/image32.jpg"/><Relationship Id="rId6" Type="http://schemas.openxmlformats.org/officeDocument/2006/relationships/hyperlink" Target="mailto:cassidyp@union.edu" TargetMode="External"/><Relationship Id="rId7" Type="http://schemas.openxmlformats.org/officeDocument/2006/relationships/hyperlink" Target="https://www.linkedin.com/in/patrick-cassidy-629b65186" TargetMode="External"/><Relationship Id="rId8" Type="http://schemas.openxmlformats.org/officeDocument/2006/relationships/image" Target="../media/image3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
          <p:cNvSpPr txBox="1"/>
          <p:nvPr>
            <p:ph type="ctrTitle"/>
          </p:nvPr>
        </p:nvSpPr>
        <p:spPr>
          <a:xfrm>
            <a:off x="687400" y="3135926"/>
            <a:ext cx="6651300" cy="693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Times New Roman"/>
              <a:buNone/>
            </a:pPr>
            <a:r>
              <a:rPr lang="en-US"/>
              <a:t>Fulfillment Configuration</a:t>
            </a:r>
            <a:endParaRPr/>
          </a:p>
        </p:txBody>
      </p:sp>
      <p:sp>
        <p:nvSpPr>
          <p:cNvPr id="176" name="Google Shape;176;p2"/>
          <p:cNvSpPr txBox="1"/>
          <p:nvPr>
            <p:ph idx="1" type="subTitle"/>
          </p:nvPr>
        </p:nvSpPr>
        <p:spPr>
          <a:xfrm>
            <a:off x="732550" y="3828931"/>
            <a:ext cx="7119300" cy="528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rPr b="1" lang="en-US" sz="3000">
                <a:solidFill>
                  <a:schemeClr val="dk1"/>
                </a:solidFill>
                <a:latin typeface="Times New Roman"/>
                <a:ea typeface="Times New Roman"/>
                <a:cs typeface="Times New Roman"/>
                <a:sym typeface="Times New Roman"/>
              </a:rPr>
              <a:t>From Beginning to End</a:t>
            </a:r>
            <a:endParaRPr b="1" sz="3000">
              <a:solidFill>
                <a:schemeClr val="dk1"/>
              </a:solidFill>
              <a:latin typeface="Times New Roman"/>
              <a:ea typeface="Times New Roman"/>
              <a:cs typeface="Times New Roman"/>
              <a:sym typeface="Times New Roman"/>
            </a:endParaRPr>
          </a:p>
        </p:txBody>
      </p:sp>
      <p:sp>
        <p:nvSpPr>
          <p:cNvPr id="177" name="Google Shape;177;p2"/>
          <p:cNvSpPr txBox="1"/>
          <p:nvPr/>
        </p:nvSpPr>
        <p:spPr>
          <a:xfrm>
            <a:off x="687400" y="4806475"/>
            <a:ext cx="7209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dk2"/>
                </a:solidFill>
                <a:latin typeface="Times New Roman"/>
                <a:ea typeface="Times New Roman"/>
                <a:cs typeface="Times New Roman"/>
                <a:sym typeface="Times New Roman"/>
              </a:rPr>
              <a:t>DC ExLibris</a:t>
            </a:r>
            <a:r>
              <a:rPr b="1" lang="en-US" sz="2200">
                <a:solidFill>
                  <a:schemeClr val="dk2"/>
                </a:solidFill>
                <a:latin typeface="Times New Roman"/>
                <a:ea typeface="Times New Roman"/>
                <a:cs typeface="Times New Roman"/>
                <a:sym typeface="Times New Roman"/>
              </a:rPr>
              <a:t> Regional User Group Virtual Meeting</a:t>
            </a:r>
            <a:endParaRPr b="1" sz="22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rPr b="1" lang="en-US" sz="2200">
                <a:solidFill>
                  <a:schemeClr val="dk2"/>
                </a:solidFill>
                <a:latin typeface="Times New Roman"/>
                <a:ea typeface="Times New Roman"/>
                <a:cs typeface="Times New Roman"/>
                <a:sym typeface="Times New Roman"/>
              </a:rPr>
              <a:t>October 25, 2024</a:t>
            </a:r>
            <a:endParaRPr b="1" sz="2200">
              <a:solidFill>
                <a:schemeClr val="dk2"/>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d40ffd679c_0_11"/>
          <p:cNvSpPr/>
          <p:nvPr/>
        </p:nvSpPr>
        <p:spPr>
          <a:xfrm>
            <a:off x="3302000" y="3465825"/>
            <a:ext cx="3316500" cy="27597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g2d40ffd679c_0_11"/>
          <p:cNvSpPr txBox="1"/>
          <p:nvPr>
            <p:ph type="title"/>
          </p:nvPr>
        </p:nvSpPr>
        <p:spPr>
          <a:xfrm>
            <a:off x="2025975" y="41050"/>
            <a:ext cx="7916100" cy="1252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Review &amp; Cleanup</a:t>
            </a:r>
            <a:endParaRPr/>
          </a:p>
        </p:txBody>
      </p:sp>
      <p:sp>
        <p:nvSpPr>
          <p:cNvPr id="253" name="Google Shape;253;g2d40ffd679c_0_11"/>
          <p:cNvSpPr txBox="1"/>
          <p:nvPr>
            <p:ph idx="1" type="body"/>
          </p:nvPr>
        </p:nvSpPr>
        <p:spPr>
          <a:xfrm>
            <a:off x="838200" y="1293238"/>
            <a:ext cx="10515600" cy="15003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latin typeface="Times New Roman"/>
                <a:ea typeface="Times New Roman"/>
                <a:cs typeface="Times New Roman"/>
                <a:sym typeface="Times New Roman"/>
              </a:rPr>
              <a:t>Review what you have already to understand what you need.</a:t>
            </a:r>
            <a:endParaRPr>
              <a:latin typeface="Times New Roman"/>
              <a:ea typeface="Times New Roman"/>
              <a:cs typeface="Times New Roman"/>
              <a:sym typeface="Times New Roman"/>
            </a:endParaRPr>
          </a:p>
        </p:txBody>
      </p:sp>
      <p:sp>
        <p:nvSpPr>
          <p:cNvPr id="254" name="Google Shape;254;g2d40ffd679c_0_11"/>
          <p:cNvSpPr txBox="1"/>
          <p:nvPr/>
        </p:nvSpPr>
        <p:spPr>
          <a:xfrm>
            <a:off x="1022025" y="1754625"/>
            <a:ext cx="2645400" cy="46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u="sng">
                <a:solidFill>
                  <a:schemeClr val="lt1"/>
                </a:solidFill>
                <a:latin typeface="Times New Roman"/>
                <a:ea typeface="Times New Roman"/>
                <a:cs typeface="Times New Roman"/>
                <a:sym typeface="Times New Roman"/>
              </a:rPr>
              <a:t>General Data</a:t>
            </a:r>
            <a:endParaRPr sz="2800" u="sng">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US" sz="2800">
                <a:solidFill>
                  <a:schemeClr val="lt1"/>
                </a:solidFill>
                <a:latin typeface="Times New Roman"/>
                <a:ea typeface="Times New Roman"/>
                <a:cs typeface="Times New Roman"/>
                <a:sym typeface="Times New Roman"/>
              </a:rPr>
              <a:t>Locations</a:t>
            </a:r>
            <a:endParaRPr sz="28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US" sz="2800">
                <a:solidFill>
                  <a:schemeClr val="lt1"/>
                </a:solidFill>
                <a:latin typeface="Times New Roman"/>
                <a:ea typeface="Times New Roman"/>
                <a:cs typeface="Times New Roman"/>
                <a:sym typeface="Times New Roman"/>
              </a:rPr>
              <a:t>Material Types</a:t>
            </a:r>
            <a:endParaRPr sz="28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US" sz="2800">
                <a:solidFill>
                  <a:schemeClr val="lt1"/>
                </a:solidFill>
                <a:latin typeface="Times New Roman"/>
                <a:ea typeface="Times New Roman"/>
                <a:cs typeface="Times New Roman"/>
                <a:sym typeface="Times New Roman"/>
              </a:rPr>
              <a:t>Item Policies</a:t>
            </a:r>
            <a:endParaRPr sz="28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US" sz="2800">
                <a:solidFill>
                  <a:schemeClr val="lt1"/>
                </a:solidFill>
                <a:latin typeface="Times New Roman"/>
                <a:ea typeface="Times New Roman"/>
                <a:cs typeface="Times New Roman"/>
                <a:sym typeface="Times New Roman"/>
              </a:rPr>
              <a:t>Terms of Use</a:t>
            </a:r>
            <a:endParaRPr sz="28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US" sz="2800">
                <a:solidFill>
                  <a:schemeClr val="lt1"/>
                </a:solidFill>
                <a:latin typeface="Times New Roman"/>
                <a:ea typeface="Times New Roman"/>
                <a:cs typeface="Times New Roman"/>
                <a:sym typeface="Times New Roman"/>
              </a:rPr>
              <a:t>User Groups</a:t>
            </a:r>
            <a:endParaRPr sz="2800">
              <a:solidFill>
                <a:schemeClr val="lt1"/>
              </a:solidFill>
              <a:latin typeface="Times New Roman"/>
              <a:ea typeface="Times New Roman"/>
              <a:cs typeface="Times New Roman"/>
              <a:sym typeface="Times New Roman"/>
            </a:endParaRPr>
          </a:p>
        </p:txBody>
      </p:sp>
      <p:sp>
        <p:nvSpPr>
          <p:cNvPr id="255" name="Google Shape;255;g2d40ffd679c_0_11"/>
          <p:cNvSpPr txBox="1"/>
          <p:nvPr/>
        </p:nvSpPr>
        <p:spPr>
          <a:xfrm>
            <a:off x="6583150" y="1892550"/>
            <a:ext cx="4898700" cy="3072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700" u="sng">
                <a:solidFill>
                  <a:schemeClr val="lt1"/>
                </a:solidFill>
                <a:latin typeface="Times New Roman"/>
                <a:ea typeface="Times New Roman"/>
                <a:cs typeface="Times New Roman"/>
                <a:sym typeface="Times New Roman"/>
              </a:rPr>
              <a:t>Identifying Pain Points</a:t>
            </a:r>
            <a:endParaRPr sz="2700" u="sng">
              <a:solidFill>
                <a:schemeClr val="lt1"/>
              </a:solidFill>
              <a:latin typeface="Times New Roman"/>
              <a:ea typeface="Times New Roman"/>
              <a:cs typeface="Times New Roman"/>
              <a:sym typeface="Times New Roman"/>
            </a:endParaRPr>
          </a:p>
          <a:p>
            <a:pPr indent="0" lvl="0" marL="0" rtl="0" algn="r">
              <a:spcBef>
                <a:spcPts val="0"/>
              </a:spcBef>
              <a:spcAft>
                <a:spcPts val="0"/>
              </a:spcAft>
              <a:buNone/>
            </a:pPr>
            <a:r>
              <a:rPr lang="en-US" sz="2700">
                <a:solidFill>
                  <a:schemeClr val="lt1"/>
                </a:solidFill>
                <a:latin typeface="Times New Roman"/>
                <a:ea typeface="Times New Roman"/>
                <a:cs typeface="Times New Roman"/>
                <a:sym typeface="Times New Roman"/>
              </a:rPr>
              <a:t>What are the current issues you’re struggling with?</a:t>
            </a:r>
            <a:endParaRPr sz="2700">
              <a:solidFill>
                <a:schemeClr val="lt1"/>
              </a:solidFill>
              <a:latin typeface="Times New Roman"/>
              <a:ea typeface="Times New Roman"/>
              <a:cs typeface="Times New Roman"/>
              <a:sym typeface="Times New Roman"/>
            </a:endParaRPr>
          </a:p>
          <a:p>
            <a:pPr indent="0" lvl="0" marL="0" rtl="0" algn="r">
              <a:spcBef>
                <a:spcPts val="0"/>
              </a:spcBef>
              <a:spcAft>
                <a:spcPts val="0"/>
              </a:spcAft>
              <a:buNone/>
            </a:pPr>
            <a:r>
              <a:rPr lang="en-US" sz="2700">
                <a:solidFill>
                  <a:schemeClr val="lt1"/>
                </a:solidFill>
                <a:latin typeface="Times New Roman"/>
                <a:ea typeface="Times New Roman"/>
                <a:cs typeface="Times New Roman"/>
                <a:sym typeface="Times New Roman"/>
              </a:rPr>
              <a:t>Books not being returned.</a:t>
            </a:r>
            <a:endParaRPr sz="2700">
              <a:solidFill>
                <a:schemeClr val="lt1"/>
              </a:solidFill>
              <a:latin typeface="Times New Roman"/>
              <a:ea typeface="Times New Roman"/>
              <a:cs typeface="Times New Roman"/>
              <a:sym typeface="Times New Roman"/>
            </a:endParaRPr>
          </a:p>
          <a:p>
            <a:pPr indent="0" lvl="0" marL="0" rtl="0" algn="r">
              <a:spcBef>
                <a:spcPts val="0"/>
              </a:spcBef>
              <a:spcAft>
                <a:spcPts val="0"/>
              </a:spcAft>
              <a:buNone/>
            </a:pPr>
            <a:r>
              <a:rPr lang="en-US" sz="2700">
                <a:solidFill>
                  <a:schemeClr val="lt1"/>
                </a:solidFill>
                <a:latin typeface="Times New Roman"/>
                <a:ea typeface="Times New Roman"/>
                <a:cs typeface="Times New Roman"/>
                <a:sym typeface="Times New Roman"/>
              </a:rPr>
              <a:t>Fees and blocks not triggering correctly.</a:t>
            </a:r>
            <a:endParaRPr sz="2700">
              <a:solidFill>
                <a:schemeClr val="lt1"/>
              </a:solidFill>
              <a:latin typeface="Times New Roman"/>
              <a:ea typeface="Times New Roman"/>
              <a:cs typeface="Times New Roman"/>
              <a:sym typeface="Times New Roman"/>
            </a:endParaRPr>
          </a:p>
          <a:p>
            <a:pPr indent="0" lvl="0" marL="0" rtl="0" algn="r">
              <a:spcBef>
                <a:spcPts val="0"/>
              </a:spcBef>
              <a:spcAft>
                <a:spcPts val="0"/>
              </a:spcAft>
              <a:buNone/>
            </a:pPr>
            <a:r>
              <a:t/>
            </a:r>
            <a:endParaRPr sz="2800">
              <a:solidFill>
                <a:schemeClr val="dk2"/>
              </a:solidFill>
            </a:endParaRPr>
          </a:p>
        </p:txBody>
      </p:sp>
      <p:pic>
        <p:nvPicPr>
          <p:cNvPr descr="Conversation symbol | Free SVG" id="256" name="Google Shape;256;g2d40ffd679c_0_11"/>
          <p:cNvPicPr preferRelativeResize="0"/>
          <p:nvPr/>
        </p:nvPicPr>
        <p:blipFill>
          <a:blip r:embed="rId3">
            <a:alphaModFix/>
          </a:blip>
          <a:stretch>
            <a:fillRect/>
          </a:stretch>
        </p:blipFill>
        <p:spPr>
          <a:xfrm>
            <a:off x="3423800" y="3240875"/>
            <a:ext cx="3072900" cy="3072900"/>
          </a:xfrm>
          <a:prstGeom prst="rect">
            <a:avLst/>
          </a:prstGeom>
          <a:noFill/>
          <a:ln>
            <a:noFill/>
          </a:ln>
        </p:spPr>
      </p:pic>
      <p:pic>
        <p:nvPicPr>
          <p:cNvPr id="257" name="Google Shape;257;g2d40ffd679c_0_11"/>
          <p:cNvPicPr preferRelativeResize="0"/>
          <p:nvPr/>
        </p:nvPicPr>
        <p:blipFill>
          <a:blip r:embed="rId4">
            <a:alphaModFix/>
          </a:blip>
          <a:stretch>
            <a:fillRect/>
          </a:stretch>
        </p:blipFill>
        <p:spPr>
          <a:xfrm>
            <a:off x="4414825" y="1225125"/>
            <a:ext cx="6527000" cy="4407750"/>
          </a:xfrm>
          <a:prstGeom prst="rect">
            <a:avLst/>
          </a:prstGeom>
          <a:noFill/>
          <a:ln cap="flat" cmpd="sng" w="19050">
            <a:solidFill>
              <a:srgbClr val="000000"/>
            </a:solidFill>
            <a:prstDash val="solid"/>
            <a:round/>
            <a:headEnd len="sm" w="sm" type="none"/>
            <a:tailEnd len="sm" w="sm" type="none"/>
          </a:ln>
        </p:spPr>
      </p:pic>
      <p:pic>
        <p:nvPicPr>
          <p:cNvPr id="258" name="Google Shape;258;g2d40ffd679c_0_11"/>
          <p:cNvPicPr preferRelativeResize="0"/>
          <p:nvPr/>
        </p:nvPicPr>
        <p:blipFill>
          <a:blip r:embed="rId5">
            <a:alphaModFix/>
          </a:blip>
          <a:stretch>
            <a:fillRect/>
          </a:stretch>
        </p:blipFill>
        <p:spPr>
          <a:xfrm>
            <a:off x="3646636" y="2679425"/>
            <a:ext cx="4898725" cy="3728501"/>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d4c06426a1_1_482"/>
          <p:cNvSpPr txBox="1"/>
          <p:nvPr>
            <p:ph idx="1" type="body"/>
          </p:nvPr>
        </p:nvSpPr>
        <p:spPr>
          <a:xfrm>
            <a:off x="684425" y="1846800"/>
            <a:ext cx="4939500" cy="3164400"/>
          </a:xfrm>
          <a:prstGeom prst="rect">
            <a:avLst/>
          </a:prstGeom>
          <a:noFill/>
          <a:ln>
            <a:noFill/>
          </a:ln>
        </p:spPr>
        <p:txBody>
          <a:bodyPr anchorCtr="0" anchor="t" bIns="45700" lIns="91425" spcFirstLastPara="1" rIns="91425" wrap="square" tIns="45700">
            <a:noAutofit/>
          </a:bodyPr>
          <a:lstStyle/>
          <a:p>
            <a:pPr indent="-228600" lvl="0" marL="457200" rtl="0" algn="l">
              <a:lnSpc>
                <a:spcPct val="150000"/>
              </a:lnSpc>
              <a:spcBef>
                <a:spcPts val="1000"/>
              </a:spcBef>
              <a:spcAft>
                <a:spcPts val="0"/>
              </a:spcAft>
              <a:buClr>
                <a:schemeClr val="dk2"/>
              </a:buClr>
              <a:buSzPts val="2400"/>
              <a:buNone/>
            </a:pPr>
            <a:r>
              <a:rPr lang="en-US"/>
              <a:t>1. Keep it simple</a:t>
            </a:r>
            <a:endParaRPr/>
          </a:p>
          <a:p>
            <a:pPr indent="-228600" lvl="0" marL="457200" rtl="0" algn="l">
              <a:lnSpc>
                <a:spcPct val="150000"/>
              </a:lnSpc>
              <a:spcBef>
                <a:spcPts val="1000"/>
              </a:spcBef>
              <a:spcAft>
                <a:spcPts val="0"/>
              </a:spcAft>
              <a:buClr>
                <a:schemeClr val="dk2"/>
              </a:buClr>
              <a:buSzPts val="2400"/>
              <a:buNone/>
            </a:pPr>
            <a:r>
              <a:rPr lang="en-US"/>
              <a:t>2. Find the exceptions</a:t>
            </a:r>
            <a:endParaRPr/>
          </a:p>
          <a:p>
            <a:pPr indent="-228600" lvl="0" marL="457200" rtl="0" algn="l">
              <a:lnSpc>
                <a:spcPct val="150000"/>
              </a:lnSpc>
              <a:spcBef>
                <a:spcPts val="1000"/>
              </a:spcBef>
              <a:spcAft>
                <a:spcPts val="0"/>
              </a:spcAft>
              <a:buClr>
                <a:schemeClr val="dk2"/>
              </a:buClr>
              <a:buSzPts val="2400"/>
              <a:buNone/>
            </a:pPr>
            <a:r>
              <a:rPr lang="en-US"/>
              <a:t>3. Work from both sides</a:t>
            </a:r>
            <a:endParaRPr/>
          </a:p>
          <a:p>
            <a:pPr indent="-228600" lvl="0" marL="457200" rtl="0" algn="l">
              <a:lnSpc>
                <a:spcPct val="150000"/>
              </a:lnSpc>
              <a:spcBef>
                <a:spcPts val="1000"/>
              </a:spcBef>
              <a:spcAft>
                <a:spcPts val="1000"/>
              </a:spcAft>
              <a:buClr>
                <a:schemeClr val="dk2"/>
              </a:buClr>
              <a:buSzPts val="2400"/>
              <a:buNone/>
            </a:pPr>
            <a:r>
              <a:rPr lang="en-US"/>
              <a:t>4. Review the policies</a:t>
            </a:r>
            <a:endParaRPr/>
          </a:p>
        </p:txBody>
      </p:sp>
      <p:sp>
        <p:nvSpPr>
          <p:cNvPr id="265" name="Google Shape;265;g2d4c06426a1_1_482"/>
          <p:cNvSpPr txBox="1"/>
          <p:nvPr>
            <p:ph type="title"/>
          </p:nvPr>
        </p:nvSpPr>
        <p:spPr>
          <a:xfrm>
            <a:off x="2209800" y="398242"/>
            <a:ext cx="8550600" cy="66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1800"/>
              <a:buNone/>
            </a:pPr>
            <a:r>
              <a:rPr lang="en-US"/>
              <a:t>Crafting Outcomes</a:t>
            </a:r>
            <a:endParaRPr/>
          </a:p>
        </p:txBody>
      </p:sp>
      <p:sp>
        <p:nvSpPr>
          <p:cNvPr id="266" name="Google Shape;266;g2d4c06426a1_1_482"/>
          <p:cNvSpPr txBox="1"/>
          <p:nvPr/>
        </p:nvSpPr>
        <p:spPr>
          <a:xfrm>
            <a:off x="4836505" y="1918069"/>
            <a:ext cx="6524100" cy="369300"/>
          </a:xfrm>
          <a:prstGeom prst="rect">
            <a:avLst/>
          </a:prstGeom>
          <a:gradFill>
            <a:gsLst>
              <a:gs pos="0">
                <a:srgbClr val="DFA9AF"/>
              </a:gs>
              <a:gs pos="35000">
                <a:srgbClr val="E7C4C4"/>
              </a:gs>
              <a:gs pos="100000">
                <a:srgbClr val="F6E8E8"/>
              </a:gs>
            </a:gsLst>
            <a:lin ang="16200038" scaled="0"/>
          </a:gradFill>
          <a:ln cap="flat" cmpd="sng" w="9525">
            <a:solidFill>
              <a:srgbClr val="84222F"/>
            </a:solidFill>
            <a:prstDash val="solid"/>
            <a:round/>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If [User] wants [Material], what [Terms of Use] should occur?</a:t>
            </a:r>
            <a:endParaRPr/>
          </a:p>
        </p:txBody>
      </p:sp>
      <p:sp>
        <p:nvSpPr>
          <p:cNvPr id="267" name="Google Shape;267;g2d4c06426a1_1_482"/>
          <p:cNvSpPr txBox="1"/>
          <p:nvPr/>
        </p:nvSpPr>
        <p:spPr>
          <a:xfrm>
            <a:off x="4836505" y="2599805"/>
            <a:ext cx="6524100" cy="369300"/>
          </a:xfrm>
          <a:prstGeom prst="rect">
            <a:avLst/>
          </a:prstGeom>
          <a:gradFill>
            <a:gsLst>
              <a:gs pos="0">
                <a:srgbClr val="941728"/>
              </a:gs>
              <a:gs pos="100000">
                <a:srgbClr val="E3A4AB"/>
              </a:gs>
            </a:gsLst>
            <a:lin ang="16200038" scaled="0"/>
          </a:gradFill>
          <a:ln cap="flat" cmpd="sng" w="9525">
            <a:solidFill>
              <a:srgbClr val="84222F"/>
            </a:solidFill>
            <a:prstDash val="solid"/>
            <a:round/>
            <a:headEnd len="sm" w="sm" type="none"/>
            <a:tailEnd len="sm" w="sm" type="none"/>
          </a:ln>
          <a:effectLst>
            <a:outerShdw blurRad="40000" rotWithShape="0" dir="5400000" dist="23000">
              <a:srgbClr val="000000">
                <a:alpha val="349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Do these [Material]/[User] need different permissions?</a:t>
            </a:r>
            <a:endParaRPr/>
          </a:p>
        </p:txBody>
      </p:sp>
      <p:sp>
        <p:nvSpPr>
          <p:cNvPr id="268" name="Google Shape;268;g2d4c06426a1_1_482"/>
          <p:cNvSpPr txBox="1"/>
          <p:nvPr/>
        </p:nvSpPr>
        <p:spPr>
          <a:xfrm>
            <a:off x="4836505" y="3281531"/>
            <a:ext cx="6524100" cy="369300"/>
          </a:xfrm>
          <a:prstGeom prst="rect">
            <a:avLst/>
          </a:prstGeom>
          <a:solidFill>
            <a:schemeClr val="accent1"/>
          </a:solidFill>
          <a:ln cap="flat" cmpd="sng" w="25400">
            <a:solidFill>
              <a:srgbClr val="611B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How will these TOUs affect the Fulfillment Units?</a:t>
            </a:r>
            <a:endParaRPr/>
          </a:p>
        </p:txBody>
      </p:sp>
      <p:sp>
        <p:nvSpPr>
          <p:cNvPr id="269" name="Google Shape;269;g2d4c06426a1_1_482"/>
          <p:cNvSpPr txBox="1"/>
          <p:nvPr/>
        </p:nvSpPr>
        <p:spPr>
          <a:xfrm>
            <a:off x="4836505" y="3963251"/>
            <a:ext cx="6524100" cy="3693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Is this a standard we want to maintain?</a:t>
            </a:r>
            <a:endParaRPr/>
          </a:p>
        </p:txBody>
      </p:sp>
      <p:sp>
        <p:nvSpPr>
          <p:cNvPr id="270" name="Google Shape;270;g2d4c06426a1_1_482"/>
          <p:cNvSpPr txBox="1"/>
          <p:nvPr/>
        </p:nvSpPr>
        <p:spPr>
          <a:xfrm>
            <a:off x="2495101" y="5011200"/>
            <a:ext cx="72018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0" lang="en-US" sz="3200" u="none" cap="none" strike="noStrike">
                <a:solidFill>
                  <a:schemeClr val="accent1"/>
                </a:solidFill>
                <a:latin typeface="Times New Roman"/>
                <a:ea typeface="Times New Roman"/>
                <a:cs typeface="Times New Roman"/>
                <a:sym typeface="Times New Roman"/>
              </a:rPr>
              <a:t>Review the TOU List!</a:t>
            </a:r>
            <a:endParaRPr sz="32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d4c06426a1_0_9"/>
          <p:cNvSpPr txBox="1"/>
          <p:nvPr>
            <p:ph idx="4294967295" type="title"/>
          </p:nvPr>
        </p:nvSpPr>
        <p:spPr>
          <a:xfrm>
            <a:off x="2025975" y="41050"/>
            <a:ext cx="7916100" cy="1252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Building Configurations</a:t>
            </a:r>
            <a:endParaRPr/>
          </a:p>
        </p:txBody>
      </p:sp>
      <p:sp>
        <p:nvSpPr>
          <p:cNvPr id="277" name="Google Shape;277;g2d4c06426a1_0_9"/>
          <p:cNvSpPr txBox="1"/>
          <p:nvPr>
            <p:ph type="ctrTitle"/>
          </p:nvPr>
        </p:nvSpPr>
        <p:spPr>
          <a:xfrm>
            <a:off x="509675" y="915650"/>
            <a:ext cx="6285000" cy="1252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400"/>
              <a:buNone/>
            </a:pPr>
            <a:r>
              <a:rPr lang="en-US" sz="3200"/>
              <a:t>Configuration &gt; Fulfillment Units</a:t>
            </a:r>
            <a:endParaRPr sz="3200"/>
          </a:p>
        </p:txBody>
      </p:sp>
      <p:pic>
        <p:nvPicPr>
          <p:cNvPr id="278" name="Google Shape;278;g2d4c06426a1_0_9"/>
          <p:cNvPicPr preferRelativeResize="0"/>
          <p:nvPr/>
        </p:nvPicPr>
        <p:blipFill rotWithShape="1">
          <a:blip r:embed="rId3">
            <a:alphaModFix/>
          </a:blip>
          <a:srcRect b="0" l="0" r="0" t="0"/>
          <a:stretch/>
        </p:blipFill>
        <p:spPr>
          <a:xfrm>
            <a:off x="509675" y="3863700"/>
            <a:ext cx="1514475" cy="590550"/>
          </a:xfrm>
          <a:prstGeom prst="rect">
            <a:avLst/>
          </a:prstGeom>
          <a:noFill/>
          <a:ln cap="flat" cmpd="sng" w="19050">
            <a:solidFill>
              <a:schemeClr val="dk2"/>
            </a:solidFill>
            <a:prstDash val="solid"/>
            <a:round/>
            <a:headEnd len="sm" w="sm" type="none"/>
            <a:tailEnd len="sm" w="sm" type="none"/>
          </a:ln>
        </p:spPr>
      </p:pic>
      <p:pic>
        <p:nvPicPr>
          <p:cNvPr id="279" name="Google Shape;279;g2d4c06426a1_0_9"/>
          <p:cNvPicPr preferRelativeResize="0"/>
          <p:nvPr/>
        </p:nvPicPr>
        <p:blipFill rotWithShape="1">
          <a:blip r:embed="rId4">
            <a:alphaModFix/>
          </a:blip>
          <a:srcRect b="0" l="0" r="0" t="0"/>
          <a:stretch/>
        </p:blipFill>
        <p:spPr>
          <a:xfrm>
            <a:off x="481100" y="4801000"/>
            <a:ext cx="1571625" cy="647700"/>
          </a:xfrm>
          <a:prstGeom prst="rect">
            <a:avLst/>
          </a:prstGeom>
          <a:noFill/>
          <a:ln cap="flat" cmpd="sng" w="19050">
            <a:solidFill>
              <a:schemeClr val="dk2"/>
            </a:solidFill>
            <a:prstDash val="solid"/>
            <a:round/>
            <a:headEnd len="sm" w="sm" type="none"/>
            <a:tailEnd len="sm" w="sm" type="none"/>
          </a:ln>
        </p:spPr>
      </p:pic>
      <p:pic>
        <p:nvPicPr>
          <p:cNvPr id="280" name="Google Shape;280;g2d4c06426a1_0_9"/>
          <p:cNvPicPr preferRelativeResize="0"/>
          <p:nvPr/>
        </p:nvPicPr>
        <p:blipFill rotWithShape="1">
          <a:blip r:embed="rId5">
            <a:alphaModFix/>
          </a:blip>
          <a:srcRect b="0" l="0" r="0" t="0"/>
          <a:stretch/>
        </p:blipFill>
        <p:spPr>
          <a:xfrm>
            <a:off x="1953500" y="4138250"/>
            <a:ext cx="952500" cy="476250"/>
          </a:xfrm>
          <a:prstGeom prst="rect">
            <a:avLst/>
          </a:prstGeom>
          <a:noFill/>
          <a:ln cap="flat" cmpd="sng" w="19050">
            <a:solidFill>
              <a:schemeClr val="dk2"/>
            </a:solidFill>
            <a:prstDash val="solid"/>
            <a:round/>
            <a:headEnd len="sm" w="sm" type="none"/>
            <a:tailEnd len="sm" w="sm" type="none"/>
          </a:ln>
        </p:spPr>
      </p:pic>
      <p:pic>
        <p:nvPicPr>
          <p:cNvPr id="281" name="Google Shape;281;g2d4c06426a1_0_9"/>
          <p:cNvPicPr preferRelativeResize="0"/>
          <p:nvPr/>
        </p:nvPicPr>
        <p:blipFill rotWithShape="1">
          <a:blip r:embed="rId6">
            <a:alphaModFix/>
          </a:blip>
          <a:srcRect b="0" l="0" r="0" t="0"/>
          <a:stretch/>
        </p:blipFill>
        <p:spPr>
          <a:xfrm>
            <a:off x="2804700" y="4393800"/>
            <a:ext cx="1238250" cy="523875"/>
          </a:xfrm>
          <a:prstGeom prst="rect">
            <a:avLst/>
          </a:prstGeom>
          <a:noFill/>
          <a:ln cap="flat" cmpd="sng" w="19050">
            <a:solidFill>
              <a:schemeClr val="dk2"/>
            </a:solidFill>
            <a:prstDash val="solid"/>
            <a:round/>
            <a:headEnd len="sm" w="sm" type="none"/>
            <a:tailEnd len="sm" w="sm" type="none"/>
          </a:ln>
        </p:spPr>
      </p:pic>
      <p:pic>
        <p:nvPicPr>
          <p:cNvPr id="282" name="Google Shape;282;g2d4c06426a1_0_9"/>
          <p:cNvPicPr preferRelativeResize="0"/>
          <p:nvPr/>
        </p:nvPicPr>
        <p:blipFill rotWithShape="1">
          <a:blip r:embed="rId7">
            <a:alphaModFix/>
          </a:blip>
          <a:srcRect b="0" l="0" r="0" t="0"/>
          <a:stretch/>
        </p:blipFill>
        <p:spPr>
          <a:xfrm>
            <a:off x="3294175" y="4825875"/>
            <a:ext cx="3527650" cy="737525"/>
          </a:xfrm>
          <a:prstGeom prst="rect">
            <a:avLst/>
          </a:prstGeom>
          <a:noFill/>
          <a:ln cap="flat" cmpd="sng" w="19050">
            <a:solidFill>
              <a:schemeClr val="dk2"/>
            </a:solidFill>
            <a:prstDash val="solid"/>
            <a:round/>
            <a:headEnd len="sm" w="sm" type="none"/>
            <a:tailEnd len="sm" w="sm" type="none"/>
          </a:ln>
        </p:spPr>
      </p:pic>
      <p:sp>
        <p:nvSpPr>
          <p:cNvPr id="283" name="Google Shape;283;g2d4c06426a1_0_9"/>
          <p:cNvSpPr txBox="1"/>
          <p:nvPr/>
        </p:nvSpPr>
        <p:spPr>
          <a:xfrm>
            <a:off x="581125" y="5648300"/>
            <a:ext cx="3961500" cy="67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accent1"/>
                </a:solidFill>
                <a:latin typeface="Times New Roman"/>
                <a:ea typeface="Times New Roman"/>
                <a:cs typeface="Times New Roman"/>
                <a:sym typeface="Times New Roman"/>
              </a:rPr>
              <a:t>*Fulfillments don’t go live until a location is attached</a:t>
            </a:r>
            <a:endParaRPr b="0" i="0" sz="1900" u="none" cap="none" strike="noStrike">
              <a:solidFill>
                <a:schemeClr val="accent1"/>
              </a:solidFill>
              <a:latin typeface="Times New Roman"/>
              <a:ea typeface="Times New Roman"/>
              <a:cs typeface="Times New Roman"/>
              <a:sym typeface="Times New Roman"/>
            </a:endParaRPr>
          </a:p>
        </p:txBody>
      </p:sp>
      <p:sp>
        <p:nvSpPr>
          <p:cNvPr id="284" name="Google Shape;284;g2d4c06426a1_0_9"/>
          <p:cNvSpPr txBox="1"/>
          <p:nvPr/>
        </p:nvSpPr>
        <p:spPr>
          <a:xfrm>
            <a:off x="6977850" y="2167850"/>
            <a:ext cx="4802400" cy="4226100"/>
          </a:xfrm>
          <a:prstGeom prst="rect">
            <a:avLst/>
          </a:prstGeom>
          <a:gradFill>
            <a:gsLst>
              <a:gs pos="0">
                <a:srgbClr val="C0C2C2"/>
              </a:gs>
              <a:gs pos="35000">
                <a:srgbClr val="D1D5D5"/>
              </a:gs>
              <a:gs pos="100000">
                <a:srgbClr val="ECF0F0"/>
              </a:gs>
            </a:gsLst>
            <a:lin ang="16200038" scaled="0"/>
          </a:gradFill>
          <a:ln cap="flat" cmpd="sng" w="9525">
            <a:solidFill>
              <a:srgbClr val="515556"/>
            </a:solidFill>
            <a:prstDash val="solid"/>
            <a:round/>
            <a:headEnd len="sm" w="sm" type="none"/>
            <a:tailEnd len="sm" w="sm" type="none"/>
          </a:ln>
          <a:effectLst>
            <a:outerShdw blurRad="40000" rotWithShape="0" dir="5400000" dist="20000">
              <a:srgbClr val="000000">
                <a:alpha val="3765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On Shelf Request Policy</a:t>
            </a:r>
            <a:endParaRPr b="1" i="0" sz="2800" u="none" cap="none" strike="noStrike">
              <a:solidFill>
                <a:schemeClr val="dk1"/>
              </a:solidFill>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Request for pickup anywhere regardless of availability*</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Request for pickup in different library only</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Request for pickup in different campus only</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No requesting from available holdings*</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No requesting</a:t>
            </a:r>
            <a:endParaRPr b="0" i="0" sz="2400" u="none" cap="none" strike="noStrike">
              <a:solidFill>
                <a:schemeClr val="dk1"/>
              </a:solidFill>
              <a:latin typeface="Times New Roman"/>
              <a:ea typeface="Times New Roman"/>
              <a:cs typeface="Times New Roman"/>
              <a:sym typeface="Times New Roman"/>
            </a:endParaRPr>
          </a:p>
        </p:txBody>
      </p:sp>
      <p:cxnSp>
        <p:nvCxnSpPr>
          <p:cNvPr id="285" name="Google Shape;285;g2d4c06426a1_0_9"/>
          <p:cNvCxnSpPr/>
          <p:nvPr/>
        </p:nvCxnSpPr>
        <p:spPr>
          <a:xfrm>
            <a:off x="2039550" y="3959250"/>
            <a:ext cx="4938300" cy="0"/>
          </a:xfrm>
          <a:prstGeom prst="straightConnector1">
            <a:avLst/>
          </a:prstGeom>
          <a:noFill/>
          <a:ln cap="flat" cmpd="sng" w="9525">
            <a:solidFill>
              <a:schemeClr val="dk1"/>
            </a:solidFill>
            <a:prstDash val="solid"/>
            <a:round/>
            <a:headEnd len="sm" w="sm" type="none"/>
            <a:tailEnd len="med" w="med" type="triangle"/>
          </a:ln>
        </p:spPr>
      </p:cxnSp>
      <p:pic>
        <p:nvPicPr>
          <p:cNvPr id="286" name="Google Shape;286;g2d4c06426a1_0_9"/>
          <p:cNvPicPr preferRelativeResize="0"/>
          <p:nvPr/>
        </p:nvPicPr>
        <p:blipFill rotWithShape="1">
          <a:blip r:embed="rId8">
            <a:alphaModFix/>
          </a:blip>
          <a:srcRect b="0" l="0" r="0" t="0"/>
          <a:stretch/>
        </p:blipFill>
        <p:spPr>
          <a:xfrm>
            <a:off x="1537350" y="1813174"/>
            <a:ext cx="4465498" cy="1880950"/>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0b171c4475_0_23"/>
          <p:cNvSpPr txBox="1"/>
          <p:nvPr/>
        </p:nvSpPr>
        <p:spPr>
          <a:xfrm>
            <a:off x="262275" y="1533000"/>
            <a:ext cx="4164900" cy="37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accent1"/>
                </a:solidFill>
                <a:latin typeface="Times New Roman"/>
                <a:ea typeface="Times New Roman"/>
                <a:cs typeface="Times New Roman"/>
                <a:sym typeface="Times New Roman"/>
              </a:rPr>
              <a:t>Types of TOUs</a:t>
            </a:r>
            <a:endParaRPr b="1" sz="2800">
              <a:solidFill>
                <a:schemeClr val="accent1"/>
              </a:solidFill>
              <a:latin typeface="Times New Roman"/>
              <a:ea typeface="Times New Roman"/>
              <a:cs typeface="Times New Roman"/>
              <a:sym typeface="Times New Roman"/>
            </a:endParaRPr>
          </a:p>
          <a:p>
            <a:pPr indent="0" lvl="0" marL="0" rtl="0" algn="l">
              <a:spcBef>
                <a:spcPts val="0"/>
              </a:spcBef>
              <a:spcAft>
                <a:spcPts val="0"/>
              </a:spcAft>
              <a:buNone/>
            </a:pPr>
            <a:r>
              <a:rPr lang="en-US" sz="2600">
                <a:solidFill>
                  <a:schemeClr val="accent1"/>
                </a:solidFill>
                <a:latin typeface="Times New Roman"/>
                <a:ea typeface="Times New Roman"/>
                <a:cs typeface="Times New Roman"/>
                <a:sym typeface="Times New Roman"/>
              </a:rPr>
              <a:t>Booking* - 10 fields</a:t>
            </a:r>
            <a:endParaRPr sz="2600">
              <a:solidFill>
                <a:schemeClr val="accent1"/>
              </a:solidFill>
              <a:latin typeface="Times New Roman"/>
              <a:ea typeface="Times New Roman"/>
              <a:cs typeface="Times New Roman"/>
              <a:sym typeface="Times New Roman"/>
            </a:endParaRPr>
          </a:p>
          <a:p>
            <a:pPr indent="0" lvl="0" marL="0" rtl="0" algn="l">
              <a:spcBef>
                <a:spcPts val="0"/>
              </a:spcBef>
              <a:spcAft>
                <a:spcPts val="0"/>
              </a:spcAft>
              <a:buNone/>
            </a:pPr>
            <a:r>
              <a:rPr lang="en-US" sz="2600">
                <a:solidFill>
                  <a:schemeClr val="accent1"/>
                </a:solidFill>
                <a:latin typeface="Times New Roman"/>
                <a:ea typeface="Times New Roman"/>
                <a:cs typeface="Times New Roman"/>
                <a:sym typeface="Times New Roman"/>
              </a:rPr>
              <a:t>Borrowing Resource Sharing</a:t>
            </a:r>
            <a:endParaRPr sz="2600">
              <a:solidFill>
                <a:schemeClr val="accent1"/>
              </a:solidFill>
              <a:latin typeface="Times New Roman"/>
              <a:ea typeface="Times New Roman"/>
              <a:cs typeface="Times New Roman"/>
              <a:sym typeface="Times New Roman"/>
            </a:endParaRPr>
          </a:p>
          <a:p>
            <a:pPr indent="0" lvl="0" marL="0" rtl="0" algn="l">
              <a:spcBef>
                <a:spcPts val="0"/>
              </a:spcBef>
              <a:spcAft>
                <a:spcPts val="0"/>
              </a:spcAft>
              <a:buNone/>
            </a:pPr>
            <a:r>
              <a:rPr lang="en-US" sz="2600">
                <a:solidFill>
                  <a:schemeClr val="accent1"/>
                </a:solidFill>
                <a:latin typeface="Times New Roman"/>
                <a:ea typeface="Times New Roman"/>
                <a:cs typeface="Times New Roman"/>
                <a:sym typeface="Times New Roman"/>
              </a:rPr>
              <a:t>Lending Resource Sharing</a:t>
            </a:r>
            <a:endParaRPr sz="2600">
              <a:solidFill>
                <a:schemeClr val="accent1"/>
              </a:solidFill>
              <a:latin typeface="Times New Roman"/>
              <a:ea typeface="Times New Roman"/>
              <a:cs typeface="Times New Roman"/>
              <a:sym typeface="Times New Roman"/>
            </a:endParaRPr>
          </a:p>
          <a:p>
            <a:pPr indent="0" lvl="0" marL="0" rtl="0" algn="l">
              <a:spcBef>
                <a:spcPts val="0"/>
              </a:spcBef>
              <a:spcAft>
                <a:spcPts val="0"/>
              </a:spcAft>
              <a:buNone/>
            </a:pPr>
            <a:r>
              <a:rPr lang="en-US" sz="2600">
                <a:solidFill>
                  <a:schemeClr val="accent1"/>
                </a:solidFill>
                <a:latin typeface="Times New Roman"/>
                <a:ea typeface="Times New Roman"/>
                <a:cs typeface="Times New Roman"/>
                <a:sym typeface="Times New Roman"/>
              </a:rPr>
              <a:t>Loan* - 26 fields</a:t>
            </a:r>
            <a:endParaRPr sz="2600">
              <a:solidFill>
                <a:schemeClr val="accent1"/>
              </a:solidFill>
              <a:latin typeface="Times New Roman"/>
              <a:ea typeface="Times New Roman"/>
              <a:cs typeface="Times New Roman"/>
              <a:sym typeface="Times New Roman"/>
            </a:endParaRPr>
          </a:p>
          <a:p>
            <a:pPr indent="0" lvl="0" marL="0" rtl="0" algn="l">
              <a:spcBef>
                <a:spcPts val="0"/>
              </a:spcBef>
              <a:spcAft>
                <a:spcPts val="0"/>
              </a:spcAft>
              <a:buNone/>
            </a:pPr>
            <a:r>
              <a:rPr lang="en-US" sz="2600">
                <a:solidFill>
                  <a:schemeClr val="accent1"/>
                </a:solidFill>
                <a:latin typeface="Times New Roman"/>
                <a:ea typeface="Times New Roman"/>
                <a:cs typeface="Times New Roman"/>
                <a:sym typeface="Times New Roman"/>
              </a:rPr>
              <a:t>Request* - 13 fields</a:t>
            </a:r>
            <a:endParaRPr sz="2600">
              <a:solidFill>
                <a:schemeClr val="accent1"/>
              </a:solidFill>
              <a:latin typeface="Times New Roman"/>
              <a:ea typeface="Times New Roman"/>
              <a:cs typeface="Times New Roman"/>
              <a:sym typeface="Times New Roman"/>
            </a:endParaRPr>
          </a:p>
          <a:p>
            <a:pPr indent="0" lvl="0" marL="0" rtl="0" algn="l">
              <a:spcBef>
                <a:spcPts val="0"/>
              </a:spcBef>
              <a:spcAft>
                <a:spcPts val="0"/>
              </a:spcAft>
              <a:buNone/>
            </a:pPr>
            <a:r>
              <a:rPr lang="en-US" sz="2600">
                <a:solidFill>
                  <a:schemeClr val="accent1"/>
                </a:solidFill>
                <a:latin typeface="Times New Roman"/>
                <a:ea typeface="Times New Roman"/>
                <a:cs typeface="Times New Roman"/>
                <a:sym typeface="Times New Roman"/>
              </a:rPr>
              <a:t>User Registration</a:t>
            </a:r>
            <a:endParaRPr sz="2600">
              <a:solidFill>
                <a:schemeClr val="accent1"/>
              </a:solidFill>
              <a:latin typeface="Times New Roman"/>
              <a:ea typeface="Times New Roman"/>
              <a:cs typeface="Times New Roman"/>
              <a:sym typeface="Times New Roman"/>
            </a:endParaRPr>
          </a:p>
          <a:p>
            <a:pPr indent="0" lvl="0" marL="0" rtl="0" algn="l">
              <a:spcBef>
                <a:spcPts val="0"/>
              </a:spcBef>
              <a:spcAft>
                <a:spcPts val="0"/>
              </a:spcAft>
              <a:buNone/>
            </a:pPr>
            <a:r>
              <a:t/>
            </a:r>
            <a:endParaRPr sz="2600">
              <a:solidFill>
                <a:schemeClr val="dk2"/>
              </a:solidFill>
            </a:endParaRPr>
          </a:p>
          <a:p>
            <a:pPr indent="0" lvl="0" marL="0" rtl="0" algn="l">
              <a:spcBef>
                <a:spcPts val="0"/>
              </a:spcBef>
              <a:spcAft>
                <a:spcPts val="0"/>
              </a:spcAft>
              <a:buNone/>
            </a:pPr>
            <a:r>
              <a:t/>
            </a:r>
            <a:endParaRPr sz="2600">
              <a:solidFill>
                <a:schemeClr val="dk2"/>
              </a:solidFill>
            </a:endParaRPr>
          </a:p>
        </p:txBody>
      </p:sp>
      <p:pic>
        <p:nvPicPr>
          <p:cNvPr id="293" name="Google Shape;293;g30b171c4475_0_23"/>
          <p:cNvPicPr preferRelativeResize="0"/>
          <p:nvPr/>
        </p:nvPicPr>
        <p:blipFill>
          <a:blip r:embed="rId3">
            <a:alphaModFix/>
          </a:blip>
          <a:stretch>
            <a:fillRect/>
          </a:stretch>
        </p:blipFill>
        <p:spPr>
          <a:xfrm>
            <a:off x="4355725" y="159175"/>
            <a:ext cx="7460024" cy="3263761"/>
          </a:xfrm>
          <a:prstGeom prst="rect">
            <a:avLst/>
          </a:prstGeom>
          <a:noFill/>
          <a:ln cap="flat" cmpd="sng" w="9525">
            <a:solidFill>
              <a:schemeClr val="dk2"/>
            </a:solidFill>
            <a:prstDash val="solid"/>
            <a:round/>
            <a:headEnd len="sm" w="sm" type="none"/>
            <a:tailEnd len="sm" w="sm" type="none"/>
          </a:ln>
        </p:spPr>
      </p:pic>
      <p:sp>
        <p:nvSpPr>
          <p:cNvPr id="294" name="Google Shape;294;g30b171c4475_0_23"/>
          <p:cNvSpPr txBox="1"/>
          <p:nvPr/>
        </p:nvSpPr>
        <p:spPr>
          <a:xfrm>
            <a:off x="7011750" y="1958125"/>
            <a:ext cx="345900" cy="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2"/>
              </a:solidFill>
            </a:endParaRPr>
          </a:p>
        </p:txBody>
      </p:sp>
      <p:pic>
        <p:nvPicPr>
          <p:cNvPr id="295" name="Google Shape;295;g30b171c4475_0_23"/>
          <p:cNvPicPr preferRelativeResize="0"/>
          <p:nvPr/>
        </p:nvPicPr>
        <p:blipFill>
          <a:blip r:embed="rId4">
            <a:alphaModFix/>
          </a:blip>
          <a:stretch>
            <a:fillRect/>
          </a:stretch>
        </p:blipFill>
        <p:spPr>
          <a:xfrm>
            <a:off x="4281100" y="2191536"/>
            <a:ext cx="7460026" cy="2605852"/>
          </a:xfrm>
          <a:prstGeom prst="rect">
            <a:avLst/>
          </a:prstGeom>
          <a:noFill/>
          <a:ln cap="flat" cmpd="sng" w="9525">
            <a:solidFill>
              <a:schemeClr val="dk2"/>
            </a:solidFill>
            <a:prstDash val="solid"/>
            <a:round/>
            <a:headEnd len="sm" w="sm" type="none"/>
            <a:tailEnd len="sm" w="sm" type="none"/>
          </a:ln>
        </p:spPr>
      </p:pic>
      <p:pic>
        <p:nvPicPr>
          <p:cNvPr id="296" name="Google Shape;296;g30b171c4475_0_23"/>
          <p:cNvPicPr preferRelativeResize="0"/>
          <p:nvPr/>
        </p:nvPicPr>
        <p:blipFill>
          <a:blip r:embed="rId5">
            <a:alphaModFix/>
          </a:blip>
          <a:stretch>
            <a:fillRect/>
          </a:stretch>
        </p:blipFill>
        <p:spPr>
          <a:xfrm>
            <a:off x="4918750" y="4108653"/>
            <a:ext cx="6677899" cy="21298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2d4c06426a1_0_177"/>
          <p:cNvSpPr txBox="1"/>
          <p:nvPr>
            <p:ph idx="1" type="subTitle"/>
          </p:nvPr>
        </p:nvSpPr>
        <p:spPr>
          <a:xfrm>
            <a:off x="642257" y="5445360"/>
            <a:ext cx="7119300" cy="14562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Clr>
                <a:schemeClr val="dk2"/>
              </a:buClr>
              <a:buSzPts val="1800"/>
              <a:buNone/>
            </a:pPr>
            <a:r>
              <a:rPr lang="en-US">
                <a:latin typeface="Times New Roman"/>
                <a:ea typeface="Times New Roman"/>
                <a:cs typeface="Times New Roman"/>
                <a:sym typeface="Times New Roman"/>
              </a:rPr>
              <a:t>Use descriptions and details</a:t>
            </a:r>
            <a:endParaRPr>
              <a:latin typeface="Times New Roman"/>
              <a:ea typeface="Times New Roman"/>
              <a:cs typeface="Times New Roman"/>
              <a:sym typeface="Times New Roman"/>
            </a:endParaRPr>
          </a:p>
        </p:txBody>
      </p:sp>
      <p:pic>
        <p:nvPicPr>
          <p:cNvPr id="303" name="Google Shape;303;g2d4c06426a1_0_177"/>
          <p:cNvPicPr preferRelativeResize="0"/>
          <p:nvPr>
            <p:ph idx="2" type="pic"/>
          </p:nvPr>
        </p:nvPicPr>
        <p:blipFill rotWithShape="1">
          <a:blip r:embed="rId3">
            <a:alphaModFix/>
          </a:blip>
          <a:srcRect b="15874" l="0" r="0" t="15874"/>
          <a:stretch/>
        </p:blipFill>
        <p:spPr>
          <a:xfrm>
            <a:off x="7292975" y="0"/>
            <a:ext cx="4899025" cy="6858000"/>
          </a:xfrm>
          <a:prstGeom prst="rect">
            <a:avLst/>
          </a:prstGeom>
          <a:noFill/>
          <a:ln>
            <a:noFill/>
          </a:ln>
        </p:spPr>
      </p:pic>
      <p:sp>
        <p:nvSpPr>
          <p:cNvPr id="304" name="Google Shape;304;g2d4c06426a1_0_177"/>
          <p:cNvSpPr txBox="1"/>
          <p:nvPr>
            <p:ph type="ctrTitle"/>
          </p:nvPr>
        </p:nvSpPr>
        <p:spPr>
          <a:xfrm>
            <a:off x="642257" y="3945634"/>
            <a:ext cx="6651300" cy="1456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Times New Roman"/>
              <a:buNone/>
            </a:pPr>
            <a:r>
              <a:rPr lang="en-US"/>
              <a:t>Terms of Use Building</a:t>
            </a:r>
            <a:endParaRPr/>
          </a:p>
        </p:txBody>
      </p:sp>
      <p:pic>
        <p:nvPicPr>
          <p:cNvPr id="305" name="Google Shape;305;g2d4c06426a1_0_177"/>
          <p:cNvPicPr preferRelativeResize="0"/>
          <p:nvPr/>
        </p:nvPicPr>
        <p:blipFill rotWithShape="1">
          <a:blip r:embed="rId4">
            <a:alphaModFix/>
          </a:blip>
          <a:srcRect b="0" l="0" r="0" t="0"/>
          <a:stretch/>
        </p:blipFill>
        <p:spPr>
          <a:xfrm>
            <a:off x="813545" y="1742648"/>
            <a:ext cx="5627838" cy="177111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d4c06426a1_0_338"/>
          <p:cNvSpPr txBox="1"/>
          <p:nvPr>
            <p:ph type="ctrTitle"/>
          </p:nvPr>
        </p:nvSpPr>
        <p:spPr>
          <a:xfrm>
            <a:off x="642257" y="3945634"/>
            <a:ext cx="6651300" cy="1456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Times New Roman"/>
              <a:buNone/>
            </a:pPr>
            <a:r>
              <a:rPr lang="en-US"/>
              <a:t>Rules Logic</a:t>
            </a:r>
            <a:endParaRPr/>
          </a:p>
        </p:txBody>
      </p:sp>
      <p:pic>
        <p:nvPicPr>
          <p:cNvPr id="312" name="Google Shape;312;g2d4c06426a1_0_338"/>
          <p:cNvPicPr preferRelativeResize="0"/>
          <p:nvPr>
            <p:ph idx="2" type="pic"/>
          </p:nvPr>
        </p:nvPicPr>
        <p:blipFill rotWithShape="1">
          <a:blip r:embed="rId3">
            <a:alphaModFix/>
          </a:blip>
          <a:srcRect b="0" l="16038" r="16031" t="0"/>
          <a:stretch/>
        </p:blipFill>
        <p:spPr>
          <a:xfrm>
            <a:off x="6096000" y="485755"/>
            <a:ext cx="5068494" cy="5886491"/>
          </a:xfrm>
          <a:prstGeom prst="rect">
            <a:avLst/>
          </a:prstGeom>
          <a:noFill/>
          <a:ln>
            <a:noFill/>
          </a:ln>
          <a:effectLst>
            <a:outerShdw blurRad="50800" rotWithShape="0" algn="tl" dir="2700000" dist="38100">
              <a:srgbClr val="000000">
                <a:alpha val="40000"/>
              </a:srgbClr>
            </a:outerShdw>
          </a:effectLst>
        </p:spPr>
      </p:pic>
      <p:sp>
        <p:nvSpPr>
          <p:cNvPr id="313" name="Google Shape;313;g2d4c06426a1_0_338"/>
          <p:cNvSpPr txBox="1"/>
          <p:nvPr>
            <p:ph idx="1" type="subTitle"/>
          </p:nvPr>
        </p:nvSpPr>
        <p:spPr>
          <a:xfrm>
            <a:off x="642257" y="5445360"/>
            <a:ext cx="7119300" cy="14562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Clr>
                <a:schemeClr val="dk2"/>
              </a:buClr>
              <a:buSzPts val="1800"/>
              <a:buNone/>
            </a:pPr>
            <a:r>
              <a:rPr lang="en-US">
                <a:latin typeface="Times New Roman"/>
                <a:ea typeface="Times New Roman"/>
                <a:cs typeface="Times New Roman"/>
                <a:sym typeface="Times New Roman"/>
              </a:rPr>
              <a:t>Build from the exceptions to the general</a:t>
            </a:r>
            <a:endParaRPr>
              <a:latin typeface="Times New Roman"/>
              <a:ea typeface="Times New Roman"/>
              <a:cs typeface="Times New Roman"/>
              <a:sym typeface="Times New Roman"/>
            </a:endParaRPr>
          </a:p>
        </p:txBody>
      </p:sp>
      <p:cxnSp>
        <p:nvCxnSpPr>
          <p:cNvPr id="314" name="Google Shape;314;g2d4c06426a1_0_338"/>
          <p:cNvCxnSpPr/>
          <p:nvPr/>
        </p:nvCxnSpPr>
        <p:spPr>
          <a:xfrm>
            <a:off x="5866544" y="801384"/>
            <a:ext cx="0" cy="5229600"/>
          </a:xfrm>
          <a:prstGeom prst="straightConnector1">
            <a:avLst/>
          </a:prstGeom>
          <a:noFill/>
          <a:ln cap="flat" cmpd="sng" w="38100">
            <a:solidFill>
              <a:schemeClr val="accent1"/>
            </a:solidFill>
            <a:prstDash val="solid"/>
            <a:round/>
            <a:headEnd len="sm" w="sm" type="none"/>
            <a:tailEnd len="med" w="med" type="triangle"/>
          </a:ln>
          <a:effectLst>
            <a:outerShdw blurRad="40000" rotWithShape="0" dir="5400000" dist="23000">
              <a:srgbClr val="000000">
                <a:alpha val="34900"/>
              </a:srgbClr>
            </a:outerShdw>
          </a:effectLst>
        </p:spPr>
      </p:cxnSp>
      <p:sp>
        <p:nvSpPr>
          <p:cNvPr id="315" name="Google Shape;315;g2d4c06426a1_0_338"/>
          <p:cNvSpPr/>
          <p:nvPr/>
        </p:nvSpPr>
        <p:spPr>
          <a:xfrm>
            <a:off x="1766913" y="1559282"/>
            <a:ext cx="2599500" cy="2386500"/>
          </a:xfrm>
          <a:prstGeom prst="triangle">
            <a:avLst>
              <a:gd fmla="val 50000" name="adj"/>
            </a:avLst>
          </a:prstGeom>
          <a:solidFill>
            <a:schemeClr val="accent1"/>
          </a:solidFill>
          <a:ln cap="flat" cmpd="sng" w="25400">
            <a:solidFill>
              <a:srgbClr val="611B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6" name="Google Shape;316;g2d4c06426a1_0_338"/>
          <p:cNvSpPr txBox="1"/>
          <p:nvPr/>
        </p:nvSpPr>
        <p:spPr>
          <a:xfrm>
            <a:off x="1087716" y="1229304"/>
            <a:ext cx="4104000" cy="369300"/>
          </a:xfrm>
          <a:prstGeom prst="rect">
            <a:avLst/>
          </a:prstGeom>
          <a:gradFill>
            <a:gsLst>
              <a:gs pos="0">
                <a:srgbClr val="941728"/>
              </a:gs>
              <a:gs pos="100000">
                <a:srgbClr val="E3A4AB"/>
              </a:gs>
            </a:gsLst>
            <a:lin ang="16200038" scaled="0"/>
          </a:gradFill>
          <a:ln cap="flat" cmpd="sng" w="9525">
            <a:solidFill>
              <a:srgbClr val="84222F"/>
            </a:solidFill>
            <a:prstDash val="solid"/>
            <a:round/>
            <a:headEnd len="sm" w="sm" type="none"/>
            <a:tailEnd len="sm" w="sm" type="none"/>
          </a:ln>
          <a:effectLst>
            <a:outerShdw blurRad="40000" rotWithShape="0" dir="5400000" dist="23000">
              <a:srgbClr val="000000">
                <a:alpha val="349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User = ILL</a:t>
            </a:r>
            <a:endParaRPr/>
          </a:p>
        </p:txBody>
      </p:sp>
      <p:sp>
        <p:nvSpPr>
          <p:cNvPr id="317" name="Google Shape;317;g2d4c06426a1_0_338"/>
          <p:cNvSpPr txBox="1"/>
          <p:nvPr/>
        </p:nvSpPr>
        <p:spPr>
          <a:xfrm>
            <a:off x="1087716" y="2218137"/>
            <a:ext cx="4104000" cy="369300"/>
          </a:xfrm>
          <a:prstGeom prst="rect">
            <a:avLst/>
          </a:prstGeom>
          <a:gradFill>
            <a:gsLst>
              <a:gs pos="0">
                <a:srgbClr val="941728"/>
              </a:gs>
              <a:gs pos="100000">
                <a:srgbClr val="E3A4AB"/>
              </a:gs>
            </a:gsLst>
            <a:lin ang="16200038" scaled="0"/>
          </a:gradFill>
          <a:ln cap="flat" cmpd="sng" w="9525">
            <a:solidFill>
              <a:srgbClr val="84222F"/>
            </a:solidFill>
            <a:prstDash val="solid"/>
            <a:round/>
            <a:headEnd len="sm" w="sm" type="none"/>
            <a:tailEnd len="sm" w="sm" type="none"/>
          </a:ln>
          <a:effectLst>
            <a:outerShdw blurRad="40000" rotWithShape="0" dir="5400000" dist="23000">
              <a:srgbClr val="000000">
                <a:alpha val="349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Location = Schaffer Reads</a:t>
            </a:r>
            <a:endParaRPr/>
          </a:p>
        </p:txBody>
      </p:sp>
      <p:sp>
        <p:nvSpPr>
          <p:cNvPr id="318" name="Google Shape;318;g2d4c06426a1_0_338"/>
          <p:cNvSpPr txBox="1"/>
          <p:nvPr/>
        </p:nvSpPr>
        <p:spPr>
          <a:xfrm>
            <a:off x="1027506" y="3206970"/>
            <a:ext cx="4104000" cy="646500"/>
          </a:xfrm>
          <a:prstGeom prst="rect">
            <a:avLst/>
          </a:prstGeom>
          <a:gradFill>
            <a:gsLst>
              <a:gs pos="0">
                <a:srgbClr val="941728"/>
              </a:gs>
              <a:gs pos="100000">
                <a:srgbClr val="E3A4AB"/>
              </a:gs>
            </a:gsLst>
            <a:lin ang="16200038" scaled="0"/>
          </a:gradFill>
          <a:ln cap="flat" cmpd="sng" w="9525">
            <a:solidFill>
              <a:srgbClr val="84222F"/>
            </a:solidFill>
            <a:prstDash val="solid"/>
            <a:round/>
            <a:headEnd len="sm" w="sm" type="none"/>
            <a:tailEnd len="sm" w="sm" type="none"/>
          </a:ln>
          <a:effectLst>
            <a:outerShdw blurRad="40000" rotWithShape="0" dir="5400000" dist="23000">
              <a:srgbClr val="000000">
                <a:alpha val="349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Location = DVD</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User Group “InList” Student, Faculty</a:t>
            </a:r>
            <a:endParaRPr/>
          </a:p>
        </p:txBody>
      </p:sp>
      <p:sp>
        <p:nvSpPr>
          <p:cNvPr id="319" name="Google Shape;319;g2d4c06426a1_0_338"/>
          <p:cNvSpPr txBox="1"/>
          <p:nvPr/>
        </p:nvSpPr>
        <p:spPr>
          <a:xfrm>
            <a:off x="1012614" y="4195803"/>
            <a:ext cx="4104000" cy="646500"/>
          </a:xfrm>
          <a:prstGeom prst="rect">
            <a:avLst/>
          </a:prstGeom>
          <a:gradFill>
            <a:gsLst>
              <a:gs pos="0">
                <a:srgbClr val="941728"/>
              </a:gs>
              <a:gs pos="100000">
                <a:srgbClr val="E3A4AB"/>
              </a:gs>
            </a:gsLst>
            <a:lin ang="16200038" scaled="0"/>
          </a:gradFill>
          <a:ln cap="flat" cmpd="sng" w="9525">
            <a:solidFill>
              <a:srgbClr val="84222F"/>
            </a:solidFill>
            <a:prstDash val="solid"/>
            <a:round/>
            <a:headEnd len="sm" w="sm" type="none"/>
            <a:tailEnd len="sm" w="sm" type="none"/>
          </a:ln>
          <a:effectLst>
            <a:outerShdw blurRad="40000" rotWithShape="0" dir="5400000" dist="23000">
              <a:srgbClr val="000000">
                <a:alpha val="349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Location = DVD</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User Group = Community</a:t>
            </a:r>
            <a:endParaRPr/>
          </a:p>
        </p:txBody>
      </p:sp>
      <p:sp>
        <p:nvSpPr>
          <p:cNvPr id="320" name="Google Shape;320;g2d4c06426a1_0_338"/>
          <p:cNvSpPr txBox="1"/>
          <p:nvPr/>
        </p:nvSpPr>
        <p:spPr>
          <a:xfrm>
            <a:off x="1012614" y="5176645"/>
            <a:ext cx="4104000" cy="369300"/>
          </a:xfrm>
          <a:prstGeom prst="rect">
            <a:avLst/>
          </a:prstGeom>
          <a:gradFill>
            <a:gsLst>
              <a:gs pos="0">
                <a:srgbClr val="941728"/>
              </a:gs>
              <a:gs pos="100000">
                <a:srgbClr val="E3A4AB"/>
              </a:gs>
            </a:gsLst>
            <a:lin ang="16200038" scaled="0"/>
          </a:gradFill>
          <a:ln cap="flat" cmpd="sng" w="9525">
            <a:solidFill>
              <a:srgbClr val="84222F"/>
            </a:solidFill>
            <a:prstDash val="solid"/>
            <a:round/>
            <a:headEnd len="sm" w="sm" type="none"/>
            <a:tailEnd len="sm" w="sm" type="none"/>
          </a:ln>
          <a:effectLst>
            <a:outerShdw blurRad="40000" rotWithShape="0" dir="5400000" dist="23000">
              <a:srgbClr val="000000">
                <a:alpha val="349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User = Student</a:t>
            </a:r>
            <a:endParaRPr/>
          </a:p>
        </p:txBody>
      </p:sp>
      <p:sp>
        <p:nvSpPr>
          <p:cNvPr id="321" name="Google Shape;321;g2d4c06426a1_0_338"/>
          <p:cNvSpPr txBox="1"/>
          <p:nvPr/>
        </p:nvSpPr>
        <p:spPr>
          <a:xfrm>
            <a:off x="1047396" y="5804119"/>
            <a:ext cx="4104000" cy="369300"/>
          </a:xfrm>
          <a:prstGeom prst="rect">
            <a:avLst/>
          </a:prstGeom>
          <a:gradFill>
            <a:gsLst>
              <a:gs pos="0">
                <a:srgbClr val="941728"/>
              </a:gs>
              <a:gs pos="100000">
                <a:srgbClr val="E3A4AB"/>
              </a:gs>
            </a:gsLst>
            <a:lin ang="16200038" scaled="0"/>
          </a:gradFill>
          <a:ln cap="flat" cmpd="sng" w="9525">
            <a:solidFill>
              <a:srgbClr val="84222F"/>
            </a:solidFill>
            <a:prstDash val="solid"/>
            <a:round/>
            <a:headEnd len="sm" w="sm" type="none"/>
            <a:tailEnd len="sm" w="sm" type="none"/>
          </a:ln>
          <a:effectLst>
            <a:outerShdw blurRad="40000" rotWithShape="0" dir="5400000" dist="23000">
              <a:srgbClr val="000000">
                <a:alpha val="349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User “InList” Faculty, Staff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2d4c06426a1_1_0"/>
          <p:cNvSpPr txBox="1"/>
          <p:nvPr>
            <p:ph type="title"/>
          </p:nvPr>
        </p:nvSpPr>
        <p:spPr>
          <a:xfrm>
            <a:off x="2209800" y="398242"/>
            <a:ext cx="8550600" cy="66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1800"/>
              <a:buNone/>
            </a:pPr>
            <a:r>
              <a:rPr lang="en-US"/>
              <a:t>Testing &amp; Implementation</a:t>
            </a:r>
            <a:endParaRPr/>
          </a:p>
        </p:txBody>
      </p:sp>
      <p:sp>
        <p:nvSpPr>
          <p:cNvPr id="328" name="Google Shape;328;g2d4c06426a1_1_0"/>
          <p:cNvSpPr txBox="1"/>
          <p:nvPr>
            <p:ph idx="1" type="body"/>
          </p:nvPr>
        </p:nvSpPr>
        <p:spPr>
          <a:xfrm>
            <a:off x="582375" y="1540450"/>
            <a:ext cx="10709100" cy="912900"/>
          </a:xfrm>
          <a:prstGeom prst="rect">
            <a:avLst/>
          </a:prstGeom>
          <a:noFill/>
          <a:ln>
            <a:noFill/>
          </a:ln>
        </p:spPr>
        <p:txBody>
          <a:bodyPr anchorCtr="0" anchor="t" bIns="45700" lIns="91425" spcFirstLastPara="1" rIns="91425" wrap="square" tIns="45700">
            <a:noAutofit/>
          </a:bodyPr>
          <a:lstStyle/>
          <a:p>
            <a:pPr indent="-393700" lvl="0" marL="457200" rtl="0" algn="l">
              <a:lnSpc>
                <a:spcPct val="90000"/>
              </a:lnSpc>
              <a:spcBef>
                <a:spcPts val="1000"/>
              </a:spcBef>
              <a:spcAft>
                <a:spcPts val="0"/>
              </a:spcAft>
              <a:buSzPts val="2600"/>
              <a:buFont typeface="Times New Roman"/>
              <a:buChar char="•"/>
            </a:pPr>
            <a:r>
              <a:rPr b="0" lang="en-US" sz="2600">
                <a:latin typeface="Times New Roman"/>
                <a:ea typeface="Times New Roman"/>
                <a:cs typeface="Times New Roman"/>
                <a:sym typeface="Times New Roman"/>
              </a:rPr>
              <a:t>Build out in the Sandbox</a:t>
            </a:r>
            <a:endParaRPr b="0" sz="2600">
              <a:latin typeface="Times New Roman"/>
              <a:ea typeface="Times New Roman"/>
              <a:cs typeface="Times New Roman"/>
              <a:sym typeface="Times New Roman"/>
            </a:endParaRPr>
          </a:p>
          <a:p>
            <a:pPr indent="-393700" lvl="0" marL="457200" rtl="0" algn="l">
              <a:lnSpc>
                <a:spcPct val="90000"/>
              </a:lnSpc>
              <a:spcBef>
                <a:spcPts val="0"/>
              </a:spcBef>
              <a:spcAft>
                <a:spcPts val="0"/>
              </a:spcAft>
              <a:buSzPts val="2600"/>
              <a:buFont typeface="Times New Roman"/>
              <a:buChar char="•"/>
            </a:pPr>
            <a:r>
              <a:rPr b="0" lang="en-US" sz="2600">
                <a:latin typeface="Times New Roman"/>
                <a:ea typeface="Times New Roman"/>
                <a:cs typeface="Times New Roman"/>
                <a:sym typeface="Times New Roman"/>
              </a:rPr>
              <a:t>Fulfillment &gt; Advanced Tools – Loan &gt; Fulfillment Configuration Utility</a:t>
            </a:r>
            <a:endParaRPr b="0" sz="2600">
              <a:latin typeface="Times New Roman"/>
              <a:ea typeface="Times New Roman"/>
              <a:cs typeface="Times New Roman"/>
              <a:sym typeface="Times New Roman"/>
            </a:endParaRPr>
          </a:p>
        </p:txBody>
      </p:sp>
      <p:pic>
        <p:nvPicPr>
          <p:cNvPr id="329" name="Google Shape;329;g2d4c06426a1_1_0"/>
          <p:cNvPicPr preferRelativeResize="0"/>
          <p:nvPr/>
        </p:nvPicPr>
        <p:blipFill rotWithShape="1">
          <a:blip r:embed="rId3">
            <a:alphaModFix/>
          </a:blip>
          <a:srcRect b="0" l="0" r="0" t="0"/>
          <a:stretch/>
        </p:blipFill>
        <p:spPr>
          <a:xfrm>
            <a:off x="2239850" y="2596851"/>
            <a:ext cx="7712275" cy="3649274"/>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g2d4c06426a1_1_160"/>
          <p:cNvPicPr preferRelativeResize="0"/>
          <p:nvPr/>
        </p:nvPicPr>
        <p:blipFill rotWithShape="1">
          <a:blip r:embed="rId3">
            <a:alphaModFix/>
          </a:blip>
          <a:srcRect b="0" l="0" r="0" t="0"/>
          <a:stretch/>
        </p:blipFill>
        <p:spPr>
          <a:xfrm>
            <a:off x="762700" y="1234300"/>
            <a:ext cx="10666601" cy="4389401"/>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336" name="Google Shape;336;g2d4c06426a1_1_160"/>
          <p:cNvSpPr txBox="1"/>
          <p:nvPr>
            <p:ph idx="4294967295" type="title"/>
          </p:nvPr>
        </p:nvSpPr>
        <p:spPr>
          <a:xfrm>
            <a:off x="2209800" y="398242"/>
            <a:ext cx="8550600" cy="66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1800"/>
              <a:buNone/>
            </a:pPr>
            <a:r>
              <a:rPr lang="en-US"/>
              <a:t>Testing sample records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g2d4c06426a1_1_318"/>
          <p:cNvPicPr preferRelativeResize="0"/>
          <p:nvPr/>
        </p:nvPicPr>
        <p:blipFill rotWithShape="1">
          <a:blip r:embed="rId3">
            <a:alphaModFix/>
          </a:blip>
          <a:srcRect b="0" l="0" r="0" t="0"/>
          <a:stretch/>
        </p:blipFill>
        <p:spPr>
          <a:xfrm>
            <a:off x="4115334" y="434083"/>
            <a:ext cx="3961333" cy="5989833"/>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2d40ffd679c_0_3"/>
          <p:cNvSpPr txBox="1"/>
          <p:nvPr>
            <p:ph type="title"/>
          </p:nvPr>
        </p:nvSpPr>
        <p:spPr>
          <a:xfrm>
            <a:off x="2835000" y="182450"/>
            <a:ext cx="6292200" cy="1157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Outcome Comparisons</a:t>
            </a:r>
            <a:endParaRPr/>
          </a:p>
        </p:txBody>
      </p:sp>
      <p:sp>
        <p:nvSpPr>
          <p:cNvPr id="349" name="Google Shape;349;g2d40ffd679c_0_3"/>
          <p:cNvSpPr txBox="1"/>
          <p:nvPr>
            <p:ph idx="1" type="body"/>
          </p:nvPr>
        </p:nvSpPr>
        <p:spPr>
          <a:xfrm>
            <a:off x="447575" y="1534900"/>
            <a:ext cx="5178900" cy="46137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sz="3000" u="sng">
                <a:latin typeface="Times New Roman"/>
                <a:ea typeface="Times New Roman"/>
                <a:cs typeface="Times New Roman"/>
                <a:sym typeface="Times New Roman"/>
              </a:rPr>
              <a:t>Past</a:t>
            </a:r>
            <a:endParaRPr sz="3000" u="sng">
              <a:latin typeface="Times New Roman"/>
              <a:ea typeface="Times New Roman"/>
              <a:cs typeface="Times New Roman"/>
              <a:sym typeface="Times New Roman"/>
            </a:endParaRPr>
          </a:p>
          <a:p>
            <a:pPr indent="0" lvl="0" marL="0" rtl="0" algn="ctr">
              <a:spcBef>
                <a:spcPts val="1000"/>
              </a:spcBef>
              <a:spcAft>
                <a:spcPts val="0"/>
              </a:spcAft>
              <a:buNone/>
            </a:pPr>
            <a:r>
              <a:rPr lang="en-US" sz="2800">
                <a:latin typeface="Times New Roman"/>
                <a:ea typeface="Times New Roman"/>
                <a:cs typeface="Times New Roman"/>
                <a:sym typeface="Times New Roman"/>
              </a:rPr>
              <a:t>6 Fulfillment Units</a:t>
            </a:r>
            <a:endParaRPr sz="2800">
              <a:latin typeface="Times New Roman"/>
              <a:ea typeface="Times New Roman"/>
              <a:cs typeface="Times New Roman"/>
              <a:sym typeface="Times New Roman"/>
            </a:endParaRPr>
          </a:p>
          <a:p>
            <a:pPr indent="0" lvl="0" marL="0" rtl="0" algn="ctr">
              <a:spcBef>
                <a:spcPts val="1000"/>
              </a:spcBef>
              <a:spcAft>
                <a:spcPts val="0"/>
              </a:spcAft>
              <a:buNone/>
            </a:pPr>
            <a:r>
              <a:rPr lang="en-US" sz="2800">
                <a:latin typeface="Times New Roman"/>
                <a:ea typeface="Times New Roman"/>
                <a:cs typeface="Times New Roman"/>
                <a:sym typeface="Times New Roman"/>
              </a:rPr>
              <a:t>90+ Terms of Use</a:t>
            </a:r>
            <a:endParaRPr sz="2800">
              <a:latin typeface="Times New Roman"/>
              <a:ea typeface="Times New Roman"/>
              <a:cs typeface="Times New Roman"/>
              <a:sym typeface="Times New Roman"/>
            </a:endParaRPr>
          </a:p>
          <a:p>
            <a:pPr indent="0" lvl="0" marL="0" rtl="0" algn="ctr">
              <a:spcBef>
                <a:spcPts val="1000"/>
              </a:spcBef>
              <a:spcAft>
                <a:spcPts val="0"/>
              </a:spcAft>
              <a:buNone/>
            </a:pPr>
            <a:r>
              <a:rPr lang="en-US" sz="2800">
                <a:latin typeface="Times New Roman"/>
                <a:ea typeface="Times New Roman"/>
                <a:cs typeface="Times New Roman"/>
                <a:sym typeface="Times New Roman"/>
              </a:rPr>
              <a:t>15 User Groups</a:t>
            </a:r>
            <a:endParaRPr sz="2800">
              <a:latin typeface="Times New Roman"/>
              <a:ea typeface="Times New Roman"/>
              <a:cs typeface="Times New Roman"/>
              <a:sym typeface="Times New Roman"/>
            </a:endParaRPr>
          </a:p>
          <a:p>
            <a:pPr indent="0" lvl="0" marL="0" rtl="0" algn="ctr">
              <a:spcBef>
                <a:spcPts val="1000"/>
              </a:spcBef>
              <a:spcAft>
                <a:spcPts val="0"/>
              </a:spcAft>
              <a:buNone/>
            </a:pPr>
            <a:r>
              <a:rPr lang="en-US" sz="2800">
                <a:latin typeface="Times New Roman"/>
                <a:ea typeface="Times New Roman"/>
                <a:cs typeface="Times New Roman"/>
                <a:sym typeface="Times New Roman"/>
              </a:rPr>
              <a:t>124 Rule Sets</a:t>
            </a:r>
            <a:endParaRPr sz="2800">
              <a:latin typeface="Times New Roman"/>
              <a:ea typeface="Times New Roman"/>
              <a:cs typeface="Times New Roman"/>
              <a:sym typeface="Times New Roman"/>
            </a:endParaRPr>
          </a:p>
          <a:p>
            <a:pPr indent="0" lvl="0" marL="0" rtl="0" algn="ctr">
              <a:spcBef>
                <a:spcPts val="1000"/>
              </a:spcBef>
              <a:spcAft>
                <a:spcPts val="0"/>
              </a:spcAft>
              <a:buNone/>
            </a:pPr>
            <a:r>
              <a:rPr lang="en-US" sz="2800">
                <a:latin typeface="Times New Roman"/>
                <a:ea typeface="Times New Roman"/>
                <a:cs typeface="Times New Roman"/>
                <a:sym typeface="Times New Roman"/>
              </a:rPr>
              <a:t>104 Active Material Types</a:t>
            </a:r>
            <a:endParaRPr sz="2800">
              <a:latin typeface="Times New Roman"/>
              <a:ea typeface="Times New Roman"/>
              <a:cs typeface="Times New Roman"/>
              <a:sym typeface="Times New Roman"/>
            </a:endParaRPr>
          </a:p>
          <a:p>
            <a:pPr indent="0" lvl="0" marL="0" rtl="0" algn="ctr">
              <a:spcBef>
                <a:spcPts val="1000"/>
              </a:spcBef>
              <a:spcAft>
                <a:spcPts val="0"/>
              </a:spcAft>
              <a:buNone/>
            </a:pPr>
            <a:r>
              <a:rPr lang="en-US" sz="2800">
                <a:latin typeface="Times New Roman"/>
                <a:ea typeface="Times New Roman"/>
                <a:cs typeface="Times New Roman"/>
                <a:sym typeface="Times New Roman"/>
              </a:rPr>
              <a:t>5,300+ Item Policy Fields</a:t>
            </a:r>
            <a:endParaRPr sz="2800">
              <a:latin typeface="Times New Roman"/>
              <a:ea typeface="Times New Roman"/>
              <a:cs typeface="Times New Roman"/>
              <a:sym typeface="Times New Roman"/>
            </a:endParaRPr>
          </a:p>
          <a:p>
            <a:pPr indent="0" lvl="0" marL="0" rtl="0" algn="ctr">
              <a:spcBef>
                <a:spcPts val="1000"/>
              </a:spcBef>
              <a:spcAft>
                <a:spcPts val="0"/>
              </a:spcAft>
              <a:buNone/>
            </a:pPr>
            <a:r>
              <a:t/>
            </a:r>
            <a:endParaRPr sz="2800">
              <a:latin typeface="Times New Roman"/>
              <a:ea typeface="Times New Roman"/>
              <a:cs typeface="Times New Roman"/>
              <a:sym typeface="Times New Roman"/>
            </a:endParaRPr>
          </a:p>
        </p:txBody>
      </p:sp>
      <p:sp>
        <p:nvSpPr>
          <p:cNvPr id="350" name="Google Shape;350;g2d40ffd679c_0_3"/>
          <p:cNvSpPr txBox="1"/>
          <p:nvPr>
            <p:ph idx="1" type="body"/>
          </p:nvPr>
        </p:nvSpPr>
        <p:spPr>
          <a:xfrm>
            <a:off x="6206575" y="1534900"/>
            <a:ext cx="5178900" cy="46137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sz="3000" u="sng">
                <a:latin typeface="Times New Roman"/>
                <a:ea typeface="Times New Roman"/>
                <a:cs typeface="Times New Roman"/>
                <a:sym typeface="Times New Roman"/>
              </a:rPr>
              <a:t>Current</a:t>
            </a:r>
            <a:endParaRPr sz="3000" u="sng">
              <a:latin typeface="Times New Roman"/>
              <a:ea typeface="Times New Roman"/>
              <a:cs typeface="Times New Roman"/>
              <a:sym typeface="Times New Roman"/>
            </a:endParaRPr>
          </a:p>
          <a:p>
            <a:pPr indent="0" lvl="0" marL="0" rtl="0" algn="ctr">
              <a:spcBef>
                <a:spcPts val="1000"/>
              </a:spcBef>
              <a:spcAft>
                <a:spcPts val="0"/>
              </a:spcAft>
              <a:buNone/>
            </a:pPr>
            <a:r>
              <a:rPr lang="en-US" sz="2900">
                <a:latin typeface="Times New Roman"/>
                <a:ea typeface="Times New Roman"/>
                <a:cs typeface="Times New Roman"/>
                <a:sym typeface="Times New Roman"/>
              </a:rPr>
              <a:t>3 Fulfillment Units</a:t>
            </a:r>
            <a:endParaRPr sz="2900">
              <a:latin typeface="Times New Roman"/>
              <a:ea typeface="Times New Roman"/>
              <a:cs typeface="Times New Roman"/>
              <a:sym typeface="Times New Roman"/>
            </a:endParaRPr>
          </a:p>
          <a:p>
            <a:pPr indent="0" lvl="0" marL="0" rtl="0" algn="ctr">
              <a:spcBef>
                <a:spcPts val="1000"/>
              </a:spcBef>
              <a:spcAft>
                <a:spcPts val="0"/>
              </a:spcAft>
              <a:buNone/>
            </a:pPr>
            <a:r>
              <a:rPr lang="en-US" sz="2900">
                <a:latin typeface="Times New Roman"/>
                <a:ea typeface="Times New Roman"/>
                <a:cs typeface="Times New Roman"/>
                <a:sym typeface="Times New Roman"/>
              </a:rPr>
              <a:t>16 Terms of Use</a:t>
            </a:r>
            <a:endParaRPr sz="2900">
              <a:latin typeface="Times New Roman"/>
              <a:ea typeface="Times New Roman"/>
              <a:cs typeface="Times New Roman"/>
              <a:sym typeface="Times New Roman"/>
            </a:endParaRPr>
          </a:p>
          <a:p>
            <a:pPr indent="0" lvl="0" marL="0" rtl="0" algn="ctr">
              <a:spcBef>
                <a:spcPts val="1000"/>
              </a:spcBef>
              <a:spcAft>
                <a:spcPts val="0"/>
              </a:spcAft>
              <a:buNone/>
            </a:pPr>
            <a:r>
              <a:rPr lang="en-US" sz="2900">
                <a:latin typeface="Times New Roman"/>
                <a:ea typeface="Times New Roman"/>
                <a:cs typeface="Times New Roman"/>
                <a:sym typeface="Times New Roman"/>
              </a:rPr>
              <a:t>12 User Groups</a:t>
            </a:r>
            <a:endParaRPr sz="2900">
              <a:latin typeface="Times New Roman"/>
              <a:ea typeface="Times New Roman"/>
              <a:cs typeface="Times New Roman"/>
              <a:sym typeface="Times New Roman"/>
            </a:endParaRPr>
          </a:p>
          <a:p>
            <a:pPr indent="0" lvl="0" marL="0" rtl="0" algn="ctr">
              <a:spcBef>
                <a:spcPts val="1000"/>
              </a:spcBef>
              <a:spcAft>
                <a:spcPts val="0"/>
              </a:spcAft>
              <a:buNone/>
            </a:pPr>
            <a:r>
              <a:rPr lang="en-US" sz="2900">
                <a:latin typeface="Times New Roman"/>
                <a:ea typeface="Times New Roman"/>
                <a:cs typeface="Times New Roman"/>
                <a:sym typeface="Times New Roman"/>
              </a:rPr>
              <a:t>17 Rule Sets</a:t>
            </a:r>
            <a:endParaRPr sz="2900">
              <a:latin typeface="Times New Roman"/>
              <a:ea typeface="Times New Roman"/>
              <a:cs typeface="Times New Roman"/>
              <a:sym typeface="Times New Roman"/>
            </a:endParaRPr>
          </a:p>
          <a:p>
            <a:pPr indent="0" lvl="0" marL="0" rtl="0" algn="ctr">
              <a:spcBef>
                <a:spcPts val="1000"/>
              </a:spcBef>
              <a:spcAft>
                <a:spcPts val="0"/>
              </a:spcAft>
              <a:buNone/>
            </a:pPr>
            <a:r>
              <a:rPr lang="en-US" sz="2900">
                <a:latin typeface="Times New Roman"/>
                <a:ea typeface="Times New Roman"/>
                <a:cs typeface="Times New Roman"/>
                <a:sym typeface="Times New Roman"/>
              </a:rPr>
              <a:t>50 Active Material Types</a:t>
            </a:r>
            <a:endParaRPr sz="2900">
              <a:latin typeface="Times New Roman"/>
              <a:ea typeface="Times New Roman"/>
              <a:cs typeface="Times New Roman"/>
              <a:sym typeface="Times New Roman"/>
            </a:endParaRPr>
          </a:p>
          <a:p>
            <a:pPr indent="0" lvl="0" marL="0" rtl="0" algn="ctr">
              <a:spcBef>
                <a:spcPts val="1000"/>
              </a:spcBef>
              <a:spcAft>
                <a:spcPts val="0"/>
              </a:spcAft>
              <a:buNone/>
            </a:pPr>
            <a:r>
              <a:rPr lang="en-US" sz="2900">
                <a:latin typeface="Times New Roman"/>
                <a:ea typeface="Times New Roman"/>
                <a:cs typeface="Times New Roman"/>
                <a:sym typeface="Times New Roman"/>
              </a:rPr>
              <a:t>~30 Item Policy Fields</a:t>
            </a:r>
            <a:endParaRPr sz="2900">
              <a:latin typeface="Times New Roman"/>
              <a:ea typeface="Times New Roman"/>
              <a:cs typeface="Times New Roman"/>
              <a:sym typeface="Times New Roman"/>
            </a:endParaRPr>
          </a:p>
          <a:p>
            <a:pPr indent="0" lvl="0" marL="0" rtl="0" algn="l">
              <a:spcBef>
                <a:spcPts val="1000"/>
              </a:spcBef>
              <a:spcAft>
                <a:spcPts val="0"/>
              </a:spcAft>
              <a:buNone/>
            </a:pPr>
            <a:r>
              <a:t/>
            </a:r>
            <a:endParaRPr/>
          </a:p>
        </p:txBody>
      </p:sp>
      <p:cxnSp>
        <p:nvCxnSpPr>
          <p:cNvPr id="351" name="Google Shape;351;g2d40ffd679c_0_3"/>
          <p:cNvCxnSpPr/>
          <p:nvPr/>
        </p:nvCxnSpPr>
        <p:spPr>
          <a:xfrm>
            <a:off x="5971200" y="1438600"/>
            <a:ext cx="19800" cy="43257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mc:AlternateContent>
    <mc:Choice Requires="p14">
      <p:transition spd="slow" p14:dur="2500">
        <p14:flip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d407b37068_2_12"/>
          <p:cNvSpPr txBox="1"/>
          <p:nvPr>
            <p:ph type="title"/>
          </p:nvPr>
        </p:nvSpPr>
        <p:spPr>
          <a:xfrm>
            <a:off x="2209800" y="398242"/>
            <a:ext cx="8550600" cy="66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About us</a:t>
            </a:r>
            <a:endParaRPr/>
          </a:p>
        </p:txBody>
      </p:sp>
      <p:sp>
        <p:nvSpPr>
          <p:cNvPr id="184" name="Google Shape;184;g2d407b37068_2_12"/>
          <p:cNvSpPr txBox="1"/>
          <p:nvPr/>
        </p:nvSpPr>
        <p:spPr>
          <a:xfrm>
            <a:off x="4373525" y="4198760"/>
            <a:ext cx="6509700" cy="2019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b="1" lang="en-US" sz="2400">
                <a:solidFill>
                  <a:srgbClr val="545859"/>
                </a:solidFill>
                <a:latin typeface="Times New Roman"/>
                <a:ea typeface="Times New Roman"/>
                <a:cs typeface="Times New Roman"/>
                <a:sym typeface="Times New Roman"/>
              </a:rPr>
              <a:t>Amy Hathaway</a:t>
            </a:r>
            <a:endParaRPr b="1" sz="2400">
              <a:solidFill>
                <a:srgbClr val="545859"/>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rPr b="1" lang="en-US" sz="2400">
                <a:solidFill>
                  <a:srgbClr val="545859"/>
                </a:solidFill>
                <a:latin typeface="Times New Roman"/>
                <a:ea typeface="Times New Roman"/>
                <a:cs typeface="Times New Roman"/>
                <a:sym typeface="Times New Roman"/>
              </a:rPr>
              <a:t>Head of Access Services</a:t>
            </a:r>
            <a:endParaRPr b="1" sz="2400">
              <a:solidFill>
                <a:srgbClr val="545859"/>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rPr b="1" lang="en-US" sz="2400" u="sng">
                <a:solidFill>
                  <a:srgbClr val="0563C1"/>
                </a:solidFill>
                <a:latin typeface="Times New Roman"/>
                <a:ea typeface="Times New Roman"/>
                <a:cs typeface="Times New Roman"/>
                <a:sym typeface="Times New Roman"/>
                <a:hlinkClick r:id="rId3">
                  <a:extLst>
                    <a:ext uri="{A12FA001-AC4F-418D-AE19-62706E023703}">
                      <ahyp:hlinkClr val="tx"/>
                    </a:ext>
                  </a:extLst>
                </a:hlinkClick>
              </a:rPr>
              <a:t>hathawaa@union.edu</a:t>
            </a:r>
            <a:endParaRPr b="1" sz="2400">
              <a:solidFill>
                <a:srgbClr val="545859"/>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rPr b="1" lang="en-US" sz="2400" u="sng">
                <a:solidFill>
                  <a:srgbClr val="0563C1"/>
                </a:solidFill>
                <a:latin typeface="Times New Roman"/>
                <a:ea typeface="Times New Roman"/>
                <a:cs typeface="Times New Roman"/>
                <a:sym typeface="Times New Roman"/>
                <a:hlinkClick r:id="rId4">
                  <a:extLst>
                    <a:ext uri="{A12FA001-AC4F-418D-AE19-62706E023703}">
                      <ahyp:hlinkClr val="tx"/>
                    </a:ext>
                  </a:extLst>
                </a:hlinkClick>
              </a:rPr>
              <a:t>linkedin.com/in/amyhathaway/</a:t>
            </a:r>
            <a:endParaRPr b="1" sz="2400">
              <a:solidFill>
                <a:srgbClr val="545859"/>
              </a:solidFill>
              <a:latin typeface="Times New Roman"/>
              <a:ea typeface="Times New Roman"/>
              <a:cs typeface="Times New Roman"/>
              <a:sym typeface="Times New Roman"/>
            </a:endParaRPr>
          </a:p>
        </p:txBody>
      </p:sp>
      <p:pic>
        <p:nvPicPr>
          <p:cNvPr id="185" name="Google Shape;185;g2d407b37068_2_12"/>
          <p:cNvPicPr preferRelativeResize="0"/>
          <p:nvPr/>
        </p:nvPicPr>
        <p:blipFill>
          <a:blip r:embed="rId5">
            <a:alphaModFix/>
          </a:blip>
          <a:stretch>
            <a:fillRect/>
          </a:stretch>
        </p:blipFill>
        <p:spPr>
          <a:xfrm>
            <a:off x="2083375" y="4018600"/>
            <a:ext cx="2199501" cy="2199450"/>
          </a:xfrm>
          <a:prstGeom prst="rect">
            <a:avLst/>
          </a:prstGeom>
          <a:noFill/>
          <a:ln>
            <a:noFill/>
          </a:ln>
        </p:spPr>
      </p:pic>
      <p:sp>
        <p:nvSpPr>
          <p:cNvPr id="186" name="Google Shape;186;g2d407b37068_2_12"/>
          <p:cNvSpPr txBox="1"/>
          <p:nvPr/>
        </p:nvSpPr>
        <p:spPr>
          <a:xfrm>
            <a:off x="4373525" y="1736000"/>
            <a:ext cx="6122400" cy="189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b="1" lang="en-US" sz="2400">
                <a:solidFill>
                  <a:schemeClr val="dk2"/>
                </a:solidFill>
                <a:latin typeface="Times New Roman"/>
                <a:ea typeface="Times New Roman"/>
                <a:cs typeface="Times New Roman"/>
                <a:sym typeface="Times New Roman"/>
              </a:rPr>
              <a:t>Patrick Cassidy</a:t>
            </a:r>
            <a:endParaRPr b="1" sz="2400">
              <a:solidFill>
                <a:schemeClr val="dk2"/>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100"/>
              <a:buFont typeface="Arial"/>
              <a:buNone/>
            </a:pPr>
            <a:r>
              <a:rPr b="1" lang="en-US" sz="2400">
                <a:solidFill>
                  <a:schemeClr val="dk2"/>
                </a:solidFill>
                <a:latin typeface="Times New Roman"/>
                <a:ea typeface="Times New Roman"/>
                <a:cs typeface="Times New Roman"/>
                <a:sym typeface="Times New Roman"/>
              </a:rPr>
              <a:t>Systems &amp; Discovery Librarian</a:t>
            </a:r>
            <a:endParaRPr b="1" sz="2400">
              <a:solidFill>
                <a:schemeClr val="dk2"/>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100"/>
              <a:buFont typeface="Arial"/>
              <a:buNone/>
            </a:pPr>
            <a:r>
              <a:rPr b="1" lang="en-US" sz="2400" u="sng">
                <a:solidFill>
                  <a:schemeClr val="hlink"/>
                </a:solidFill>
                <a:latin typeface="Times New Roman"/>
                <a:ea typeface="Times New Roman"/>
                <a:cs typeface="Times New Roman"/>
                <a:sym typeface="Times New Roman"/>
                <a:hlinkClick r:id="rId6"/>
              </a:rPr>
              <a:t>cassidyp@union.edu</a:t>
            </a:r>
            <a:endParaRPr b="1" sz="2400">
              <a:solidFill>
                <a:schemeClr val="dk2"/>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rPr b="1" lang="en-US" sz="2400" u="sng">
                <a:solidFill>
                  <a:schemeClr val="hlink"/>
                </a:solidFill>
                <a:highlight>
                  <a:srgbClr val="FFFFFF"/>
                </a:highlight>
                <a:latin typeface="Times New Roman"/>
                <a:ea typeface="Times New Roman"/>
                <a:cs typeface="Times New Roman"/>
                <a:sym typeface="Times New Roman"/>
                <a:hlinkClick r:id="rId7"/>
              </a:rPr>
              <a:t>linkedin.com/in/patrick-cassidy-629b65186</a:t>
            </a:r>
            <a:endParaRPr b="1" sz="2400">
              <a:solidFill>
                <a:schemeClr val="dk2"/>
              </a:solidFill>
              <a:latin typeface="Times New Roman"/>
              <a:ea typeface="Times New Roman"/>
              <a:cs typeface="Times New Roman"/>
              <a:sym typeface="Times New Roman"/>
            </a:endParaRPr>
          </a:p>
        </p:txBody>
      </p:sp>
      <p:pic>
        <p:nvPicPr>
          <p:cNvPr id="187" name="Google Shape;187;g2d407b37068_2_12"/>
          <p:cNvPicPr preferRelativeResize="0"/>
          <p:nvPr/>
        </p:nvPicPr>
        <p:blipFill>
          <a:blip r:embed="rId8">
            <a:alphaModFix/>
          </a:blip>
          <a:stretch>
            <a:fillRect/>
          </a:stretch>
        </p:blipFill>
        <p:spPr>
          <a:xfrm>
            <a:off x="2083381" y="1577538"/>
            <a:ext cx="2199493" cy="21055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2d407b37068_2_42"/>
          <p:cNvSpPr txBox="1"/>
          <p:nvPr>
            <p:ph type="title"/>
          </p:nvPr>
        </p:nvSpPr>
        <p:spPr>
          <a:xfrm>
            <a:off x="2209800" y="398242"/>
            <a:ext cx="8550600" cy="66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Tips for your own redesign</a:t>
            </a:r>
            <a:endParaRPr/>
          </a:p>
        </p:txBody>
      </p:sp>
      <p:sp>
        <p:nvSpPr>
          <p:cNvPr id="358" name="Google Shape;358;g2d407b37068_2_42"/>
          <p:cNvSpPr txBox="1"/>
          <p:nvPr>
            <p:ph idx="1" type="body"/>
          </p:nvPr>
        </p:nvSpPr>
        <p:spPr>
          <a:xfrm>
            <a:off x="723900" y="1643724"/>
            <a:ext cx="10515600" cy="3094500"/>
          </a:xfrm>
          <a:prstGeom prst="rect">
            <a:avLst/>
          </a:prstGeom>
        </p:spPr>
        <p:txBody>
          <a:bodyPr anchorCtr="0" anchor="t" bIns="45700" lIns="91425" spcFirstLastPara="1" rIns="91425" wrap="square" tIns="45700">
            <a:noAutofit/>
          </a:bodyPr>
          <a:lstStyle/>
          <a:p>
            <a:pPr indent="-431800" lvl="0" marL="457200" rtl="0" algn="l">
              <a:spcBef>
                <a:spcPts val="1000"/>
              </a:spcBef>
              <a:spcAft>
                <a:spcPts val="0"/>
              </a:spcAft>
              <a:buSzPts val="3200"/>
              <a:buFont typeface="Times New Roman"/>
              <a:buChar char="•"/>
            </a:pPr>
            <a:r>
              <a:rPr b="0" lang="en-US" sz="3200">
                <a:latin typeface="Times New Roman"/>
                <a:ea typeface="Times New Roman"/>
                <a:cs typeface="Times New Roman"/>
                <a:sym typeface="Times New Roman"/>
              </a:rPr>
              <a:t>Use the sandbox if you have it</a:t>
            </a:r>
            <a:endParaRPr b="0" sz="3200">
              <a:latin typeface="Times New Roman"/>
              <a:ea typeface="Times New Roman"/>
              <a:cs typeface="Times New Roman"/>
              <a:sym typeface="Times New Roman"/>
            </a:endParaRPr>
          </a:p>
          <a:p>
            <a:pPr indent="-431800" lvl="0" marL="457200" rtl="0" algn="l">
              <a:spcBef>
                <a:spcPts val="1000"/>
              </a:spcBef>
              <a:spcAft>
                <a:spcPts val="0"/>
              </a:spcAft>
              <a:buSzPts val="3200"/>
              <a:buFont typeface="Times New Roman"/>
              <a:buChar char="•"/>
            </a:pPr>
            <a:r>
              <a:rPr b="0" lang="en-US" sz="3200">
                <a:latin typeface="Times New Roman"/>
                <a:ea typeface="Times New Roman"/>
                <a:cs typeface="Times New Roman"/>
                <a:sym typeface="Times New Roman"/>
              </a:rPr>
              <a:t>Talk to the people on the front lines</a:t>
            </a:r>
            <a:endParaRPr b="0" sz="3200">
              <a:latin typeface="Times New Roman"/>
              <a:ea typeface="Times New Roman"/>
              <a:cs typeface="Times New Roman"/>
              <a:sym typeface="Times New Roman"/>
            </a:endParaRPr>
          </a:p>
          <a:p>
            <a:pPr indent="-431800" lvl="0" marL="457200" rtl="0" algn="l">
              <a:spcBef>
                <a:spcPts val="1000"/>
              </a:spcBef>
              <a:spcAft>
                <a:spcPts val="0"/>
              </a:spcAft>
              <a:buSzPts val="3200"/>
              <a:buFont typeface="Times New Roman"/>
              <a:buChar char="•"/>
            </a:pPr>
            <a:r>
              <a:rPr b="0" lang="en-US" sz="3200">
                <a:latin typeface="Times New Roman"/>
                <a:ea typeface="Times New Roman"/>
                <a:cs typeface="Times New Roman"/>
                <a:sym typeface="Times New Roman"/>
              </a:rPr>
              <a:t>Do what works for you (creating/deleting things, user roles)</a:t>
            </a:r>
            <a:endParaRPr b="0" sz="3200">
              <a:latin typeface="Times New Roman"/>
              <a:ea typeface="Times New Roman"/>
              <a:cs typeface="Times New Roman"/>
              <a:sym typeface="Times New Roman"/>
            </a:endParaRPr>
          </a:p>
          <a:p>
            <a:pPr indent="-431800" lvl="0" marL="457200" rtl="0" algn="l">
              <a:spcBef>
                <a:spcPts val="1000"/>
              </a:spcBef>
              <a:spcAft>
                <a:spcPts val="0"/>
              </a:spcAft>
              <a:buSzPts val="3200"/>
              <a:buFont typeface="Times New Roman"/>
              <a:buChar char="•"/>
            </a:pPr>
            <a:r>
              <a:rPr b="0" lang="en-US" sz="3200">
                <a:latin typeface="Times New Roman"/>
                <a:ea typeface="Times New Roman"/>
                <a:cs typeface="Times New Roman"/>
                <a:sym typeface="Times New Roman"/>
              </a:rPr>
              <a:t>Review things regularly</a:t>
            </a:r>
            <a:endParaRPr b="0" sz="3200">
              <a:latin typeface="Times New Roman"/>
              <a:ea typeface="Times New Roman"/>
              <a:cs typeface="Times New Roman"/>
              <a:sym typeface="Times New Roman"/>
            </a:endParaRPr>
          </a:p>
          <a:p>
            <a:pPr indent="-431800" lvl="0" marL="457200" rtl="0" algn="l">
              <a:spcBef>
                <a:spcPts val="1000"/>
              </a:spcBef>
              <a:spcAft>
                <a:spcPts val="1000"/>
              </a:spcAft>
              <a:buSzPts val="3200"/>
              <a:buFont typeface="Times New Roman"/>
              <a:buChar char="•"/>
            </a:pPr>
            <a:r>
              <a:rPr b="0" lang="en-US" sz="3200">
                <a:latin typeface="Times New Roman"/>
                <a:ea typeface="Times New Roman"/>
                <a:cs typeface="Times New Roman"/>
                <a:sym typeface="Times New Roman"/>
              </a:rPr>
              <a:t>Break things down into smaller categories</a:t>
            </a:r>
            <a:endParaRPr b="0" sz="32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d407b37068_2_23"/>
          <p:cNvSpPr txBox="1"/>
          <p:nvPr>
            <p:ph type="title"/>
          </p:nvPr>
        </p:nvSpPr>
        <p:spPr>
          <a:xfrm>
            <a:off x="2209800" y="398242"/>
            <a:ext cx="8550600" cy="66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Questions?</a:t>
            </a:r>
            <a:endParaRPr/>
          </a:p>
        </p:txBody>
      </p:sp>
      <p:pic>
        <p:nvPicPr>
          <p:cNvPr descr="Prismatic 3D Question Mark Vector Clipart image - Free stock photo ..." id="365" name="Google Shape;365;g2d407b37068_2_23"/>
          <p:cNvPicPr preferRelativeResize="0"/>
          <p:nvPr/>
        </p:nvPicPr>
        <p:blipFill>
          <a:blip r:embed="rId3">
            <a:alphaModFix/>
          </a:blip>
          <a:stretch>
            <a:fillRect/>
          </a:stretch>
        </p:blipFill>
        <p:spPr>
          <a:xfrm>
            <a:off x="4951687" y="1870800"/>
            <a:ext cx="2288626" cy="3116401"/>
          </a:xfrm>
          <a:prstGeom prst="rect">
            <a:avLst/>
          </a:prstGeom>
          <a:noFill/>
          <a:ln>
            <a:noFill/>
          </a:ln>
        </p:spPr>
      </p:pic>
      <p:pic>
        <p:nvPicPr>
          <p:cNvPr descr="Prismatic 3D Question Mark Vector Clipart image - Free stock photo ..." id="366" name="Google Shape;366;g2d407b37068_2_23"/>
          <p:cNvPicPr preferRelativeResize="0"/>
          <p:nvPr/>
        </p:nvPicPr>
        <p:blipFill>
          <a:blip r:embed="rId3">
            <a:alphaModFix/>
          </a:blip>
          <a:stretch>
            <a:fillRect/>
          </a:stretch>
        </p:blipFill>
        <p:spPr>
          <a:xfrm>
            <a:off x="7693562" y="1870800"/>
            <a:ext cx="2288626" cy="3116401"/>
          </a:xfrm>
          <a:prstGeom prst="rect">
            <a:avLst/>
          </a:prstGeom>
          <a:noFill/>
          <a:ln>
            <a:noFill/>
          </a:ln>
        </p:spPr>
      </p:pic>
      <p:pic>
        <p:nvPicPr>
          <p:cNvPr descr="Prismatic 3D Question Mark Vector Clipart image - Free stock photo ..." id="367" name="Google Shape;367;g2d407b37068_2_23"/>
          <p:cNvPicPr preferRelativeResize="0"/>
          <p:nvPr/>
        </p:nvPicPr>
        <p:blipFill>
          <a:blip r:embed="rId3">
            <a:alphaModFix/>
          </a:blip>
          <a:stretch>
            <a:fillRect/>
          </a:stretch>
        </p:blipFill>
        <p:spPr>
          <a:xfrm>
            <a:off x="2209812" y="1870800"/>
            <a:ext cx="2288626" cy="31164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65"/>
                                        </p:tgtEl>
                                        <p:attrNameLst>
                                          <p:attrName>r</p:attrName>
                                        </p:attrNameLst>
                                      </p:cBhvr>
                                    </p:animRot>
                                  </p:childTnLst>
                                </p:cTn>
                              </p:par>
                              <p:par>
                                <p:cTn fill="hold" nodeType="withEffect" presetClass="emph" presetID="8" presetSubtype="0">
                                  <p:stCondLst>
                                    <p:cond delay="0"/>
                                  </p:stCondLst>
                                  <p:childTnLst>
                                    <p:animRot by="-21600000">
                                      <p:cBhvr>
                                        <p:cTn dur="1000" fill="hold"/>
                                        <p:tgtEl>
                                          <p:spTgt spid="366"/>
                                        </p:tgtEl>
                                        <p:attrNameLst>
                                          <p:attrName>r</p:attrName>
                                        </p:attrNameLst>
                                      </p:cBhvr>
                                    </p:animRot>
                                  </p:childTnLst>
                                </p:cTn>
                              </p:par>
                              <p:par>
                                <p:cTn fill="hold" nodeType="withEffect" presetClass="emph" presetID="8" presetSubtype="0">
                                  <p:stCondLst>
                                    <p:cond delay="0"/>
                                  </p:stCondLst>
                                  <p:childTnLst>
                                    <p:animRot by="-21600000">
                                      <p:cBhvr>
                                        <p:cTn dur="1000" fill="hold"/>
                                        <p:tgtEl>
                                          <p:spTgt spid="367"/>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d407b37068_2_6"/>
          <p:cNvSpPr txBox="1"/>
          <p:nvPr/>
        </p:nvSpPr>
        <p:spPr>
          <a:xfrm>
            <a:off x="2209800" y="398242"/>
            <a:ext cx="8550600" cy="66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4400">
                <a:solidFill>
                  <a:srgbClr val="862633"/>
                </a:solidFill>
                <a:latin typeface="Times New Roman"/>
                <a:ea typeface="Times New Roman"/>
                <a:cs typeface="Times New Roman"/>
                <a:sym typeface="Times New Roman"/>
              </a:rPr>
              <a:t>About Union College</a:t>
            </a:r>
            <a:endParaRPr b="1" sz="4400">
              <a:solidFill>
                <a:srgbClr val="862633"/>
              </a:solidFill>
              <a:latin typeface="Times New Roman"/>
              <a:ea typeface="Times New Roman"/>
              <a:cs typeface="Times New Roman"/>
              <a:sym typeface="Times New Roman"/>
            </a:endParaRPr>
          </a:p>
        </p:txBody>
      </p:sp>
      <p:sp>
        <p:nvSpPr>
          <p:cNvPr id="194" name="Google Shape;194;g2d407b37068_2_6"/>
          <p:cNvSpPr txBox="1"/>
          <p:nvPr/>
        </p:nvSpPr>
        <p:spPr>
          <a:xfrm>
            <a:off x="1051750" y="1364101"/>
            <a:ext cx="4428000" cy="456900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rgbClr val="000000"/>
              </a:buClr>
              <a:buSzPts val="3600"/>
              <a:buChar char="●"/>
            </a:pPr>
            <a:r>
              <a:rPr lang="en-US" sz="3200">
                <a:solidFill>
                  <a:srgbClr val="000000"/>
                </a:solidFill>
                <a:latin typeface="Times New Roman"/>
                <a:ea typeface="Times New Roman"/>
                <a:cs typeface="Times New Roman"/>
                <a:sym typeface="Times New Roman"/>
              </a:rPr>
              <a:t>Small liberal arts college in Schenectady, NY</a:t>
            </a:r>
            <a:endParaRPr sz="3200">
              <a:solidFill>
                <a:srgbClr val="000000"/>
              </a:solidFill>
              <a:latin typeface="Times New Roman"/>
              <a:ea typeface="Times New Roman"/>
              <a:cs typeface="Times New Roman"/>
              <a:sym typeface="Times New Roman"/>
            </a:endParaRPr>
          </a:p>
          <a:p>
            <a:pPr indent="-457200" lvl="0" marL="457200" rtl="0" algn="l">
              <a:spcBef>
                <a:spcPts val="1000"/>
              </a:spcBef>
              <a:spcAft>
                <a:spcPts val="0"/>
              </a:spcAft>
              <a:buClr>
                <a:srgbClr val="000000"/>
              </a:buClr>
              <a:buSzPts val="3600"/>
              <a:buChar char="●"/>
            </a:pPr>
            <a:r>
              <a:rPr lang="en-US" sz="3200">
                <a:solidFill>
                  <a:srgbClr val="000000"/>
                </a:solidFill>
                <a:latin typeface="Times New Roman"/>
                <a:ea typeface="Times New Roman"/>
                <a:cs typeface="Times New Roman"/>
                <a:sym typeface="Times New Roman"/>
              </a:rPr>
              <a:t>Founded in 1795</a:t>
            </a:r>
            <a:endParaRPr sz="3200">
              <a:solidFill>
                <a:srgbClr val="000000"/>
              </a:solidFill>
              <a:latin typeface="Times New Roman"/>
              <a:ea typeface="Times New Roman"/>
              <a:cs typeface="Times New Roman"/>
              <a:sym typeface="Times New Roman"/>
            </a:endParaRPr>
          </a:p>
          <a:p>
            <a:pPr indent="-457200" lvl="0" marL="457200" rtl="0" algn="l">
              <a:spcBef>
                <a:spcPts val="1000"/>
              </a:spcBef>
              <a:spcAft>
                <a:spcPts val="0"/>
              </a:spcAft>
              <a:buClr>
                <a:srgbClr val="000000"/>
              </a:buClr>
              <a:buSzPts val="3600"/>
              <a:buChar char="●"/>
            </a:pPr>
            <a:r>
              <a:rPr lang="en-US" sz="3200">
                <a:solidFill>
                  <a:srgbClr val="000000"/>
                </a:solidFill>
                <a:latin typeface="Times New Roman"/>
                <a:ea typeface="Times New Roman"/>
                <a:cs typeface="Times New Roman"/>
                <a:sym typeface="Times New Roman"/>
              </a:rPr>
              <a:t>Over 60 undergraduate majors and minors</a:t>
            </a:r>
            <a:endParaRPr sz="3200">
              <a:solidFill>
                <a:srgbClr val="000000"/>
              </a:solidFill>
              <a:latin typeface="Times New Roman"/>
              <a:ea typeface="Times New Roman"/>
              <a:cs typeface="Times New Roman"/>
              <a:sym typeface="Times New Roman"/>
            </a:endParaRPr>
          </a:p>
          <a:p>
            <a:pPr indent="-457200" lvl="0" marL="457200" rtl="0" algn="l">
              <a:spcBef>
                <a:spcPts val="1000"/>
              </a:spcBef>
              <a:spcAft>
                <a:spcPts val="0"/>
              </a:spcAft>
              <a:buClr>
                <a:srgbClr val="000000"/>
              </a:buClr>
              <a:buSzPts val="3600"/>
              <a:buChar char="●"/>
            </a:pPr>
            <a:r>
              <a:rPr lang="en-US" sz="3200">
                <a:solidFill>
                  <a:srgbClr val="000000"/>
                </a:solidFill>
                <a:latin typeface="Times New Roman"/>
                <a:ea typeface="Times New Roman"/>
                <a:cs typeface="Times New Roman"/>
                <a:sym typeface="Times New Roman"/>
              </a:rPr>
              <a:t>Current enrollment: 2,050 students</a:t>
            </a:r>
            <a:endParaRPr b="1" sz="3200">
              <a:solidFill>
                <a:srgbClr val="000000"/>
              </a:solidFill>
            </a:endParaRPr>
          </a:p>
        </p:txBody>
      </p:sp>
      <p:pic>
        <p:nvPicPr>
          <p:cNvPr descr="No photo description available." id="195" name="Google Shape;195;g2d407b37068_2_6"/>
          <p:cNvPicPr preferRelativeResize="0"/>
          <p:nvPr/>
        </p:nvPicPr>
        <p:blipFill rotWithShape="1">
          <a:blip r:embed="rId3">
            <a:alphaModFix/>
          </a:blip>
          <a:srcRect b="0" l="0" r="0" t="0"/>
          <a:stretch/>
        </p:blipFill>
        <p:spPr>
          <a:xfrm>
            <a:off x="5632550" y="1542924"/>
            <a:ext cx="5619026" cy="4211349"/>
          </a:xfrm>
          <a:prstGeom prst="rect">
            <a:avLst/>
          </a:prstGeom>
          <a:noFill/>
          <a:ln cap="flat" cmpd="sng" w="9525">
            <a:solidFill>
              <a:srgbClr val="AA907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d407b37068_2_49"/>
          <p:cNvSpPr txBox="1"/>
          <p:nvPr>
            <p:ph type="title"/>
          </p:nvPr>
        </p:nvSpPr>
        <p:spPr>
          <a:xfrm>
            <a:off x="2209800" y="398242"/>
            <a:ext cx="8550600" cy="66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About Schaffer Library</a:t>
            </a:r>
            <a:endParaRPr/>
          </a:p>
        </p:txBody>
      </p:sp>
      <p:sp>
        <p:nvSpPr>
          <p:cNvPr id="202" name="Google Shape;202;g2d407b37068_2_49"/>
          <p:cNvSpPr txBox="1"/>
          <p:nvPr>
            <p:ph idx="1" type="body"/>
          </p:nvPr>
        </p:nvSpPr>
        <p:spPr>
          <a:xfrm>
            <a:off x="723900" y="1514575"/>
            <a:ext cx="10515600" cy="4669200"/>
          </a:xfrm>
          <a:prstGeom prst="rect">
            <a:avLst/>
          </a:prstGeom>
        </p:spPr>
        <p:txBody>
          <a:bodyPr anchorCtr="0" anchor="t" bIns="45700" lIns="91425" spcFirstLastPara="1" rIns="91425" wrap="square" tIns="45700">
            <a:noAutofit/>
          </a:bodyPr>
          <a:lstStyle/>
          <a:p>
            <a:pPr indent="-425450" lvl="0" marL="457200" rtl="0" algn="l">
              <a:lnSpc>
                <a:spcPct val="100000"/>
              </a:lnSpc>
              <a:spcBef>
                <a:spcPts val="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Four distinct locations: central library, special research library, </a:t>
            </a:r>
            <a:endParaRPr sz="3100">
              <a:solidFill>
                <a:schemeClr val="dk1"/>
              </a:solidFill>
              <a:latin typeface="Times New Roman"/>
              <a:ea typeface="Times New Roman"/>
              <a:cs typeface="Times New Roman"/>
              <a:sym typeface="Times New Roman"/>
            </a:endParaRPr>
          </a:p>
          <a:p>
            <a:pPr indent="0" lvl="0" marL="457200" rtl="0" algn="l">
              <a:lnSpc>
                <a:spcPct val="100000"/>
              </a:lnSpc>
              <a:spcBef>
                <a:spcPts val="1000"/>
              </a:spcBef>
              <a:spcAft>
                <a:spcPts val="0"/>
              </a:spcAft>
              <a:buNone/>
            </a:pPr>
            <a:r>
              <a:rPr lang="en-US" sz="3100">
                <a:solidFill>
                  <a:schemeClr val="dk1"/>
                </a:solidFill>
                <a:latin typeface="Times New Roman"/>
                <a:ea typeface="Times New Roman"/>
                <a:cs typeface="Times New Roman"/>
                <a:sym typeface="Times New Roman"/>
              </a:rPr>
              <a:t>special collections and archives, and offsite warehouse</a:t>
            </a:r>
            <a:endParaRPr sz="3100">
              <a:solidFill>
                <a:schemeClr val="dk1"/>
              </a:solidFill>
              <a:latin typeface="Times New Roman"/>
              <a:ea typeface="Times New Roman"/>
              <a:cs typeface="Times New Roman"/>
              <a:sym typeface="Times New Roman"/>
            </a:endParaRPr>
          </a:p>
          <a:p>
            <a:pPr indent="-425450" lvl="0" marL="457200" rtl="0" algn="l">
              <a:lnSpc>
                <a:spcPct val="100000"/>
              </a:lnSpc>
              <a:spcBef>
                <a:spcPts val="1000"/>
              </a:spcBef>
              <a:spcAft>
                <a:spcPts val="0"/>
              </a:spcAft>
              <a:buClr>
                <a:schemeClr val="dk1"/>
              </a:buClr>
              <a:buSzPts val="3100"/>
              <a:buFont typeface="Times New Roman"/>
              <a:buChar char="●"/>
            </a:pPr>
            <a:r>
              <a:rPr lang="en-US" sz="3200">
                <a:solidFill>
                  <a:schemeClr val="dk1"/>
                </a:solidFill>
                <a:latin typeface="Times New Roman"/>
                <a:ea typeface="Times New Roman"/>
                <a:cs typeface="Times New Roman"/>
                <a:sym typeface="Times New Roman"/>
              </a:rPr>
              <a:t>Physical inventory: ~500,000 items</a:t>
            </a:r>
            <a:endParaRPr sz="3100">
              <a:solidFill>
                <a:schemeClr val="dk1"/>
              </a:solidFill>
              <a:latin typeface="Times New Roman"/>
              <a:ea typeface="Times New Roman"/>
              <a:cs typeface="Times New Roman"/>
              <a:sym typeface="Times New Roman"/>
            </a:endParaRPr>
          </a:p>
          <a:p>
            <a:pPr indent="-425450" lvl="0" marL="457200" rtl="0" algn="l">
              <a:lnSpc>
                <a:spcPct val="100000"/>
              </a:lnSpc>
              <a:spcBef>
                <a:spcPts val="100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Migrated to Ex Libris Alma/Primo VE in 2019</a:t>
            </a:r>
            <a:endParaRPr sz="3100">
              <a:solidFill>
                <a:schemeClr val="dk1"/>
              </a:solidFill>
              <a:latin typeface="Times New Roman"/>
              <a:ea typeface="Times New Roman"/>
              <a:cs typeface="Times New Roman"/>
              <a:sym typeface="Times New Roman"/>
            </a:endParaRPr>
          </a:p>
          <a:p>
            <a:pPr indent="-425450" lvl="0" marL="457200" rtl="0" algn="l">
              <a:lnSpc>
                <a:spcPct val="100000"/>
              </a:lnSpc>
              <a:spcBef>
                <a:spcPts val="1000"/>
              </a:spcBef>
              <a:spcAft>
                <a:spcPts val="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Fourteen librarians, ten staff </a:t>
            </a:r>
            <a:endParaRPr sz="3100">
              <a:solidFill>
                <a:schemeClr val="dk1"/>
              </a:solidFill>
              <a:latin typeface="Times New Roman"/>
              <a:ea typeface="Times New Roman"/>
              <a:cs typeface="Times New Roman"/>
              <a:sym typeface="Times New Roman"/>
            </a:endParaRPr>
          </a:p>
          <a:p>
            <a:pPr indent="-425450" lvl="0" marL="457200" rtl="0" algn="l">
              <a:lnSpc>
                <a:spcPct val="100000"/>
              </a:lnSpc>
              <a:spcBef>
                <a:spcPts val="1000"/>
              </a:spcBef>
              <a:spcAft>
                <a:spcPts val="0"/>
              </a:spcAft>
              <a:buClr>
                <a:schemeClr val="dk1"/>
              </a:buClr>
              <a:buSzPts val="3100"/>
              <a:buFont typeface="Times New Roman"/>
              <a:buChar char="●"/>
            </a:pPr>
            <a:r>
              <a:rPr b="1" lang="en-US" sz="3100">
                <a:solidFill>
                  <a:schemeClr val="dk1"/>
                </a:solidFill>
                <a:latin typeface="Times New Roman"/>
                <a:ea typeface="Times New Roman"/>
                <a:cs typeface="Times New Roman"/>
                <a:sym typeface="Times New Roman"/>
              </a:rPr>
              <a:t>We use:</a:t>
            </a:r>
            <a:r>
              <a:rPr lang="en-US" sz="3100">
                <a:solidFill>
                  <a:schemeClr val="dk1"/>
                </a:solidFill>
                <a:latin typeface="Times New Roman"/>
                <a:ea typeface="Times New Roman"/>
                <a:cs typeface="Times New Roman"/>
                <a:sym typeface="Times New Roman"/>
              </a:rPr>
              <a:t> Checkout/Checkin, Resource Requests, Course Reserves; </a:t>
            </a:r>
            <a:r>
              <a:rPr b="1" lang="en-US" sz="3100">
                <a:solidFill>
                  <a:schemeClr val="dk1"/>
                </a:solidFill>
                <a:latin typeface="Times New Roman"/>
                <a:ea typeface="Times New Roman"/>
                <a:cs typeface="Times New Roman"/>
                <a:sym typeface="Times New Roman"/>
              </a:rPr>
              <a:t>we do not use:</a:t>
            </a:r>
            <a:r>
              <a:rPr lang="en-US" sz="3100">
                <a:solidFill>
                  <a:schemeClr val="dk1"/>
                </a:solidFill>
                <a:latin typeface="Times New Roman"/>
                <a:ea typeface="Times New Roman"/>
                <a:cs typeface="Times New Roman"/>
                <a:sym typeface="Times New Roman"/>
              </a:rPr>
              <a:t> Resource Sharing</a:t>
            </a:r>
            <a:endParaRPr sz="3100">
              <a:solidFill>
                <a:schemeClr val="dk1"/>
              </a:solidFill>
              <a:latin typeface="Times New Roman"/>
              <a:ea typeface="Times New Roman"/>
              <a:cs typeface="Times New Roman"/>
              <a:sym typeface="Times New Roman"/>
            </a:endParaRPr>
          </a:p>
          <a:p>
            <a:pPr indent="-425450" lvl="0" marL="457200" rtl="0" algn="l">
              <a:lnSpc>
                <a:spcPct val="100000"/>
              </a:lnSpc>
              <a:spcBef>
                <a:spcPts val="1000"/>
              </a:spcBef>
              <a:spcAft>
                <a:spcPts val="1000"/>
              </a:spcAft>
              <a:buClr>
                <a:schemeClr val="dk1"/>
              </a:buClr>
              <a:buSzPts val="3100"/>
              <a:buFont typeface="Times New Roman"/>
              <a:buChar char="●"/>
            </a:pPr>
            <a:r>
              <a:rPr lang="en-US" sz="3100">
                <a:solidFill>
                  <a:schemeClr val="dk1"/>
                </a:solidFill>
                <a:latin typeface="Times New Roman"/>
                <a:ea typeface="Times New Roman"/>
                <a:cs typeface="Times New Roman"/>
                <a:sym typeface="Times New Roman"/>
              </a:rPr>
              <a:t>Fine free!</a:t>
            </a:r>
            <a:endParaRPr sz="31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
          <p:cNvSpPr txBox="1"/>
          <p:nvPr>
            <p:ph type="title"/>
          </p:nvPr>
        </p:nvSpPr>
        <p:spPr>
          <a:xfrm>
            <a:off x="2209800" y="398242"/>
            <a:ext cx="8550728" cy="6635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Times New Roman"/>
              <a:buNone/>
            </a:pPr>
            <a:r>
              <a:rPr lang="en-US"/>
              <a:t>What are we talking about today?</a:t>
            </a:r>
            <a:endParaRPr/>
          </a:p>
        </p:txBody>
      </p:sp>
      <p:sp>
        <p:nvSpPr>
          <p:cNvPr id="208" name="Google Shape;208;p3"/>
          <p:cNvSpPr/>
          <p:nvPr/>
        </p:nvSpPr>
        <p:spPr>
          <a:xfrm>
            <a:off x="6025525" y="1701625"/>
            <a:ext cx="5471400" cy="4130100"/>
          </a:xfrm>
          <a:prstGeom prst="roundRect">
            <a:avLst>
              <a:gd fmla="val 16667" name="adj"/>
            </a:avLst>
          </a:prstGeom>
          <a:solidFill>
            <a:srgbClr val="862633"/>
          </a:solidFill>
          <a:ln cap="flat" cmpd="sng" w="25400">
            <a:solidFill>
              <a:srgbClr val="611B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9" name="Google Shape;209;p3"/>
          <p:cNvSpPr txBox="1"/>
          <p:nvPr/>
        </p:nvSpPr>
        <p:spPr>
          <a:xfrm>
            <a:off x="6609163" y="1734775"/>
            <a:ext cx="4304100" cy="663600"/>
          </a:xfrm>
          <a:prstGeom prst="rect">
            <a:avLst/>
          </a:prstGeom>
          <a:noFill/>
          <a:ln>
            <a:noFill/>
          </a:ln>
        </p:spPr>
        <p:txBody>
          <a:bodyPr anchorCtr="0" anchor="b" bIns="45700" lIns="91425" spcFirstLastPara="1" rIns="91425" wrap="square" tIns="45700">
            <a:noAutofit/>
          </a:bodyPr>
          <a:lstStyle/>
          <a:p>
            <a:pPr indent="-228600" lvl="0" marL="457200" rtl="0" algn="l">
              <a:lnSpc>
                <a:spcPct val="90000"/>
              </a:lnSpc>
              <a:spcBef>
                <a:spcPts val="1000"/>
              </a:spcBef>
              <a:spcAft>
                <a:spcPts val="0"/>
              </a:spcAft>
              <a:buNone/>
            </a:pPr>
            <a:r>
              <a:rPr b="1" lang="en-US" sz="2800" u="sng">
                <a:solidFill>
                  <a:srgbClr val="FFFFFF"/>
                </a:solidFill>
                <a:latin typeface="Times New Roman"/>
                <a:ea typeface="Times New Roman"/>
                <a:cs typeface="Times New Roman"/>
                <a:sym typeface="Times New Roman"/>
              </a:rPr>
              <a:t>Value of this Knowledge</a:t>
            </a:r>
            <a:endParaRPr b="1" sz="2400">
              <a:solidFill>
                <a:srgbClr val="545859"/>
              </a:solidFill>
              <a:latin typeface="Times New Roman"/>
              <a:ea typeface="Times New Roman"/>
              <a:cs typeface="Times New Roman"/>
              <a:sym typeface="Times New Roman"/>
            </a:endParaRPr>
          </a:p>
        </p:txBody>
      </p:sp>
      <p:sp>
        <p:nvSpPr>
          <p:cNvPr id="210" name="Google Shape;210;p3"/>
          <p:cNvSpPr txBox="1"/>
          <p:nvPr/>
        </p:nvSpPr>
        <p:spPr>
          <a:xfrm>
            <a:off x="6103213" y="2525825"/>
            <a:ext cx="5393700" cy="2312700"/>
          </a:xfrm>
          <a:prstGeom prst="rect">
            <a:avLst/>
          </a:prstGeom>
          <a:noFill/>
          <a:ln>
            <a:noFill/>
          </a:ln>
        </p:spPr>
        <p:txBody>
          <a:bodyPr anchorCtr="0" anchor="t" bIns="45700" lIns="91425" spcFirstLastPara="1" rIns="91425" wrap="square" tIns="45700">
            <a:noAutofit/>
          </a:bodyPr>
          <a:lstStyle/>
          <a:p>
            <a:pPr indent="-400050" lvl="0" marL="457200" rtl="0" algn="l">
              <a:lnSpc>
                <a:spcPct val="90000"/>
              </a:lnSpc>
              <a:spcBef>
                <a:spcPts val="1000"/>
              </a:spcBef>
              <a:spcAft>
                <a:spcPts val="0"/>
              </a:spcAft>
              <a:buClr>
                <a:srgbClr val="FFFFFF"/>
              </a:buClr>
              <a:buSzPts val="2700"/>
              <a:buFont typeface="Times New Roman"/>
              <a:buChar char="●"/>
            </a:pPr>
            <a:r>
              <a:rPr lang="en-US" sz="2700">
                <a:solidFill>
                  <a:srgbClr val="FFFFFF"/>
                </a:solidFill>
                <a:latin typeface="Times New Roman"/>
                <a:ea typeface="Times New Roman"/>
                <a:cs typeface="Times New Roman"/>
                <a:sym typeface="Times New Roman"/>
              </a:rPr>
              <a:t>Flexibility in future developments</a:t>
            </a:r>
            <a:endParaRPr b="1" sz="2700">
              <a:solidFill>
                <a:srgbClr val="545859"/>
              </a:solidFill>
              <a:latin typeface="Times New Roman"/>
              <a:ea typeface="Times New Roman"/>
              <a:cs typeface="Times New Roman"/>
              <a:sym typeface="Times New Roman"/>
            </a:endParaRPr>
          </a:p>
          <a:p>
            <a:pPr indent="-400050" lvl="0" marL="457200" rtl="0" algn="l">
              <a:lnSpc>
                <a:spcPct val="90000"/>
              </a:lnSpc>
              <a:spcBef>
                <a:spcPts val="1000"/>
              </a:spcBef>
              <a:spcAft>
                <a:spcPts val="0"/>
              </a:spcAft>
              <a:buClr>
                <a:srgbClr val="FFFFFF"/>
              </a:buClr>
              <a:buSzPts val="2700"/>
              <a:buFont typeface="Times New Roman"/>
              <a:buChar char="●"/>
            </a:pPr>
            <a:r>
              <a:rPr lang="en-US" sz="2700">
                <a:solidFill>
                  <a:srgbClr val="FFFFFF"/>
                </a:solidFill>
                <a:latin typeface="Times New Roman"/>
                <a:ea typeface="Times New Roman"/>
                <a:cs typeface="Times New Roman"/>
                <a:sym typeface="Times New Roman"/>
              </a:rPr>
              <a:t>Knowledge of where issues may be occurring</a:t>
            </a:r>
            <a:endParaRPr b="1" sz="2700">
              <a:solidFill>
                <a:srgbClr val="545859"/>
              </a:solidFill>
              <a:latin typeface="Times New Roman"/>
              <a:ea typeface="Times New Roman"/>
              <a:cs typeface="Times New Roman"/>
              <a:sym typeface="Times New Roman"/>
            </a:endParaRPr>
          </a:p>
          <a:p>
            <a:pPr indent="-400050" lvl="0" marL="457200" rtl="0" algn="l">
              <a:lnSpc>
                <a:spcPct val="90000"/>
              </a:lnSpc>
              <a:spcBef>
                <a:spcPts val="1000"/>
              </a:spcBef>
              <a:spcAft>
                <a:spcPts val="0"/>
              </a:spcAft>
              <a:buClr>
                <a:srgbClr val="FFFFFF"/>
              </a:buClr>
              <a:buSzPts val="2700"/>
              <a:buFont typeface="Times New Roman"/>
              <a:buChar char="●"/>
            </a:pPr>
            <a:r>
              <a:rPr lang="en-US" sz="2700">
                <a:solidFill>
                  <a:srgbClr val="FFFFFF"/>
                </a:solidFill>
                <a:latin typeface="Times New Roman"/>
                <a:ea typeface="Times New Roman"/>
                <a:cs typeface="Times New Roman"/>
                <a:sym typeface="Times New Roman"/>
              </a:rPr>
              <a:t>Understanding of Alma’s connected systems</a:t>
            </a:r>
            <a:endParaRPr b="1" sz="2700">
              <a:solidFill>
                <a:srgbClr val="545859"/>
              </a:solidFill>
              <a:latin typeface="Times New Roman"/>
              <a:ea typeface="Times New Roman"/>
              <a:cs typeface="Times New Roman"/>
              <a:sym typeface="Times New Roman"/>
            </a:endParaRPr>
          </a:p>
          <a:p>
            <a:pPr indent="-228600" lvl="0" marL="457200" rtl="0" algn="l">
              <a:lnSpc>
                <a:spcPct val="90000"/>
              </a:lnSpc>
              <a:spcBef>
                <a:spcPts val="1000"/>
              </a:spcBef>
              <a:spcAft>
                <a:spcPts val="0"/>
              </a:spcAft>
              <a:buNone/>
            </a:pPr>
            <a:r>
              <a:t/>
            </a:r>
            <a:endParaRPr b="1" sz="2400">
              <a:solidFill>
                <a:srgbClr val="545859"/>
              </a:solidFill>
            </a:endParaRPr>
          </a:p>
        </p:txBody>
      </p:sp>
      <p:sp>
        <p:nvSpPr>
          <p:cNvPr id="211" name="Google Shape;211;p3"/>
          <p:cNvSpPr/>
          <p:nvPr/>
        </p:nvSpPr>
        <p:spPr>
          <a:xfrm>
            <a:off x="695088" y="1734775"/>
            <a:ext cx="5259000" cy="4096800"/>
          </a:xfrm>
          <a:prstGeom prst="roundRect">
            <a:avLst>
              <a:gd fmla="val 16667" name="adj"/>
            </a:avLst>
          </a:prstGeom>
          <a:solidFill>
            <a:srgbClr val="862633"/>
          </a:solidFill>
          <a:ln cap="flat" cmpd="sng" w="25400">
            <a:solidFill>
              <a:srgbClr val="611B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2" name="Google Shape;212;p3"/>
          <p:cNvSpPr txBox="1"/>
          <p:nvPr>
            <p:ph idx="1" type="body"/>
          </p:nvPr>
        </p:nvSpPr>
        <p:spPr>
          <a:xfrm>
            <a:off x="1022138" y="2525825"/>
            <a:ext cx="5064000" cy="2921700"/>
          </a:xfrm>
          <a:prstGeom prst="rect">
            <a:avLst/>
          </a:prstGeom>
          <a:noFill/>
          <a:ln>
            <a:noFill/>
          </a:ln>
        </p:spPr>
        <p:txBody>
          <a:bodyPr anchorCtr="0" anchor="t" bIns="45700" lIns="91425" spcFirstLastPara="1" rIns="91425" wrap="square" tIns="45700">
            <a:noAutofit/>
          </a:bodyPr>
          <a:lstStyle/>
          <a:p>
            <a:pPr indent="-387350" lvl="0" marL="342900" rtl="0" algn="l">
              <a:lnSpc>
                <a:spcPct val="90000"/>
              </a:lnSpc>
              <a:spcBef>
                <a:spcPts val="1000"/>
              </a:spcBef>
              <a:spcAft>
                <a:spcPts val="0"/>
              </a:spcAft>
              <a:buClr>
                <a:schemeClr val="lt1"/>
              </a:buClr>
              <a:buSzPts val="2700"/>
              <a:buFont typeface="Times New Roman"/>
              <a:buChar char="●"/>
            </a:pPr>
            <a:r>
              <a:rPr lang="en-US" sz="2700">
                <a:solidFill>
                  <a:schemeClr val="lt1"/>
                </a:solidFill>
                <a:latin typeface="Times New Roman"/>
                <a:ea typeface="Times New Roman"/>
                <a:cs typeface="Times New Roman"/>
                <a:sym typeface="Times New Roman"/>
              </a:rPr>
              <a:t>Overview of Alma Fulfillment configuration</a:t>
            </a:r>
            <a:endParaRPr sz="2700">
              <a:solidFill>
                <a:schemeClr val="lt1"/>
              </a:solidFill>
              <a:latin typeface="Times New Roman"/>
              <a:ea typeface="Times New Roman"/>
              <a:cs typeface="Times New Roman"/>
              <a:sym typeface="Times New Roman"/>
            </a:endParaRPr>
          </a:p>
          <a:p>
            <a:pPr indent="-387350" lvl="0" marL="342900" rtl="0" algn="l">
              <a:lnSpc>
                <a:spcPct val="90000"/>
              </a:lnSpc>
              <a:spcBef>
                <a:spcPts val="1000"/>
              </a:spcBef>
              <a:spcAft>
                <a:spcPts val="0"/>
              </a:spcAft>
              <a:buClr>
                <a:schemeClr val="lt1"/>
              </a:buClr>
              <a:buSzPts val="2700"/>
              <a:buFont typeface="Times New Roman"/>
              <a:buChar char="●"/>
            </a:pPr>
            <a:r>
              <a:rPr lang="en-US" sz="2700">
                <a:solidFill>
                  <a:schemeClr val="lt1"/>
                </a:solidFill>
                <a:latin typeface="Times New Roman"/>
                <a:ea typeface="Times New Roman"/>
                <a:cs typeface="Times New Roman"/>
                <a:sym typeface="Times New Roman"/>
              </a:rPr>
              <a:t>Reasons for redesigning Fulfillment configuration </a:t>
            </a:r>
            <a:endParaRPr sz="2700">
              <a:solidFill>
                <a:schemeClr val="lt1"/>
              </a:solidFill>
              <a:latin typeface="Times New Roman"/>
              <a:ea typeface="Times New Roman"/>
              <a:cs typeface="Times New Roman"/>
              <a:sym typeface="Times New Roman"/>
            </a:endParaRPr>
          </a:p>
          <a:p>
            <a:pPr indent="-387350" lvl="0" marL="342900" rtl="0" algn="l">
              <a:lnSpc>
                <a:spcPct val="90000"/>
              </a:lnSpc>
              <a:spcBef>
                <a:spcPts val="1000"/>
              </a:spcBef>
              <a:spcAft>
                <a:spcPts val="0"/>
              </a:spcAft>
              <a:buClr>
                <a:schemeClr val="lt1"/>
              </a:buClr>
              <a:buSzPts val="2700"/>
              <a:buFont typeface="Times New Roman"/>
              <a:buChar char="●"/>
            </a:pPr>
            <a:r>
              <a:rPr lang="en-US" sz="2700">
                <a:solidFill>
                  <a:schemeClr val="lt1"/>
                </a:solidFill>
                <a:latin typeface="Times New Roman"/>
                <a:ea typeface="Times New Roman"/>
                <a:cs typeface="Times New Roman"/>
                <a:sym typeface="Times New Roman"/>
              </a:rPr>
              <a:t>W</a:t>
            </a:r>
            <a:r>
              <a:rPr lang="en-US" sz="2700">
                <a:solidFill>
                  <a:schemeClr val="lt1"/>
                </a:solidFill>
                <a:latin typeface="Times New Roman"/>
                <a:ea typeface="Times New Roman"/>
                <a:cs typeface="Times New Roman"/>
                <a:sym typeface="Times New Roman"/>
              </a:rPr>
              <a:t>hat we did</a:t>
            </a:r>
            <a:endParaRPr sz="2700">
              <a:solidFill>
                <a:schemeClr val="lt1"/>
              </a:solidFill>
              <a:latin typeface="Times New Roman"/>
              <a:ea typeface="Times New Roman"/>
              <a:cs typeface="Times New Roman"/>
              <a:sym typeface="Times New Roman"/>
            </a:endParaRPr>
          </a:p>
          <a:p>
            <a:pPr indent="-387350" lvl="0" marL="342900" rtl="0" algn="l">
              <a:lnSpc>
                <a:spcPct val="90000"/>
              </a:lnSpc>
              <a:spcBef>
                <a:spcPts val="1000"/>
              </a:spcBef>
              <a:spcAft>
                <a:spcPts val="0"/>
              </a:spcAft>
              <a:buClr>
                <a:schemeClr val="lt1"/>
              </a:buClr>
              <a:buSzPts val="2700"/>
              <a:buFont typeface="Times New Roman"/>
              <a:buChar char="●"/>
            </a:pPr>
            <a:r>
              <a:rPr lang="en-US" sz="2700">
                <a:solidFill>
                  <a:schemeClr val="lt1"/>
                </a:solidFill>
                <a:latin typeface="Times New Roman"/>
                <a:ea typeface="Times New Roman"/>
                <a:cs typeface="Times New Roman"/>
                <a:sym typeface="Times New Roman"/>
              </a:rPr>
              <a:t>Tips and takeaways</a:t>
            </a:r>
            <a:endParaRPr sz="2700">
              <a:solidFill>
                <a:schemeClr val="lt1"/>
              </a:solidFill>
              <a:latin typeface="Times New Roman"/>
              <a:ea typeface="Times New Roman"/>
              <a:cs typeface="Times New Roman"/>
              <a:sym typeface="Times New Roman"/>
            </a:endParaRPr>
          </a:p>
        </p:txBody>
      </p:sp>
      <p:sp>
        <p:nvSpPr>
          <p:cNvPr id="213" name="Google Shape;213;p3"/>
          <p:cNvSpPr txBox="1"/>
          <p:nvPr/>
        </p:nvSpPr>
        <p:spPr>
          <a:xfrm>
            <a:off x="1814388" y="1879475"/>
            <a:ext cx="3020400" cy="574500"/>
          </a:xfrm>
          <a:prstGeom prst="rect">
            <a:avLst/>
          </a:prstGeom>
          <a:noFill/>
          <a:ln>
            <a:noFill/>
          </a:ln>
        </p:spPr>
        <p:txBody>
          <a:bodyPr anchorCtr="0" anchor="b" bIns="45700" lIns="91425" spcFirstLastPara="1" rIns="91425" wrap="square" tIns="45700">
            <a:noAutofit/>
          </a:bodyPr>
          <a:lstStyle/>
          <a:p>
            <a:pPr indent="-228600" lvl="0" marL="457200" rtl="0" algn="l">
              <a:lnSpc>
                <a:spcPct val="90000"/>
              </a:lnSpc>
              <a:spcBef>
                <a:spcPts val="1000"/>
              </a:spcBef>
              <a:spcAft>
                <a:spcPts val="0"/>
              </a:spcAft>
              <a:buNone/>
            </a:pPr>
            <a:r>
              <a:rPr b="1" lang="en-US" sz="2800" u="sng">
                <a:solidFill>
                  <a:srgbClr val="FFFFFF"/>
                </a:solidFill>
                <a:latin typeface="Times New Roman"/>
                <a:ea typeface="Times New Roman"/>
                <a:cs typeface="Times New Roman"/>
                <a:sym typeface="Times New Roman"/>
              </a:rPr>
              <a:t>Today's</a:t>
            </a:r>
            <a:r>
              <a:rPr b="1" lang="en-US" sz="2800" u="sng">
                <a:solidFill>
                  <a:srgbClr val="FFFFFF"/>
                </a:solidFill>
                <a:latin typeface="Times New Roman"/>
                <a:ea typeface="Times New Roman"/>
                <a:cs typeface="Times New Roman"/>
                <a:sym typeface="Times New Roman"/>
              </a:rPr>
              <a:t> Agenda</a:t>
            </a:r>
            <a:endParaRPr b="1" sz="2400">
              <a:solidFill>
                <a:srgbClr val="545859"/>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g2d407b37068_0_11"/>
          <p:cNvPicPr preferRelativeResize="0"/>
          <p:nvPr/>
        </p:nvPicPr>
        <p:blipFill>
          <a:blip r:embed="rId3">
            <a:alphaModFix/>
          </a:blip>
          <a:stretch>
            <a:fillRect/>
          </a:stretch>
        </p:blipFill>
        <p:spPr>
          <a:xfrm>
            <a:off x="794775" y="152400"/>
            <a:ext cx="11128484" cy="6553199"/>
          </a:xfrm>
          <a:prstGeom prst="rect">
            <a:avLst/>
          </a:prstGeom>
          <a:noFill/>
          <a:ln>
            <a:noFill/>
          </a:ln>
        </p:spPr>
      </p:pic>
      <p:sp>
        <p:nvSpPr>
          <p:cNvPr id="220" name="Google Shape;220;g2d407b37068_0_11"/>
          <p:cNvSpPr txBox="1"/>
          <p:nvPr>
            <p:ph type="title"/>
          </p:nvPr>
        </p:nvSpPr>
        <p:spPr>
          <a:xfrm>
            <a:off x="7459050" y="254050"/>
            <a:ext cx="4464300" cy="2040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Times New Roman"/>
              <a:buNone/>
            </a:pPr>
            <a:r>
              <a:rPr lang="en-US"/>
              <a:t>General Fulfillment Process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0de5a8c938_0_0"/>
          <p:cNvSpPr txBox="1"/>
          <p:nvPr>
            <p:ph type="title"/>
          </p:nvPr>
        </p:nvSpPr>
        <p:spPr>
          <a:xfrm>
            <a:off x="2209800" y="398242"/>
            <a:ext cx="8550600" cy="66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Why redesign?</a:t>
            </a:r>
            <a:endParaRPr/>
          </a:p>
        </p:txBody>
      </p:sp>
      <p:sp>
        <p:nvSpPr>
          <p:cNvPr id="227" name="Google Shape;227;g30de5a8c938_0_0"/>
          <p:cNvSpPr txBox="1"/>
          <p:nvPr>
            <p:ph idx="1" type="body"/>
          </p:nvPr>
        </p:nvSpPr>
        <p:spPr>
          <a:xfrm>
            <a:off x="838200" y="1405250"/>
            <a:ext cx="10515600" cy="4663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3200">
                <a:solidFill>
                  <a:schemeClr val="dk1"/>
                </a:solidFill>
                <a:latin typeface="Times New Roman"/>
                <a:ea typeface="Times New Roman"/>
                <a:cs typeface="Times New Roman"/>
                <a:sym typeface="Times New Roman"/>
              </a:rPr>
              <a:t>Challenging migration</a:t>
            </a:r>
            <a:endParaRPr sz="320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T</a:t>
            </a:r>
            <a:r>
              <a:rPr b="0" lang="en-US">
                <a:solidFill>
                  <a:schemeClr val="dk1"/>
                </a:solidFill>
                <a:latin typeface="Times New Roman"/>
                <a:ea typeface="Times New Roman"/>
                <a:cs typeface="Times New Roman"/>
                <a:sym typeface="Times New Roman"/>
              </a:rPr>
              <a:t>ried to map to previous ILS (Sierra)</a:t>
            </a:r>
            <a:endParaRPr b="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Didn’t have the expertise/support to make an idealized configuration</a:t>
            </a:r>
            <a:endParaRPr b="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Created too complex of a system for the size of our organization</a:t>
            </a:r>
            <a:endParaRPr b="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Wasn’t successful: didn’t make sense and didn’t fully optimize Alma</a:t>
            </a:r>
            <a:endParaRPr b="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b="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US" sz="3200">
                <a:solidFill>
                  <a:schemeClr val="dk1"/>
                </a:solidFill>
                <a:latin typeface="Times New Roman"/>
                <a:ea typeface="Times New Roman"/>
                <a:cs typeface="Times New Roman"/>
                <a:sym typeface="Times New Roman"/>
              </a:rPr>
              <a:t>Effects</a:t>
            </a:r>
            <a:endParaRPr sz="320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Poor user experience</a:t>
            </a:r>
            <a:endParaRPr b="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Constant collection management</a:t>
            </a:r>
            <a:endParaRPr b="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Extraneous work for Access Services staff</a:t>
            </a:r>
            <a:endParaRPr b="0" sz="23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d407b37068_2_30"/>
          <p:cNvSpPr txBox="1"/>
          <p:nvPr>
            <p:ph type="title"/>
          </p:nvPr>
        </p:nvSpPr>
        <p:spPr>
          <a:xfrm>
            <a:off x="2209800" y="398242"/>
            <a:ext cx="8550600" cy="66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Why redesign?</a:t>
            </a:r>
            <a:endParaRPr/>
          </a:p>
        </p:txBody>
      </p:sp>
      <p:sp>
        <p:nvSpPr>
          <p:cNvPr id="234" name="Google Shape;234;g2d407b37068_2_30"/>
          <p:cNvSpPr txBox="1"/>
          <p:nvPr>
            <p:ph idx="1" type="body"/>
          </p:nvPr>
        </p:nvSpPr>
        <p:spPr>
          <a:xfrm>
            <a:off x="846500" y="1433900"/>
            <a:ext cx="10301100" cy="46923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3200">
                <a:solidFill>
                  <a:schemeClr val="dk1"/>
                </a:solidFill>
                <a:latin typeface="Times New Roman"/>
                <a:ea typeface="Times New Roman"/>
                <a:cs typeface="Times New Roman"/>
                <a:sym typeface="Times New Roman"/>
              </a:rPr>
              <a:t>“Short-term” solutions</a:t>
            </a:r>
            <a:endParaRPr sz="320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Workarounds</a:t>
            </a:r>
            <a:endParaRPr b="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Lots of follow-up tickets</a:t>
            </a:r>
            <a:endParaRPr b="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Manual manipulation of transactions</a:t>
            </a:r>
            <a:endParaRPr b="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Close account management</a:t>
            </a:r>
            <a:endParaRPr b="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b="0" sz="1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US" sz="3200">
                <a:solidFill>
                  <a:schemeClr val="dk1"/>
                </a:solidFill>
                <a:latin typeface="Times New Roman"/>
                <a:ea typeface="Times New Roman"/>
                <a:cs typeface="Times New Roman"/>
                <a:sym typeface="Times New Roman"/>
              </a:rPr>
              <a:t>It was time!</a:t>
            </a:r>
            <a:endParaRPr sz="320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Six years since migration started</a:t>
            </a:r>
            <a:endParaRPr b="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Staff turnover</a:t>
            </a:r>
            <a:endParaRPr b="0">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b="0" lang="en-US">
                <a:solidFill>
                  <a:schemeClr val="dk1"/>
                </a:solidFill>
                <a:latin typeface="Times New Roman"/>
                <a:ea typeface="Times New Roman"/>
                <a:cs typeface="Times New Roman"/>
                <a:sym typeface="Times New Roman"/>
              </a:rPr>
              <a:t>Changes to philosophy and service approach</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d407b37068_2_61"/>
          <p:cNvSpPr txBox="1"/>
          <p:nvPr>
            <p:ph type="title"/>
          </p:nvPr>
        </p:nvSpPr>
        <p:spPr>
          <a:xfrm>
            <a:off x="2209800" y="398242"/>
            <a:ext cx="8550600" cy="663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plan</a:t>
            </a:r>
            <a:endParaRPr/>
          </a:p>
        </p:txBody>
      </p:sp>
      <p:sp>
        <p:nvSpPr>
          <p:cNvPr id="241" name="Google Shape;241;g2d407b37068_2_61"/>
          <p:cNvSpPr/>
          <p:nvPr/>
        </p:nvSpPr>
        <p:spPr>
          <a:xfrm>
            <a:off x="1518538" y="2782600"/>
            <a:ext cx="4434000" cy="1233000"/>
          </a:xfrm>
          <a:prstGeom prst="snip1Rect">
            <a:avLst>
              <a:gd fmla="val 16667" name="adj"/>
            </a:avLst>
          </a:prstGeom>
          <a:solidFill>
            <a:srgbClr val="E7E6E6"/>
          </a:solidFill>
          <a:ln cap="flat" cmpd="sng" w="9525">
            <a:solidFill>
              <a:srgbClr val="545859"/>
            </a:solidFill>
            <a:prstDash val="solid"/>
            <a:round/>
            <a:headEnd len="sm" w="sm" type="none"/>
            <a:tailEnd len="sm" w="sm" type="none"/>
          </a:ln>
        </p:spPr>
        <p:txBody>
          <a:bodyPr anchorCtr="0" anchor="ctr" bIns="91425" lIns="91425" spcFirstLastPara="1" rIns="91425" wrap="square" tIns="91425">
            <a:noAutofit/>
          </a:bodyPr>
          <a:lstStyle/>
          <a:p>
            <a:pPr indent="-393700" lvl="0" marL="457200" rtl="0" algn="ctr">
              <a:spcBef>
                <a:spcPts val="0"/>
              </a:spcBef>
              <a:spcAft>
                <a:spcPts val="0"/>
              </a:spcAft>
              <a:buClr>
                <a:srgbClr val="862633"/>
              </a:buClr>
              <a:buSzPts val="2600"/>
              <a:buFont typeface="Times New Roman"/>
              <a:buAutoNum type="arabicPeriod"/>
            </a:pPr>
            <a:r>
              <a:rPr b="1" lang="en-US" sz="2600">
                <a:solidFill>
                  <a:srgbClr val="862633"/>
                </a:solidFill>
                <a:latin typeface="Times New Roman"/>
                <a:ea typeface="Times New Roman"/>
                <a:cs typeface="Times New Roman"/>
                <a:sym typeface="Times New Roman"/>
              </a:rPr>
              <a:t>Review &amp; Cleanup</a:t>
            </a:r>
            <a:endParaRPr b="1" sz="2200">
              <a:solidFill>
                <a:srgbClr val="545859"/>
              </a:solidFill>
              <a:latin typeface="Times New Roman"/>
              <a:ea typeface="Times New Roman"/>
              <a:cs typeface="Times New Roman"/>
              <a:sym typeface="Times New Roman"/>
            </a:endParaRPr>
          </a:p>
        </p:txBody>
      </p:sp>
      <p:sp>
        <p:nvSpPr>
          <p:cNvPr id="242" name="Google Shape;242;g2d407b37068_2_61"/>
          <p:cNvSpPr/>
          <p:nvPr/>
        </p:nvSpPr>
        <p:spPr>
          <a:xfrm>
            <a:off x="6054363" y="2782601"/>
            <a:ext cx="4434000" cy="1233000"/>
          </a:xfrm>
          <a:prstGeom prst="snip1Rect">
            <a:avLst>
              <a:gd fmla="val 16667" name="adj"/>
            </a:avLst>
          </a:prstGeom>
          <a:solidFill>
            <a:srgbClr val="E7E6E6"/>
          </a:solidFill>
          <a:ln cap="flat" cmpd="sng" w="9525">
            <a:solidFill>
              <a:srgbClr val="5458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600">
                <a:solidFill>
                  <a:srgbClr val="862633"/>
                </a:solidFill>
                <a:latin typeface="Times New Roman"/>
                <a:ea typeface="Times New Roman"/>
                <a:cs typeface="Times New Roman"/>
                <a:sym typeface="Times New Roman"/>
              </a:rPr>
              <a:t>2. Crafting Outcomes</a:t>
            </a:r>
            <a:endParaRPr b="1" sz="2100">
              <a:solidFill>
                <a:srgbClr val="545859"/>
              </a:solidFill>
              <a:latin typeface="Times New Roman"/>
              <a:ea typeface="Times New Roman"/>
              <a:cs typeface="Times New Roman"/>
              <a:sym typeface="Times New Roman"/>
            </a:endParaRPr>
          </a:p>
        </p:txBody>
      </p:sp>
      <p:sp>
        <p:nvSpPr>
          <p:cNvPr id="243" name="Google Shape;243;g2d407b37068_2_61"/>
          <p:cNvSpPr/>
          <p:nvPr/>
        </p:nvSpPr>
        <p:spPr>
          <a:xfrm>
            <a:off x="1518538" y="4117176"/>
            <a:ext cx="4434000" cy="1233000"/>
          </a:xfrm>
          <a:prstGeom prst="snip1Rect">
            <a:avLst>
              <a:gd fmla="val 16667" name="adj"/>
            </a:avLst>
          </a:prstGeom>
          <a:solidFill>
            <a:srgbClr val="E7E6E6"/>
          </a:solidFill>
          <a:ln cap="flat" cmpd="sng" w="9525">
            <a:solidFill>
              <a:srgbClr val="5458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600">
                <a:solidFill>
                  <a:srgbClr val="862633"/>
                </a:solidFill>
                <a:latin typeface="Times New Roman"/>
                <a:ea typeface="Times New Roman"/>
                <a:cs typeface="Times New Roman"/>
                <a:sym typeface="Times New Roman"/>
              </a:rPr>
              <a:t>3. 	Building Configuration</a:t>
            </a:r>
            <a:endParaRPr b="1" sz="2200">
              <a:solidFill>
                <a:srgbClr val="545859"/>
              </a:solidFill>
              <a:latin typeface="Times New Roman"/>
              <a:ea typeface="Times New Roman"/>
              <a:cs typeface="Times New Roman"/>
              <a:sym typeface="Times New Roman"/>
            </a:endParaRPr>
          </a:p>
        </p:txBody>
      </p:sp>
      <p:sp>
        <p:nvSpPr>
          <p:cNvPr id="244" name="Google Shape;244;g2d407b37068_2_61"/>
          <p:cNvSpPr/>
          <p:nvPr/>
        </p:nvSpPr>
        <p:spPr>
          <a:xfrm>
            <a:off x="6054363" y="4117176"/>
            <a:ext cx="4434000" cy="1233000"/>
          </a:xfrm>
          <a:prstGeom prst="snip1Rect">
            <a:avLst>
              <a:gd fmla="val 16667" name="adj"/>
            </a:avLst>
          </a:prstGeom>
          <a:solidFill>
            <a:srgbClr val="E7E6E6"/>
          </a:solidFill>
          <a:ln cap="flat" cmpd="sng" w="9525">
            <a:solidFill>
              <a:srgbClr val="5458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600">
                <a:solidFill>
                  <a:srgbClr val="862633"/>
                </a:solidFill>
                <a:latin typeface="Times New Roman"/>
                <a:ea typeface="Times New Roman"/>
                <a:cs typeface="Times New Roman"/>
                <a:sym typeface="Times New Roman"/>
              </a:rPr>
              <a:t>4. Testing &amp; Implementation</a:t>
            </a:r>
            <a:endParaRPr b="1" sz="2200">
              <a:solidFill>
                <a:srgbClr val="545859"/>
              </a:solidFill>
              <a:latin typeface="Times New Roman"/>
              <a:ea typeface="Times New Roman"/>
              <a:cs typeface="Times New Roman"/>
              <a:sym typeface="Times New Roman"/>
            </a:endParaRPr>
          </a:p>
        </p:txBody>
      </p:sp>
      <p:sp>
        <p:nvSpPr>
          <p:cNvPr id="245" name="Google Shape;245;g2d407b37068_2_61"/>
          <p:cNvSpPr txBox="1"/>
          <p:nvPr/>
        </p:nvSpPr>
        <p:spPr>
          <a:xfrm>
            <a:off x="1296000" y="1385050"/>
            <a:ext cx="9600000" cy="117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2"/>
                </a:solidFill>
                <a:latin typeface="Times New Roman"/>
                <a:ea typeface="Times New Roman"/>
                <a:cs typeface="Times New Roman"/>
                <a:sym typeface="Times New Roman"/>
              </a:rPr>
              <a:t>October 2023 - September 2024:</a:t>
            </a:r>
            <a:endParaRPr b="1" sz="2800">
              <a:solidFill>
                <a:schemeClr val="dk2"/>
              </a:solidFill>
              <a:latin typeface="Times New Roman"/>
              <a:ea typeface="Times New Roman"/>
              <a:cs typeface="Times New Roman"/>
              <a:sym typeface="Times New Roman"/>
            </a:endParaRPr>
          </a:p>
          <a:p>
            <a:pPr indent="-406400" lvl="0" marL="457200" rtl="0" algn="l">
              <a:spcBef>
                <a:spcPts val="1000"/>
              </a:spcBef>
              <a:spcAft>
                <a:spcPts val="1000"/>
              </a:spcAft>
              <a:buClr>
                <a:schemeClr val="dk2"/>
              </a:buClr>
              <a:buSzPts val="2800"/>
              <a:buFont typeface="Times New Roman"/>
              <a:buChar char="●"/>
            </a:pPr>
            <a:r>
              <a:rPr lang="en-US" sz="2800">
                <a:solidFill>
                  <a:schemeClr val="dk2"/>
                </a:solidFill>
                <a:latin typeface="Times New Roman"/>
                <a:ea typeface="Times New Roman"/>
                <a:cs typeface="Times New Roman"/>
                <a:sym typeface="Times New Roman"/>
              </a:rPr>
              <a:t>50 hours of weekly meetings + 50 hours of project time</a:t>
            </a:r>
            <a:endParaRPr sz="2800">
              <a:solidFill>
                <a:schemeClr val="dk2"/>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Theme 1a - higher titles">
  <a:themeElements>
    <a:clrScheme name="Custom 1">
      <a:dk1>
        <a:srgbClr val="000000"/>
      </a:dk1>
      <a:lt1>
        <a:srgbClr val="FFFFFF"/>
      </a:lt1>
      <a:dk2>
        <a:srgbClr val="545859"/>
      </a:dk2>
      <a:lt2>
        <a:srgbClr val="E7E6E6"/>
      </a:lt2>
      <a:accent1>
        <a:srgbClr val="862633"/>
      </a:accent1>
      <a:accent2>
        <a:srgbClr val="000000"/>
      </a:accent2>
      <a:accent3>
        <a:srgbClr val="545859"/>
      </a:accent3>
      <a:accent4>
        <a:srgbClr val="AA9071"/>
      </a:accent4>
      <a:accent5>
        <a:srgbClr val="FFFFF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2024-10-08T17:56:07Z</dcterms:created>
  <dc:creator>Cassidy, Patrick F.</dc:creator>
</cp:coreProperties>
</file>