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8e57c9728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8e57c9728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e57c972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e57c972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94c4f5a9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94c4f5a9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e57c972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e57c972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94c4f5a9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94c4f5a9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8e57c9728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8e57c9728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8e57c9728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8e57c9728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8e57c9728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8e57c9728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8e57c9728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8e57c9728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mailto:scarter@umn.edu" TargetMode="External"/><Relationship Id="rId4" Type="http://schemas.openxmlformats.org/officeDocument/2006/relationships/hyperlink" Target="mailto:j.morrow@northeastern.edu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files.mtstatic.com/site_11811/64119/0?Expires=1525448499&amp;Signature=SSvW1cMK2~AoQ2J43Z5AGC~uTQNDg51k2KWA6aEOGtkuHjX5VvTbE82x4WMFwz8sYoPvrPHQDCr50~RRlY~h3-nJAPgFlD6p3RAYErbplxDc-7CAEyx1mUfSa75j-GNM4ilhq7HHMOkBBqntv4fGekQGMFeY1N9RAhDki-zQZK0_&amp;Key-Pair-Id=APKAJ5Y6AV4GI7A555NA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0975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Alma Licensing</a:t>
            </a:r>
            <a:br>
              <a:rPr lang="en"/>
            </a:br>
            <a:r>
              <a:rPr lang="en"/>
              <a:t>Advisory Group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Sunshine Carter &amp; Janet Morrow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ELUNA 2018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May 4, 2018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Questions/Comments:</a:t>
            </a:r>
            <a:endParaRPr/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30200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</a:rPr>
              <a:t>Sunshine Carter</a:t>
            </a:r>
            <a:br>
              <a:rPr lang="en" sz="2000">
                <a:solidFill>
                  <a:srgbClr val="000000"/>
                </a:solidFill>
              </a:rPr>
            </a:br>
            <a:r>
              <a:rPr lang="en" sz="2000" u="sng">
                <a:solidFill>
                  <a:srgbClr val="000000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scarter@umn.edu</a:t>
            </a:r>
            <a:endParaRPr sz="2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000000"/>
                </a:solidFill>
              </a:rPr>
              <a:t>Janet Morrow</a:t>
            </a:r>
            <a:br>
              <a:rPr lang="en" sz="2000">
                <a:solidFill>
                  <a:srgbClr val="000000"/>
                </a:solidFill>
              </a:rPr>
            </a:br>
            <a:r>
              <a:rPr lang="en" sz="2000" u="sng">
                <a:solidFill>
                  <a:srgbClr val="000000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j.morrow@northeastern.edu</a:t>
            </a:r>
            <a:endParaRPr sz="2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Welcome &amp; Introductions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Sunshine: Electronic Resources Librarian, University of Minnesota Libraries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Janet: Head, Resource &amp; Discovery Services, Northeastern University 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Name Change: Special Interest Groups have changed to Advocacy Groups</a:t>
            </a:r>
            <a:endParaRPr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Agenda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Recent Enhancements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Alma Roadmap Items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Wishlist of items in NERS &amp; Idea Exchange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Group Discussion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Recent Enhancements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New License Viewer Role (Sept. 2017)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License Administrator Tab (Sept. 2017)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License or amendment print functionality (Sept. 2017)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Remove Historical License References (Dec. 2017)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Functionality for adding a license to a POL with no inventory (Dec. 2017)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Add Group Settings to a License (Dec. 2017)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New Controlled Vocabulary (CV) Option in License Term Types (Feb. 2018)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Licensing data now in Analytics (March &amp; May 2018)</a:t>
            </a:r>
            <a:endParaRPr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RoadMap</a:t>
            </a:r>
            <a:r>
              <a:rPr lang="en"/>
              <a:t> Items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H1 2018: Licenses for Network Zone &amp; Negotiations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2019: Licenses for Physical Items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2019: License Renewal Task List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Wishlist of enhancements (Idea Exchange)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“batch move license inventory”: ability to relink inventory and/or POL’s to a different license in a batch process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“Simplify license printing”: ability to print a license without  formatting a letter - or at least having an easier way to format the letter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“Ability to suppress license from Discovery”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“Add Field for Administrator’s in License Record”</a:t>
            </a:r>
            <a:endParaRPr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Wishlist of enhancements (Idea Exchange)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“Colour/shade gradients to tell the difference between license statuses (Active, Retired, Deleted)”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“Add option to remove deleted License records in Alma” (Please consider to add another option 'remove' above the 'delete' option for License records.)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“Common link between a POL and a License (for updating collections)”</a:t>
            </a:r>
            <a:endParaRPr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Wishlist of enhancements (NERS &amp; Other)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The ability to truly delete licenses (4222)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Other filtering options (once filters are fixed!): All except deleted (4984)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Create a warning when inventory &amp; POL are linked to a deleted license (5588)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The ability to link licenses to physical inventory</a:t>
            </a:r>
            <a:endParaRPr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Discussion Topics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What are the licensing workarounds you are still doing outside of Alma?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Are you developing procedural/policy documents?  Should we be sharing these?  If so, how?</a:t>
            </a:r>
            <a:endParaRPr sz="2000">
              <a:solidFill>
                <a:srgbClr val="000000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●"/>
            </a:pPr>
            <a:r>
              <a:rPr lang="en" sz="2000">
                <a:solidFill>
                  <a:srgbClr val="000000"/>
                </a:solidFill>
              </a:rPr>
              <a:t>Other wishes?</a:t>
            </a:r>
            <a:endParaRPr sz="2000">
              <a:solidFill>
                <a:srgbClr val="000000"/>
              </a:solidFill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Char char="○"/>
            </a:pPr>
            <a:r>
              <a:rPr lang="en" sz="2000">
                <a:solidFill>
                  <a:srgbClr val="000000"/>
                </a:solidFill>
              </a:rPr>
              <a:t>Currently, “License Start date” is mandatory (put in Idea Exchange)</a:t>
            </a:r>
            <a:endParaRPr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