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e57c972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e57c972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e57c97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e57c97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4c4f5a9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4c4f5a9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e57c972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e57c972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6ba947b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6ba947b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6ba947be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6ba947be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6ba947bef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6ba947be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6ba947bef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6ba947bef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6ba947bef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6ba947bef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scarter@umn.edu" TargetMode="External"/><Relationship Id="rId4" Type="http://schemas.openxmlformats.org/officeDocument/2006/relationships/hyperlink" Target="mailto:j.morrow@northeastern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097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Alma Licensing</a:t>
            </a:r>
            <a:br>
              <a:rPr lang="en"/>
            </a:br>
            <a:r>
              <a:rPr lang="en"/>
              <a:t>Advisory Group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Sunshine Carter &amp; Janet Morrow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ELUNA 2019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 2, 2019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Questions/Comments: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30200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</a:rPr>
              <a:t>Sunshine Carter</a:t>
            </a:r>
            <a:br>
              <a:rPr lang="en" sz="2000">
                <a:solidFill>
                  <a:srgbClr val="000000"/>
                </a:solidFill>
              </a:rPr>
            </a:br>
            <a:r>
              <a:rPr lang="en" sz="2000" u="sng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scarter@umn.edu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Janet Morrow</a:t>
            </a:r>
            <a:br>
              <a:rPr lang="en" sz="2000">
                <a:solidFill>
                  <a:srgbClr val="000000"/>
                </a:solidFill>
              </a:rPr>
            </a:br>
            <a:r>
              <a:rPr lang="en" sz="2000" u="sng">
                <a:solidFill>
                  <a:srgbClr val="00000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j.morrow@northeastern.edu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&amp; Introductions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Sunshine: Electronic Resources Librarian, University of Minnesota Libraries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Janet: Head, Resource &amp; Discovery Services, Northeastern University 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Welcome &amp; Introductions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Recent Enhancements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Idea Exchange ideas related to licensing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Activity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Strategizing Idea Exchange votes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Co-Chair opportunity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Recent Enhancements (since May 2018)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License templates - August 2018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Tweaks: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Vendor icons on License Details tab (August 2018)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Licenses opened from anywhere in Alma default to view mode rather than edit mode (October 2018)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Negotiation Details tab in negotiation license now has a “view” row action (March 2019)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Fixes: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Fixed</a:t>
            </a:r>
            <a:r>
              <a:rPr lang="en" sz="1700">
                <a:solidFill>
                  <a:schemeClr val="dk1"/>
                </a:solidFill>
              </a:rPr>
              <a:t> “null” display for licenses with no terms (October 2018)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Error when duplicating license amendments was fixed (November 2018)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Manage License Terms table wasn’t sorting properly. This was fixed so it sorts in lexicographical order. (April 2019)</a:t>
            </a:r>
            <a:endParaRPr sz="2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Idea Exchange Ideas (vote counts as of 4/11/19)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Able to distinguish license types: 53 votes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Best practice for CC licenses: 15 votes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Easy link between pol/holdings/license: 17 votes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Fix license printing: 7 votes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Globally move/copy inventory to a different license: 31 votes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Hyperlink functionality in term displays:  1 vote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Idea Exchange Ideas (cont.</a:t>
            </a:r>
            <a:r>
              <a:rPr lang="en"/>
              <a:t>)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Inventory can be linked to multiple licenses:  12 votes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License terms in POL View It tab:  2 votes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Suppress licenses from discovery:  12 votes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True deletion of licenses:  27 votes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View option for Attachments:  88 votes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Ability to display licenses in Summon as we can in Primo - 1 vote</a:t>
            </a:r>
            <a:endParaRPr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What new things should we add into Idea Exchange?</a:t>
            </a:r>
            <a:endParaRPr sz="29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Better functionality for ONIX-PL license loads?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Improve config management of terms?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 sz="2600"/>
              <a:t>Licenses can be linked to physical resources?</a:t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900"/>
              <a:t>What current Idea Exchange ideas should we vote for or promote?</a:t>
            </a:r>
            <a:endParaRPr sz="2900"/>
          </a:p>
          <a:p>
            <a:pPr indent="-412750" lvl="1" marL="914400" rtl="0" algn="l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" sz="2900"/>
              <a:t>Activity</a:t>
            </a:r>
            <a:endParaRPr sz="2900"/>
          </a:p>
          <a:p>
            <a:pPr indent="-412750" lvl="1" marL="914400" rtl="0" algn="l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" sz="2900"/>
              <a:t>How do we get more votes?</a:t>
            </a:r>
            <a:endParaRPr sz="2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Co-Chair opportunity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If you would be interest in co-chairing the Alma Licensing AG please let Janet or Sunshine know.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