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oppins"/>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Bebas Neue"/>
      <p:regular r:id="rId27"/>
    </p:embeddedFont>
    <p:embeddedFont>
      <p:font typeface="Poppins Medium"/>
      <p:regular r:id="rId28"/>
      <p:bold r:id="rId29"/>
      <p:italic r:id="rId30"/>
      <p:boldItalic r:id="rId31"/>
    </p:embeddedFont>
    <p:embeddedFont>
      <p:font typeface="PT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PoppinsMedium-regular.fntdata"/><Relationship Id="rId27"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Italic.fntdata"/><Relationship Id="rId30" Type="http://schemas.openxmlformats.org/officeDocument/2006/relationships/font" Target="fonts/PoppinsMedium-italic.fntdata"/><Relationship Id="rId11" Type="http://schemas.openxmlformats.org/officeDocument/2006/relationships/slide" Target="slides/slide6.xml"/><Relationship Id="rId33" Type="http://schemas.openxmlformats.org/officeDocument/2006/relationships/font" Target="fonts/PTSans-bold.fntdata"/><Relationship Id="rId10" Type="http://schemas.openxmlformats.org/officeDocument/2006/relationships/slide" Target="slides/slide5.xml"/><Relationship Id="rId32" Type="http://schemas.openxmlformats.org/officeDocument/2006/relationships/font" Target="fonts/PTSans-regular.fntdata"/><Relationship Id="rId13" Type="http://schemas.openxmlformats.org/officeDocument/2006/relationships/slide" Target="slides/slide8.xml"/><Relationship Id="rId35" Type="http://schemas.openxmlformats.org/officeDocument/2006/relationships/font" Target="fonts/PTSans-boldItalic.fntdata"/><Relationship Id="rId12" Type="http://schemas.openxmlformats.org/officeDocument/2006/relationships/slide" Target="slides/slide7.xml"/><Relationship Id="rId34" Type="http://schemas.openxmlformats.org/officeDocument/2006/relationships/font" Target="fonts/PTSans-italic.fntdata"/><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19" Type="http://schemas.openxmlformats.org/officeDocument/2006/relationships/font" Target="fonts/Montserrat-regular.fntdata"/><Relationship Id="rId18" Type="http://schemas.openxmlformats.org/officeDocument/2006/relationships/font" Target="fonts/Poppi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 theme by Slidesgo called “Employment Contracts Negotiation Meeting”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b5b21e4e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6b5b21e4e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b5b21e4eb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6b5b21e4eb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6d90878487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6d90878487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65 ideas in the idea exchange — I copy and pasted the title, any </a:t>
            </a:r>
            <a:r>
              <a:rPr lang="en"/>
              <a:t>grammar</a:t>
            </a:r>
            <a:r>
              <a:rPr lang="en"/>
              <a:t> or spelling mistakes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6f4c7f04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6f4c7f04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license </a:t>
            </a:r>
            <a:r>
              <a:rPr lang="en"/>
              <a:t>currently</a:t>
            </a:r>
            <a:r>
              <a:rPr lang="en"/>
              <a:t> in the “Deleted” status will be moved to “</a:t>
            </a:r>
            <a:r>
              <a:rPr lang="en"/>
              <a:t>Deactivated</a:t>
            </a:r>
            <a:r>
              <a:rPr lang="en"/>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6b5b21e4eb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6b5b21e4eb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6d90878487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6d90878487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6d90878487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6d90878487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latin typeface="Montserrat"/>
                <a:ea typeface="Montserrat"/>
                <a:cs typeface="Montserrat"/>
                <a:sym typeface="Montserrat"/>
              </a:rPr>
              <a:t>https://tinyurl.com/LicensingSIG</a:t>
            </a:r>
            <a:endParaRPr b="1"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6b5b21e4eb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6b5b21e4e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212475" y="-277148"/>
            <a:ext cx="9941551" cy="6307264"/>
            <a:chOff x="-212475" y="-277148"/>
            <a:chExt cx="9941551" cy="6307264"/>
          </a:xfrm>
        </p:grpSpPr>
        <p:sp>
          <p:nvSpPr>
            <p:cNvPr id="10" name="Google Shape;10;p2"/>
            <p:cNvSpPr/>
            <p:nvPr/>
          </p:nvSpPr>
          <p:spPr>
            <a:xfrm rot="-9305111">
              <a:off x="7315102" y="3686043"/>
              <a:ext cx="2090705" cy="1996604"/>
            </a:xfrm>
            <a:custGeom>
              <a:rect b="b" l="l" r="r" t="t"/>
              <a:pathLst>
                <a:path extrusionOk="0" h="92000" w="96336">
                  <a:moveTo>
                    <a:pt x="92566" y="34458"/>
                  </a:moveTo>
                  <a:cubicBezTo>
                    <a:pt x="90431" y="22449"/>
                    <a:pt x="80691" y="11642"/>
                    <a:pt x="78723" y="0"/>
                  </a:cubicBezTo>
                  <a:lnTo>
                    <a:pt x="0" y="0"/>
                  </a:lnTo>
                  <a:lnTo>
                    <a:pt x="0" y="91999"/>
                  </a:lnTo>
                  <a:cubicBezTo>
                    <a:pt x="19647" y="82359"/>
                    <a:pt x="40462" y="76822"/>
                    <a:pt x="60677" y="69483"/>
                  </a:cubicBezTo>
                  <a:cubicBezTo>
                    <a:pt x="75687" y="63212"/>
                    <a:pt x="96335" y="53839"/>
                    <a:pt x="92566" y="34458"/>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rot="10800000">
              <a:off x="5242016" y="-277148"/>
              <a:ext cx="4210562" cy="2688445"/>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12475" y="-202900"/>
              <a:ext cx="2090732" cy="1996630"/>
            </a:xfrm>
            <a:custGeom>
              <a:rect b="b" l="l" r="r" t="t"/>
              <a:pathLst>
                <a:path extrusionOk="0" h="92000" w="96336">
                  <a:moveTo>
                    <a:pt x="92566" y="34458"/>
                  </a:moveTo>
                  <a:cubicBezTo>
                    <a:pt x="90431" y="22449"/>
                    <a:pt x="80691" y="11642"/>
                    <a:pt x="78723" y="0"/>
                  </a:cubicBezTo>
                  <a:lnTo>
                    <a:pt x="0" y="0"/>
                  </a:lnTo>
                  <a:lnTo>
                    <a:pt x="0" y="91999"/>
                  </a:lnTo>
                  <a:cubicBezTo>
                    <a:pt x="19647" y="82359"/>
                    <a:pt x="40462" y="76822"/>
                    <a:pt x="60677" y="69483"/>
                  </a:cubicBezTo>
                  <a:cubicBezTo>
                    <a:pt x="75687" y="63212"/>
                    <a:pt x="96335" y="53839"/>
                    <a:pt x="92566" y="34458"/>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 name="Google Shape;13;p2"/>
          <p:cNvSpPr txBox="1"/>
          <p:nvPr>
            <p:ph type="ctrTitle"/>
          </p:nvPr>
        </p:nvSpPr>
        <p:spPr>
          <a:xfrm>
            <a:off x="713225" y="690719"/>
            <a:ext cx="5241000" cy="32985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b="1" sz="5300">
                <a:latin typeface="Poppins"/>
                <a:ea typeface="Poppins"/>
                <a:cs typeface="Poppins"/>
                <a:sym typeface="Poppin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4" name="Google Shape;14;p2"/>
          <p:cNvSpPr txBox="1"/>
          <p:nvPr>
            <p:ph idx="1" type="subTitle"/>
          </p:nvPr>
        </p:nvSpPr>
        <p:spPr>
          <a:xfrm>
            <a:off x="713225" y="3976975"/>
            <a:ext cx="52410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 name="Shape 70"/>
        <p:cNvGrpSpPr/>
        <p:nvPr/>
      </p:nvGrpSpPr>
      <p:grpSpPr>
        <a:xfrm>
          <a:off x="0" y="0"/>
          <a:ext cx="0" cy="0"/>
          <a:chOff x="0" y="0"/>
          <a:chExt cx="0" cy="0"/>
        </a:xfrm>
      </p:grpSpPr>
      <p:grpSp>
        <p:nvGrpSpPr>
          <p:cNvPr id="71" name="Google Shape;71;p11"/>
          <p:cNvGrpSpPr/>
          <p:nvPr/>
        </p:nvGrpSpPr>
        <p:grpSpPr>
          <a:xfrm>
            <a:off x="-1224892" y="-761184"/>
            <a:ext cx="10590678" cy="5980835"/>
            <a:chOff x="-1224892" y="-761184"/>
            <a:chExt cx="10590678" cy="5980835"/>
          </a:xfrm>
        </p:grpSpPr>
        <p:sp>
          <p:nvSpPr>
            <p:cNvPr id="72" name="Google Shape;72;p11"/>
            <p:cNvSpPr/>
            <p:nvPr/>
          </p:nvSpPr>
          <p:spPr>
            <a:xfrm>
              <a:off x="5462223" y="1288247"/>
              <a:ext cx="3903563" cy="3931321"/>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a:off x="-454539" y="3282775"/>
              <a:ext cx="2947264" cy="1936876"/>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1224892" y="-761184"/>
              <a:ext cx="4487968" cy="3278958"/>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11"/>
          <p:cNvSpPr txBox="1"/>
          <p:nvPr>
            <p:ph hasCustomPrompt="1" type="title"/>
          </p:nvPr>
        </p:nvSpPr>
        <p:spPr>
          <a:xfrm>
            <a:off x="990015" y="1510925"/>
            <a:ext cx="3594900" cy="1200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5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6" name="Google Shape;76;p11"/>
          <p:cNvSpPr txBox="1"/>
          <p:nvPr>
            <p:ph idx="1" type="subTitle"/>
          </p:nvPr>
        </p:nvSpPr>
        <p:spPr>
          <a:xfrm>
            <a:off x="990015" y="2857675"/>
            <a:ext cx="3594900" cy="77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77" name="Shape 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8" name="Shape 78"/>
        <p:cNvGrpSpPr/>
        <p:nvPr/>
      </p:nvGrpSpPr>
      <p:grpSpPr>
        <a:xfrm>
          <a:off x="0" y="0"/>
          <a:ext cx="0" cy="0"/>
          <a:chOff x="0" y="0"/>
          <a:chExt cx="0" cy="0"/>
        </a:xfrm>
      </p:grpSpPr>
      <p:grpSp>
        <p:nvGrpSpPr>
          <p:cNvPr id="79" name="Google Shape;79;p13"/>
          <p:cNvGrpSpPr/>
          <p:nvPr/>
        </p:nvGrpSpPr>
        <p:grpSpPr>
          <a:xfrm>
            <a:off x="-1319630" y="-1162794"/>
            <a:ext cx="10520471" cy="6382445"/>
            <a:chOff x="-1319630" y="-1162794"/>
            <a:chExt cx="10520471" cy="6382445"/>
          </a:xfrm>
        </p:grpSpPr>
        <p:sp>
          <p:nvSpPr>
            <p:cNvPr id="80" name="Google Shape;80;p13"/>
            <p:cNvSpPr/>
            <p:nvPr/>
          </p:nvSpPr>
          <p:spPr>
            <a:xfrm flipH="1">
              <a:off x="-454539" y="3282775"/>
              <a:ext cx="2947264" cy="1936876"/>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rot="3341261">
              <a:off x="-1128258" y="-582154"/>
              <a:ext cx="2289526" cy="1672752"/>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4575800" y="521225"/>
              <a:ext cx="4625041" cy="4698332"/>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4" name="Google Shape;84;p13"/>
          <p:cNvSpPr txBox="1"/>
          <p:nvPr>
            <p:ph hasCustomPrompt="1" idx="2" type="title"/>
          </p:nvPr>
        </p:nvSpPr>
        <p:spPr>
          <a:xfrm>
            <a:off x="720000" y="1552158"/>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p:nvPr>
            <p:ph hasCustomPrompt="1" idx="3" type="title"/>
          </p:nvPr>
        </p:nvSpPr>
        <p:spPr>
          <a:xfrm>
            <a:off x="720000" y="3348966"/>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p:nvPr>
            <p:ph hasCustomPrompt="1" idx="4" type="title"/>
          </p:nvPr>
        </p:nvSpPr>
        <p:spPr>
          <a:xfrm>
            <a:off x="3419275" y="1552158"/>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p:nvPr>
            <p:ph hasCustomPrompt="1" idx="5" type="title"/>
          </p:nvPr>
        </p:nvSpPr>
        <p:spPr>
          <a:xfrm>
            <a:off x="3419275" y="3348966"/>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p:nvPr>
            <p:ph idx="1" type="subTitle"/>
          </p:nvPr>
        </p:nvSpPr>
        <p:spPr>
          <a:xfrm>
            <a:off x="720000" y="2111550"/>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9" name="Google Shape;89;p13"/>
          <p:cNvSpPr txBox="1"/>
          <p:nvPr>
            <p:ph idx="6" type="subTitle"/>
          </p:nvPr>
        </p:nvSpPr>
        <p:spPr>
          <a:xfrm>
            <a:off x="3419275" y="2111550"/>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0" name="Google Shape;90;p13"/>
          <p:cNvSpPr txBox="1"/>
          <p:nvPr>
            <p:ph idx="7" type="subTitle"/>
          </p:nvPr>
        </p:nvSpPr>
        <p:spPr>
          <a:xfrm>
            <a:off x="720000" y="3908425"/>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1" name="Google Shape;91;p13"/>
          <p:cNvSpPr txBox="1"/>
          <p:nvPr>
            <p:ph idx="8" type="subTitle"/>
          </p:nvPr>
        </p:nvSpPr>
        <p:spPr>
          <a:xfrm>
            <a:off x="3419275" y="3908425"/>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2" name="Shape 92"/>
        <p:cNvGrpSpPr/>
        <p:nvPr/>
      </p:nvGrpSpPr>
      <p:grpSpPr>
        <a:xfrm>
          <a:off x="0" y="0"/>
          <a:ext cx="0" cy="0"/>
          <a:chOff x="0" y="0"/>
          <a:chExt cx="0" cy="0"/>
        </a:xfrm>
      </p:grpSpPr>
      <p:grpSp>
        <p:nvGrpSpPr>
          <p:cNvPr id="93" name="Google Shape;93;p14"/>
          <p:cNvGrpSpPr/>
          <p:nvPr/>
        </p:nvGrpSpPr>
        <p:grpSpPr>
          <a:xfrm>
            <a:off x="-304572" y="-277013"/>
            <a:ext cx="9452063" cy="5534839"/>
            <a:chOff x="-304572" y="-277013"/>
            <a:chExt cx="9452063" cy="5534839"/>
          </a:xfrm>
        </p:grpSpPr>
        <p:sp>
          <p:nvSpPr>
            <p:cNvPr id="94" name="Google Shape;94;p14"/>
            <p:cNvSpPr/>
            <p:nvPr/>
          </p:nvSpPr>
          <p:spPr>
            <a:xfrm rot="10800000">
              <a:off x="-304572" y="-277013"/>
              <a:ext cx="3733576" cy="2383890"/>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4213002" y="2106876"/>
              <a:ext cx="4934490" cy="3150950"/>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14"/>
          <p:cNvSpPr txBox="1"/>
          <p:nvPr>
            <p:ph type="title"/>
          </p:nvPr>
        </p:nvSpPr>
        <p:spPr>
          <a:xfrm>
            <a:off x="713225" y="3100300"/>
            <a:ext cx="7717500" cy="531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7" name="Google Shape;97;p14"/>
          <p:cNvSpPr txBox="1"/>
          <p:nvPr>
            <p:ph idx="1" type="subTitle"/>
          </p:nvPr>
        </p:nvSpPr>
        <p:spPr>
          <a:xfrm>
            <a:off x="713225" y="1511325"/>
            <a:ext cx="77175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98" name="Shape 98"/>
        <p:cNvGrpSpPr/>
        <p:nvPr/>
      </p:nvGrpSpPr>
      <p:grpSpPr>
        <a:xfrm>
          <a:off x="0" y="0"/>
          <a:ext cx="0" cy="0"/>
          <a:chOff x="0" y="0"/>
          <a:chExt cx="0" cy="0"/>
        </a:xfrm>
      </p:grpSpPr>
      <p:grpSp>
        <p:nvGrpSpPr>
          <p:cNvPr id="99" name="Google Shape;99;p15"/>
          <p:cNvGrpSpPr/>
          <p:nvPr/>
        </p:nvGrpSpPr>
        <p:grpSpPr>
          <a:xfrm>
            <a:off x="-1224703" y="-761056"/>
            <a:ext cx="10590294" cy="5980707"/>
            <a:chOff x="-1224703" y="-761056"/>
            <a:chExt cx="10590294" cy="5980707"/>
          </a:xfrm>
        </p:grpSpPr>
        <p:sp>
          <p:nvSpPr>
            <p:cNvPr id="100" name="Google Shape;100;p15"/>
            <p:cNvSpPr/>
            <p:nvPr/>
          </p:nvSpPr>
          <p:spPr>
            <a:xfrm>
              <a:off x="4000352" y="-230801"/>
              <a:ext cx="5365239" cy="5450190"/>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flipH="1">
              <a:off x="-94506" y="3282775"/>
              <a:ext cx="2947264" cy="1936876"/>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1224703" y="-761056"/>
              <a:ext cx="2858605" cy="2088528"/>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5"/>
          <p:cNvSpPr txBox="1"/>
          <p:nvPr>
            <p:ph type="title"/>
          </p:nvPr>
        </p:nvSpPr>
        <p:spPr>
          <a:xfrm>
            <a:off x="722375" y="539500"/>
            <a:ext cx="47802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4" name="Google Shape;104;p15"/>
          <p:cNvSpPr txBox="1"/>
          <p:nvPr>
            <p:ph idx="1" type="subTitle"/>
          </p:nvPr>
        </p:nvSpPr>
        <p:spPr>
          <a:xfrm>
            <a:off x="722375" y="1216700"/>
            <a:ext cx="4780200" cy="6336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spcBef>
                <a:spcPts val="0"/>
              </a:spcBef>
              <a:spcAft>
                <a:spcPts val="0"/>
              </a:spcAft>
              <a:buSzPts val="1200"/>
              <a:buNone/>
              <a:defRPr/>
            </a:lvl2pPr>
            <a:lvl3pPr lvl="2" rtl="0" algn="ctr">
              <a:spcBef>
                <a:spcPts val="0"/>
              </a:spcBef>
              <a:spcAft>
                <a:spcPts val="0"/>
              </a:spcAft>
              <a:buSzPts val="1200"/>
              <a:buNone/>
              <a:defRPr/>
            </a:lvl3pPr>
            <a:lvl4pPr lvl="3" rtl="0" algn="ctr">
              <a:spcBef>
                <a:spcPts val="0"/>
              </a:spcBef>
              <a:spcAft>
                <a:spcPts val="0"/>
              </a:spcAft>
              <a:buSzPts val="1200"/>
              <a:buNone/>
              <a:defRPr/>
            </a:lvl4pPr>
            <a:lvl5pPr lvl="4" rtl="0" algn="ctr">
              <a:spcBef>
                <a:spcPts val="0"/>
              </a:spcBef>
              <a:spcAft>
                <a:spcPts val="0"/>
              </a:spcAft>
              <a:buSzPts val="1200"/>
              <a:buNone/>
              <a:defRPr/>
            </a:lvl5pPr>
            <a:lvl6pPr lvl="5" rtl="0" algn="ctr">
              <a:spcBef>
                <a:spcPts val="0"/>
              </a:spcBef>
              <a:spcAft>
                <a:spcPts val="0"/>
              </a:spcAft>
              <a:buSzPts val="1200"/>
              <a:buNone/>
              <a:defRPr/>
            </a:lvl6pPr>
            <a:lvl7pPr lvl="6" rtl="0" algn="ctr">
              <a:spcBef>
                <a:spcPts val="0"/>
              </a:spcBef>
              <a:spcAft>
                <a:spcPts val="0"/>
              </a:spcAft>
              <a:buSzPts val="1200"/>
              <a:buNone/>
              <a:defRPr/>
            </a:lvl7pPr>
            <a:lvl8pPr lvl="7" rtl="0" algn="ctr">
              <a:spcBef>
                <a:spcPts val="0"/>
              </a:spcBef>
              <a:spcAft>
                <a:spcPts val="0"/>
              </a:spcAft>
              <a:buSzPts val="1200"/>
              <a:buNone/>
              <a:defRPr/>
            </a:lvl8pPr>
            <a:lvl9pPr lvl="8" rtl="0" algn="ctr">
              <a:spcBef>
                <a:spcPts val="0"/>
              </a:spcBef>
              <a:spcAft>
                <a:spcPts val="0"/>
              </a:spcAft>
              <a:buSzPts val="1200"/>
              <a:buNone/>
              <a:defRPr/>
            </a:lvl9pPr>
          </a:lstStyle>
          <a:p/>
        </p:txBody>
      </p:sp>
      <p:sp>
        <p:nvSpPr>
          <p:cNvPr id="105" name="Google Shape;105;p15"/>
          <p:cNvSpPr/>
          <p:nvPr>
            <p:ph idx="2" type="pic"/>
          </p:nvPr>
        </p:nvSpPr>
        <p:spPr>
          <a:xfrm>
            <a:off x="5979250" y="539500"/>
            <a:ext cx="2442300" cy="4064400"/>
          </a:xfrm>
          <a:prstGeom prst="rect">
            <a:avLst/>
          </a:prstGeom>
          <a:noFill/>
          <a:ln>
            <a:noFill/>
          </a:ln>
        </p:spPr>
      </p:sp>
      <p:sp>
        <p:nvSpPr>
          <p:cNvPr id="106" name="Google Shape;106;p15"/>
          <p:cNvSpPr/>
          <p:nvPr>
            <p:ph idx="3" type="pic"/>
          </p:nvPr>
        </p:nvSpPr>
        <p:spPr>
          <a:xfrm>
            <a:off x="3350812" y="1973525"/>
            <a:ext cx="2442300" cy="2630400"/>
          </a:xfrm>
          <a:prstGeom prst="rect">
            <a:avLst/>
          </a:prstGeom>
          <a:noFill/>
          <a:ln>
            <a:noFill/>
          </a:ln>
        </p:spPr>
      </p:sp>
      <p:sp>
        <p:nvSpPr>
          <p:cNvPr id="107" name="Google Shape;107;p15"/>
          <p:cNvSpPr/>
          <p:nvPr>
            <p:ph idx="4" type="pic"/>
          </p:nvPr>
        </p:nvSpPr>
        <p:spPr>
          <a:xfrm>
            <a:off x="722338" y="1973525"/>
            <a:ext cx="2442300" cy="26304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08" name="Shape 108"/>
        <p:cNvGrpSpPr/>
        <p:nvPr/>
      </p:nvGrpSpPr>
      <p:grpSpPr>
        <a:xfrm>
          <a:off x="0" y="0"/>
          <a:ext cx="0" cy="0"/>
          <a:chOff x="0" y="0"/>
          <a:chExt cx="0" cy="0"/>
        </a:xfrm>
      </p:grpSpPr>
      <p:grpSp>
        <p:nvGrpSpPr>
          <p:cNvPr id="109" name="Google Shape;109;p16"/>
          <p:cNvGrpSpPr/>
          <p:nvPr/>
        </p:nvGrpSpPr>
        <p:grpSpPr>
          <a:xfrm>
            <a:off x="-76233" y="-171898"/>
            <a:ext cx="9296433" cy="5399831"/>
            <a:chOff x="-76233" y="-171898"/>
            <a:chExt cx="9296433" cy="5399831"/>
          </a:xfrm>
        </p:grpSpPr>
        <p:sp>
          <p:nvSpPr>
            <p:cNvPr id="110" name="Google Shape;110;p16"/>
            <p:cNvSpPr/>
            <p:nvPr/>
          </p:nvSpPr>
          <p:spPr>
            <a:xfrm rot="5400000">
              <a:off x="159305" y="2675314"/>
              <a:ext cx="2317081" cy="2788158"/>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rot="-5400000">
              <a:off x="6390991" y="-108863"/>
              <a:ext cx="2892243" cy="2766175"/>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3" name="Google Shape;113;p16"/>
          <p:cNvSpPr txBox="1"/>
          <p:nvPr>
            <p:ph idx="1" type="subTitle"/>
          </p:nvPr>
        </p:nvSpPr>
        <p:spPr>
          <a:xfrm>
            <a:off x="937625" y="2198823"/>
            <a:ext cx="2175300" cy="150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4" name="Google Shape;114;p16"/>
          <p:cNvSpPr txBox="1"/>
          <p:nvPr>
            <p:ph idx="2" type="subTitle"/>
          </p:nvPr>
        </p:nvSpPr>
        <p:spPr>
          <a:xfrm>
            <a:off x="3484347" y="2198823"/>
            <a:ext cx="2175300" cy="150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5" name="Google Shape;115;p16"/>
          <p:cNvSpPr txBox="1"/>
          <p:nvPr>
            <p:ph idx="3" type="subTitle"/>
          </p:nvPr>
        </p:nvSpPr>
        <p:spPr>
          <a:xfrm>
            <a:off x="6031075" y="2198823"/>
            <a:ext cx="2175300" cy="150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6" name="Google Shape;116;p16"/>
          <p:cNvSpPr txBox="1"/>
          <p:nvPr>
            <p:ph idx="4" type="subTitle"/>
          </p:nvPr>
        </p:nvSpPr>
        <p:spPr>
          <a:xfrm>
            <a:off x="937625" y="1806676"/>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7" name="Google Shape;117;p16"/>
          <p:cNvSpPr txBox="1"/>
          <p:nvPr>
            <p:ph idx="5" type="subTitle"/>
          </p:nvPr>
        </p:nvSpPr>
        <p:spPr>
          <a:xfrm>
            <a:off x="3484350" y="1806676"/>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8" name="Google Shape;118;p16"/>
          <p:cNvSpPr txBox="1"/>
          <p:nvPr>
            <p:ph idx="6" type="subTitle"/>
          </p:nvPr>
        </p:nvSpPr>
        <p:spPr>
          <a:xfrm>
            <a:off x="6031075" y="1806676"/>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19" name="Shape 119"/>
        <p:cNvGrpSpPr/>
        <p:nvPr/>
      </p:nvGrpSpPr>
      <p:grpSpPr>
        <a:xfrm>
          <a:off x="0" y="0"/>
          <a:ext cx="0" cy="0"/>
          <a:chOff x="0" y="0"/>
          <a:chExt cx="0" cy="0"/>
        </a:xfrm>
      </p:grpSpPr>
      <p:grpSp>
        <p:nvGrpSpPr>
          <p:cNvPr id="120" name="Google Shape;120;p17"/>
          <p:cNvGrpSpPr/>
          <p:nvPr/>
        </p:nvGrpSpPr>
        <p:grpSpPr>
          <a:xfrm>
            <a:off x="-76700" y="-316367"/>
            <a:ext cx="9220700" cy="5480817"/>
            <a:chOff x="-76700" y="-316367"/>
            <a:chExt cx="9220700" cy="5480817"/>
          </a:xfrm>
        </p:grpSpPr>
        <p:sp>
          <p:nvSpPr>
            <p:cNvPr id="121" name="Google Shape;121;p17"/>
            <p:cNvSpPr/>
            <p:nvPr/>
          </p:nvSpPr>
          <p:spPr>
            <a:xfrm>
              <a:off x="-76700" y="-316367"/>
              <a:ext cx="3007681" cy="2316875"/>
            </a:xfrm>
            <a:custGeom>
              <a:rect b="b" l="l" r="r" t="t"/>
              <a:pathLst>
                <a:path extrusionOk="0" h="86929" w="112848">
                  <a:moveTo>
                    <a:pt x="49302" y="48134"/>
                  </a:moveTo>
                  <a:cubicBezTo>
                    <a:pt x="63679" y="27720"/>
                    <a:pt x="94434" y="38528"/>
                    <a:pt x="108411" y="16979"/>
                  </a:cubicBezTo>
                  <a:cubicBezTo>
                    <a:pt x="112113" y="11542"/>
                    <a:pt x="112847" y="5771"/>
                    <a:pt x="111880" y="0"/>
                  </a:cubicBezTo>
                  <a:lnTo>
                    <a:pt x="0" y="0"/>
                  </a:lnTo>
                  <a:lnTo>
                    <a:pt x="0" y="86929"/>
                  </a:lnTo>
                  <a:cubicBezTo>
                    <a:pt x="6104" y="86195"/>
                    <a:pt x="12042" y="84594"/>
                    <a:pt x="17713" y="81692"/>
                  </a:cubicBezTo>
                  <a:cubicBezTo>
                    <a:pt x="32490" y="74520"/>
                    <a:pt x="40129" y="60910"/>
                    <a:pt x="49302" y="48134"/>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6598825" y="2000500"/>
              <a:ext cx="2545175" cy="3163950"/>
            </a:xfrm>
            <a:custGeom>
              <a:rect b="b" l="l" r="r" t="t"/>
              <a:pathLst>
                <a:path extrusionOk="0" h="126558" w="101807">
                  <a:moveTo>
                    <a:pt x="101806" y="0"/>
                  </a:moveTo>
                  <a:cubicBezTo>
                    <a:pt x="99938" y="1101"/>
                    <a:pt x="98137" y="2335"/>
                    <a:pt x="96436" y="3770"/>
                  </a:cubicBezTo>
                  <a:cubicBezTo>
                    <a:pt x="83627" y="14577"/>
                    <a:pt x="77255" y="31323"/>
                    <a:pt x="72085" y="46934"/>
                  </a:cubicBezTo>
                  <a:cubicBezTo>
                    <a:pt x="66081" y="64513"/>
                    <a:pt x="59709" y="82059"/>
                    <a:pt x="47301" y="96469"/>
                  </a:cubicBezTo>
                  <a:cubicBezTo>
                    <a:pt x="34925" y="110713"/>
                    <a:pt x="17913" y="120753"/>
                    <a:pt x="0" y="126558"/>
                  </a:cubicBezTo>
                  <a:lnTo>
                    <a:pt x="101806" y="126558"/>
                  </a:ln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4" name="Google Shape;124;p17"/>
          <p:cNvSpPr txBox="1"/>
          <p:nvPr>
            <p:ph idx="1" type="subTitle"/>
          </p:nvPr>
        </p:nvSpPr>
        <p:spPr>
          <a:xfrm>
            <a:off x="1253224" y="1703473"/>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5" name="Google Shape;125;p17"/>
          <p:cNvSpPr txBox="1"/>
          <p:nvPr>
            <p:ph idx="2" type="subTitle"/>
          </p:nvPr>
        </p:nvSpPr>
        <p:spPr>
          <a:xfrm>
            <a:off x="5079776" y="1703473"/>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6" name="Google Shape;126;p17"/>
          <p:cNvSpPr txBox="1"/>
          <p:nvPr>
            <p:ph idx="3" type="subTitle"/>
          </p:nvPr>
        </p:nvSpPr>
        <p:spPr>
          <a:xfrm>
            <a:off x="1253224" y="3364048"/>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7" name="Google Shape;127;p17"/>
          <p:cNvSpPr txBox="1"/>
          <p:nvPr>
            <p:ph idx="4" type="subTitle"/>
          </p:nvPr>
        </p:nvSpPr>
        <p:spPr>
          <a:xfrm>
            <a:off x="5079776" y="3364048"/>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8" name="Google Shape;128;p17"/>
          <p:cNvSpPr txBox="1"/>
          <p:nvPr>
            <p:ph idx="5" type="subTitle"/>
          </p:nvPr>
        </p:nvSpPr>
        <p:spPr>
          <a:xfrm>
            <a:off x="1253224" y="145555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9" name="Google Shape;129;p17"/>
          <p:cNvSpPr txBox="1"/>
          <p:nvPr>
            <p:ph idx="6" type="subTitle"/>
          </p:nvPr>
        </p:nvSpPr>
        <p:spPr>
          <a:xfrm>
            <a:off x="1253224" y="311620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 name="Google Shape;130;p17"/>
          <p:cNvSpPr txBox="1"/>
          <p:nvPr>
            <p:ph idx="7" type="subTitle"/>
          </p:nvPr>
        </p:nvSpPr>
        <p:spPr>
          <a:xfrm>
            <a:off x="5079749" y="145555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1" name="Google Shape;131;p17"/>
          <p:cNvSpPr txBox="1"/>
          <p:nvPr>
            <p:ph idx="8" type="subTitle"/>
          </p:nvPr>
        </p:nvSpPr>
        <p:spPr>
          <a:xfrm>
            <a:off x="5079749" y="311620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32" name="Shape 132"/>
        <p:cNvGrpSpPr/>
        <p:nvPr/>
      </p:nvGrpSpPr>
      <p:grpSpPr>
        <a:xfrm>
          <a:off x="0" y="0"/>
          <a:ext cx="0" cy="0"/>
          <a:chOff x="0" y="0"/>
          <a:chExt cx="0" cy="0"/>
        </a:xfrm>
      </p:grpSpPr>
      <p:sp>
        <p:nvSpPr>
          <p:cNvPr id="133" name="Google Shape;133;p18"/>
          <p:cNvSpPr/>
          <p:nvPr/>
        </p:nvSpPr>
        <p:spPr>
          <a:xfrm flipH="1" rot="10800000">
            <a:off x="-131150" y="4366940"/>
            <a:ext cx="1127131" cy="999810"/>
          </a:xfrm>
          <a:custGeom>
            <a:rect b="b" l="l" r="r" t="t"/>
            <a:pathLst>
              <a:path extrusionOk="0" h="92000" w="96336">
                <a:moveTo>
                  <a:pt x="92566" y="34458"/>
                </a:moveTo>
                <a:cubicBezTo>
                  <a:pt x="90431" y="22449"/>
                  <a:pt x="80691" y="11642"/>
                  <a:pt x="78723" y="0"/>
                </a:cubicBezTo>
                <a:lnTo>
                  <a:pt x="0" y="0"/>
                </a:lnTo>
                <a:lnTo>
                  <a:pt x="0" y="91999"/>
                </a:lnTo>
                <a:cubicBezTo>
                  <a:pt x="19647" y="82359"/>
                  <a:pt x="40462" y="76822"/>
                  <a:pt x="60677" y="69483"/>
                </a:cubicBezTo>
                <a:cubicBezTo>
                  <a:pt x="75687" y="63212"/>
                  <a:pt x="96335" y="53839"/>
                  <a:pt x="92566" y="34458"/>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5242016" y="2770852"/>
            <a:ext cx="4210562" cy="2688445"/>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rot="10800000">
            <a:off x="-94528" y="-80697"/>
            <a:ext cx="2057409" cy="1313657"/>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7" name="Google Shape;137;p18"/>
          <p:cNvSpPr txBox="1"/>
          <p:nvPr>
            <p:ph idx="1" type="subTitle"/>
          </p:nvPr>
        </p:nvSpPr>
        <p:spPr>
          <a:xfrm>
            <a:off x="720000" y="1576075"/>
            <a:ext cx="1986000" cy="119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38" name="Google Shape;138;p18"/>
          <p:cNvSpPr txBox="1"/>
          <p:nvPr>
            <p:ph idx="2" type="subTitle"/>
          </p:nvPr>
        </p:nvSpPr>
        <p:spPr>
          <a:xfrm>
            <a:off x="3579001" y="1576075"/>
            <a:ext cx="1986000" cy="119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39" name="Google Shape;139;p18"/>
          <p:cNvSpPr txBox="1"/>
          <p:nvPr>
            <p:ph idx="3" type="subTitle"/>
          </p:nvPr>
        </p:nvSpPr>
        <p:spPr>
          <a:xfrm>
            <a:off x="720000" y="3306376"/>
            <a:ext cx="1986000" cy="119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40" name="Google Shape;140;p18"/>
          <p:cNvSpPr txBox="1"/>
          <p:nvPr>
            <p:ph idx="4" type="subTitle"/>
          </p:nvPr>
        </p:nvSpPr>
        <p:spPr>
          <a:xfrm>
            <a:off x="3579001" y="3306376"/>
            <a:ext cx="1986000" cy="119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41" name="Google Shape;141;p18"/>
          <p:cNvSpPr txBox="1"/>
          <p:nvPr>
            <p:ph idx="5" type="subTitle"/>
          </p:nvPr>
        </p:nvSpPr>
        <p:spPr>
          <a:xfrm>
            <a:off x="6437999" y="1576075"/>
            <a:ext cx="1986000" cy="119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42" name="Google Shape;142;p18"/>
          <p:cNvSpPr txBox="1"/>
          <p:nvPr>
            <p:ph idx="6" type="subTitle"/>
          </p:nvPr>
        </p:nvSpPr>
        <p:spPr>
          <a:xfrm>
            <a:off x="6437999" y="3306376"/>
            <a:ext cx="1986000" cy="119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43" name="Google Shape;143;p18"/>
          <p:cNvSpPr txBox="1"/>
          <p:nvPr>
            <p:ph idx="7" type="subTitle"/>
          </p:nvPr>
        </p:nvSpPr>
        <p:spPr>
          <a:xfrm>
            <a:off x="723905"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4" name="Google Shape;144;p18"/>
          <p:cNvSpPr txBox="1"/>
          <p:nvPr>
            <p:ph idx="8" type="subTitle"/>
          </p:nvPr>
        </p:nvSpPr>
        <p:spPr>
          <a:xfrm>
            <a:off x="3582902"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5" name="Google Shape;145;p18"/>
          <p:cNvSpPr txBox="1"/>
          <p:nvPr>
            <p:ph idx="9" type="subTitle"/>
          </p:nvPr>
        </p:nvSpPr>
        <p:spPr>
          <a:xfrm>
            <a:off x="6441895"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6" name="Google Shape;146;p18"/>
          <p:cNvSpPr txBox="1"/>
          <p:nvPr>
            <p:ph idx="13" type="subTitle"/>
          </p:nvPr>
        </p:nvSpPr>
        <p:spPr>
          <a:xfrm>
            <a:off x="723905"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7" name="Google Shape;147;p18"/>
          <p:cNvSpPr txBox="1"/>
          <p:nvPr>
            <p:ph idx="14" type="subTitle"/>
          </p:nvPr>
        </p:nvSpPr>
        <p:spPr>
          <a:xfrm>
            <a:off x="3582902"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8" name="Google Shape;148;p18"/>
          <p:cNvSpPr txBox="1"/>
          <p:nvPr>
            <p:ph idx="15" type="subTitle"/>
          </p:nvPr>
        </p:nvSpPr>
        <p:spPr>
          <a:xfrm>
            <a:off x="6441895"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49" name="Shape 149"/>
        <p:cNvGrpSpPr/>
        <p:nvPr/>
      </p:nvGrpSpPr>
      <p:grpSpPr>
        <a:xfrm>
          <a:off x="0" y="0"/>
          <a:ext cx="0" cy="0"/>
          <a:chOff x="0" y="0"/>
          <a:chExt cx="0" cy="0"/>
        </a:xfrm>
      </p:grpSpPr>
      <p:sp>
        <p:nvSpPr>
          <p:cNvPr id="150" name="Google Shape;150;p19"/>
          <p:cNvSpPr/>
          <p:nvPr/>
        </p:nvSpPr>
        <p:spPr>
          <a:xfrm rot="5400000">
            <a:off x="159305" y="2675314"/>
            <a:ext cx="2317081" cy="2788158"/>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rot="-5400000">
            <a:off x="6625899" y="-114233"/>
            <a:ext cx="2652234" cy="2536582"/>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txBox="1"/>
          <p:nvPr>
            <p:ph hasCustomPrompt="1" type="title"/>
          </p:nvPr>
        </p:nvSpPr>
        <p:spPr>
          <a:xfrm>
            <a:off x="713225" y="959856"/>
            <a:ext cx="34926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3" name="Google Shape;153;p19"/>
          <p:cNvSpPr txBox="1"/>
          <p:nvPr>
            <p:ph idx="1" type="subTitle"/>
          </p:nvPr>
        </p:nvSpPr>
        <p:spPr>
          <a:xfrm>
            <a:off x="713225" y="1734801"/>
            <a:ext cx="3492600" cy="6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54" name="Google Shape;154;p19"/>
          <p:cNvSpPr txBox="1"/>
          <p:nvPr>
            <p:ph hasCustomPrompt="1" idx="2" type="title"/>
          </p:nvPr>
        </p:nvSpPr>
        <p:spPr>
          <a:xfrm>
            <a:off x="713225" y="2809906"/>
            <a:ext cx="34926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5" name="Google Shape;155;p19"/>
          <p:cNvSpPr txBox="1"/>
          <p:nvPr>
            <p:ph idx="3" type="subTitle"/>
          </p:nvPr>
        </p:nvSpPr>
        <p:spPr>
          <a:xfrm>
            <a:off x="713225" y="3584851"/>
            <a:ext cx="3492600" cy="69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56" name="Google Shape;156;p19"/>
          <p:cNvSpPr txBox="1"/>
          <p:nvPr>
            <p:ph hasCustomPrompt="1" idx="4" type="title"/>
          </p:nvPr>
        </p:nvSpPr>
        <p:spPr>
          <a:xfrm>
            <a:off x="4938175" y="959856"/>
            <a:ext cx="34926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7" name="Google Shape;157;p19"/>
          <p:cNvSpPr txBox="1"/>
          <p:nvPr>
            <p:ph idx="5" type="subTitle"/>
          </p:nvPr>
        </p:nvSpPr>
        <p:spPr>
          <a:xfrm>
            <a:off x="4938175" y="1734801"/>
            <a:ext cx="3492600" cy="6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58" name="Google Shape;158;p19"/>
          <p:cNvSpPr txBox="1"/>
          <p:nvPr>
            <p:ph hasCustomPrompt="1" idx="6" type="title"/>
          </p:nvPr>
        </p:nvSpPr>
        <p:spPr>
          <a:xfrm>
            <a:off x="4938175" y="2809906"/>
            <a:ext cx="34926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9" name="Google Shape;159;p19"/>
          <p:cNvSpPr txBox="1"/>
          <p:nvPr>
            <p:ph idx="7" type="subTitle"/>
          </p:nvPr>
        </p:nvSpPr>
        <p:spPr>
          <a:xfrm>
            <a:off x="4938175" y="3584851"/>
            <a:ext cx="3492600" cy="69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60" name="Shape 160"/>
        <p:cNvGrpSpPr/>
        <p:nvPr/>
      </p:nvGrpSpPr>
      <p:grpSpPr>
        <a:xfrm>
          <a:off x="0" y="0"/>
          <a:ext cx="0" cy="0"/>
          <a:chOff x="0" y="0"/>
          <a:chExt cx="0" cy="0"/>
        </a:xfrm>
      </p:grpSpPr>
      <p:sp>
        <p:nvSpPr>
          <p:cNvPr id="161" name="Google Shape;161;p20"/>
          <p:cNvSpPr/>
          <p:nvPr/>
        </p:nvSpPr>
        <p:spPr>
          <a:xfrm flipH="1">
            <a:off x="6136319" y="-316367"/>
            <a:ext cx="3007681" cy="2316875"/>
          </a:xfrm>
          <a:custGeom>
            <a:rect b="b" l="l" r="r" t="t"/>
            <a:pathLst>
              <a:path extrusionOk="0" h="86929" w="112848">
                <a:moveTo>
                  <a:pt x="49302" y="48134"/>
                </a:moveTo>
                <a:cubicBezTo>
                  <a:pt x="63679" y="27720"/>
                  <a:pt x="94434" y="38528"/>
                  <a:pt x="108411" y="16979"/>
                </a:cubicBezTo>
                <a:cubicBezTo>
                  <a:pt x="112113" y="11542"/>
                  <a:pt x="112847" y="5771"/>
                  <a:pt x="111880" y="0"/>
                </a:cubicBezTo>
                <a:lnTo>
                  <a:pt x="0" y="0"/>
                </a:lnTo>
                <a:lnTo>
                  <a:pt x="0" y="86929"/>
                </a:lnTo>
                <a:cubicBezTo>
                  <a:pt x="6104" y="86195"/>
                  <a:pt x="12042" y="84594"/>
                  <a:pt x="17713" y="81692"/>
                </a:cubicBezTo>
                <a:cubicBezTo>
                  <a:pt x="32490" y="74520"/>
                  <a:pt x="40129" y="60910"/>
                  <a:pt x="49302" y="48134"/>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flipH="1">
            <a:off x="-76700" y="2000500"/>
            <a:ext cx="2545175" cy="3163950"/>
          </a:xfrm>
          <a:custGeom>
            <a:rect b="b" l="l" r="r" t="t"/>
            <a:pathLst>
              <a:path extrusionOk="0" h="126558" w="101807">
                <a:moveTo>
                  <a:pt x="101806" y="0"/>
                </a:moveTo>
                <a:cubicBezTo>
                  <a:pt x="99938" y="1101"/>
                  <a:pt x="98137" y="2335"/>
                  <a:pt x="96436" y="3770"/>
                </a:cubicBezTo>
                <a:cubicBezTo>
                  <a:pt x="83627" y="14577"/>
                  <a:pt x="77255" y="31323"/>
                  <a:pt x="72085" y="46934"/>
                </a:cubicBezTo>
                <a:cubicBezTo>
                  <a:pt x="66081" y="64513"/>
                  <a:pt x="59709" y="82059"/>
                  <a:pt x="47301" y="96469"/>
                </a:cubicBezTo>
                <a:cubicBezTo>
                  <a:pt x="34925" y="110713"/>
                  <a:pt x="17913" y="120753"/>
                  <a:pt x="0" y="126558"/>
                </a:cubicBezTo>
                <a:lnTo>
                  <a:pt x="101806" y="126558"/>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grpSp>
        <p:nvGrpSpPr>
          <p:cNvPr id="16" name="Google Shape;16;p3"/>
          <p:cNvGrpSpPr/>
          <p:nvPr/>
        </p:nvGrpSpPr>
        <p:grpSpPr>
          <a:xfrm>
            <a:off x="-130627" y="-212733"/>
            <a:ext cx="9312456" cy="5518801"/>
            <a:chOff x="-130627" y="-212733"/>
            <a:chExt cx="9312456" cy="5518801"/>
          </a:xfrm>
        </p:grpSpPr>
        <p:sp>
          <p:nvSpPr>
            <p:cNvPr id="17" name="Google Shape;17;p3"/>
            <p:cNvSpPr/>
            <p:nvPr/>
          </p:nvSpPr>
          <p:spPr>
            <a:xfrm>
              <a:off x="3056824" y="1395250"/>
              <a:ext cx="6125006" cy="3910818"/>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flipH="1" rot="-5400000">
              <a:off x="-201450" y="-141910"/>
              <a:ext cx="3147056" cy="3005410"/>
            </a:xfrm>
            <a:custGeom>
              <a:rect b="b" l="l" r="r" t="t"/>
              <a:pathLst>
                <a:path extrusionOk="0" h="92000" w="96336">
                  <a:moveTo>
                    <a:pt x="92566" y="34458"/>
                  </a:moveTo>
                  <a:cubicBezTo>
                    <a:pt x="90431" y="22449"/>
                    <a:pt x="80691" y="11642"/>
                    <a:pt x="78723" y="0"/>
                  </a:cubicBezTo>
                  <a:lnTo>
                    <a:pt x="0" y="0"/>
                  </a:lnTo>
                  <a:lnTo>
                    <a:pt x="0" y="91999"/>
                  </a:lnTo>
                  <a:cubicBezTo>
                    <a:pt x="19647" y="82359"/>
                    <a:pt x="40462" y="76822"/>
                    <a:pt x="60677" y="69483"/>
                  </a:cubicBezTo>
                  <a:cubicBezTo>
                    <a:pt x="75687" y="63212"/>
                    <a:pt x="96335" y="53839"/>
                    <a:pt x="92566" y="34458"/>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3"/>
          <p:cNvSpPr txBox="1"/>
          <p:nvPr>
            <p:ph type="title"/>
          </p:nvPr>
        </p:nvSpPr>
        <p:spPr>
          <a:xfrm>
            <a:off x="4726375" y="2187175"/>
            <a:ext cx="3704400" cy="1611300"/>
          </a:xfrm>
          <a:prstGeom prst="rect">
            <a:avLst/>
          </a:prstGeom>
        </p:spPr>
        <p:txBody>
          <a:bodyPr anchorCtr="0" anchor="ctr" bIns="91425" lIns="91425" spcFirstLastPara="1" rIns="91425" wrap="square" tIns="91425">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hasCustomPrompt="1" idx="2" type="title"/>
          </p:nvPr>
        </p:nvSpPr>
        <p:spPr>
          <a:xfrm>
            <a:off x="7050475" y="1321975"/>
            <a:ext cx="1380300" cy="841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p:nvPr>
            <p:ph idx="3" type="pic"/>
          </p:nvPr>
        </p:nvSpPr>
        <p:spPr>
          <a:xfrm>
            <a:off x="713226" y="950350"/>
            <a:ext cx="3704400" cy="3242700"/>
          </a:xfrm>
          <a:prstGeom prst="roundRect">
            <a:avLst>
              <a:gd fmla="val 16667" name="adj"/>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64" name="Shape 164"/>
        <p:cNvGrpSpPr/>
        <p:nvPr/>
      </p:nvGrpSpPr>
      <p:grpSpPr>
        <a:xfrm>
          <a:off x="0" y="0"/>
          <a:ext cx="0" cy="0"/>
          <a:chOff x="0" y="0"/>
          <a:chExt cx="0" cy="0"/>
        </a:xfrm>
      </p:grpSpPr>
      <p:grpSp>
        <p:nvGrpSpPr>
          <p:cNvPr id="165" name="Google Shape;165;p21"/>
          <p:cNvGrpSpPr/>
          <p:nvPr/>
        </p:nvGrpSpPr>
        <p:grpSpPr>
          <a:xfrm>
            <a:off x="-345743" y="-889506"/>
            <a:ext cx="10737219" cy="6109157"/>
            <a:chOff x="-345743" y="-889506"/>
            <a:chExt cx="10737219" cy="6109157"/>
          </a:xfrm>
        </p:grpSpPr>
        <p:sp>
          <p:nvSpPr>
            <p:cNvPr id="166" name="Google Shape;166;p21"/>
            <p:cNvSpPr/>
            <p:nvPr/>
          </p:nvSpPr>
          <p:spPr>
            <a:xfrm flipH="1">
              <a:off x="-345743" y="1120002"/>
              <a:ext cx="4035570" cy="4099342"/>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p:nvPr/>
          </p:nvSpPr>
          <p:spPr>
            <a:xfrm>
              <a:off x="6252424" y="3282775"/>
              <a:ext cx="2947264" cy="1936876"/>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p:nvPr/>
          </p:nvSpPr>
          <p:spPr>
            <a:xfrm flipH="1" rot="10800000">
              <a:off x="6355974" y="-889506"/>
              <a:ext cx="4035501" cy="2948380"/>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1"/>
          <p:cNvSpPr txBox="1"/>
          <p:nvPr>
            <p:ph type="title"/>
          </p:nvPr>
        </p:nvSpPr>
        <p:spPr>
          <a:xfrm>
            <a:off x="1120125" y="387600"/>
            <a:ext cx="6903600" cy="130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0" name="Google Shape;170;p21"/>
          <p:cNvSpPr txBox="1"/>
          <p:nvPr>
            <p:ph idx="1" type="subTitle"/>
          </p:nvPr>
        </p:nvSpPr>
        <p:spPr>
          <a:xfrm>
            <a:off x="2347900" y="1841450"/>
            <a:ext cx="4448100" cy="105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71" name="Google Shape;171;p21"/>
          <p:cNvSpPr txBox="1"/>
          <p:nvPr/>
        </p:nvSpPr>
        <p:spPr>
          <a:xfrm>
            <a:off x="1776775" y="3611950"/>
            <a:ext cx="55905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Montserrat Medium"/>
                <a:ea typeface="Montserrat Medium"/>
                <a:cs typeface="Montserrat Medium"/>
                <a:sym typeface="Montserrat Medium"/>
              </a:rPr>
              <a:t>CREDITS: This presentation template was created by </a:t>
            </a:r>
            <a:r>
              <a:rPr lang="en" sz="1200" u="sng">
                <a:solidFill>
                  <a:schemeClr val="hlink"/>
                </a:solidFill>
                <a:latin typeface="Montserrat Medium"/>
                <a:ea typeface="Montserrat Medium"/>
                <a:cs typeface="Montserrat Medium"/>
                <a:sym typeface="Montserrat Medium"/>
                <a:hlinkClick r:id="rId2"/>
              </a:rPr>
              <a:t>Slidesgo</a:t>
            </a:r>
            <a:r>
              <a:rPr lang="en" sz="1200">
                <a:solidFill>
                  <a:schemeClr val="dk1"/>
                </a:solidFill>
                <a:latin typeface="Montserrat Medium"/>
                <a:ea typeface="Montserrat Medium"/>
                <a:cs typeface="Montserrat Medium"/>
                <a:sym typeface="Montserrat Medium"/>
              </a:rPr>
              <a:t>, and includes icons by </a:t>
            </a:r>
            <a:r>
              <a:rPr lang="en" sz="1200" u="sng">
                <a:solidFill>
                  <a:schemeClr val="dk1"/>
                </a:solidFill>
                <a:latin typeface="Montserrat Medium"/>
                <a:ea typeface="Montserrat Medium"/>
                <a:cs typeface="Montserrat Medium"/>
                <a:sym typeface="Montserrat Medium"/>
                <a:hlinkClick r:id="rId3">
                  <a:extLst>
                    <a:ext uri="{A12FA001-AC4F-418D-AE19-62706E023703}">
                      <ahyp:hlinkClr val="tx"/>
                    </a:ext>
                  </a:extLst>
                </a:hlinkClick>
              </a:rPr>
              <a:t>Flaticon</a:t>
            </a:r>
            <a:r>
              <a:rPr lang="en" sz="1200">
                <a:solidFill>
                  <a:schemeClr val="dk1"/>
                </a:solidFill>
                <a:latin typeface="Montserrat Medium"/>
                <a:ea typeface="Montserrat Medium"/>
                <a:cs typeface="Montserrat Medium"/>
                <a:sym typeface="Montserrat Medium"/>
              </a:rPr>
              <a:t>, and infographics &amp; images by </a:t>
            </a:r>
            <a:r>
              <a:rPr lang="en" sz="1200" u="sng">
                <a:solidFill>
                  <a:schemeClr val="dk1"/>
                </a:solidFill>
                <a:latin typeface="Montserrat Medium"/>
                <a:ea typeface="Montserrat Medium"/>
                <a:cs typeface="Montserrat Medium"/>
                <a:sym typeface="Montserrat Medium"/>
                <a:hlinkClick r:id="rId4">
                  <a:extLst>
                    <a:ext uri="{A12FA001-AC4F-418D-AE19-62706E023703}">
                      <ahyp:hlinkClr val="tx"/>
                    </a:ext>
                  </a:extLst>
                </a:hlinkClick>
              </a:rPr>
              <a:t>Freepik</a:t>
            </a:r>
            <a:r>
              <a:rPr lang="en" sz="1200" u="sng">
                <a:solidFill>
                  <a:schemeClr val="dk1"/>
                </a:solidFill>
                <a:latin typeface="Montserrat Medium"/>
                <a:ea typeface="Montserrat Medium"/>
                <a:cs typeface="Montserrat Medium"/>
                <a:sym typeface="Montserrat Medium"/>
              </a:rPr>
              <a:t> </a:t>
            </a:r>
            <a:endParaRPr sz="1200" u="sng">
              <a:solidFill>
                <a:schemeClr val="dk1"/>
              </a:solidFill>
              <a:latin typeface="Montserrat Medium"/>
              <a:ea typeface="Montserrat Medium"/>
              <a:cs typeface="Montserrat Medium"/>
              <a:sym typeface="Montserrat Medium"/>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72" name="Shape 172"/>
        <p:cNvGrpSpPr/>
        <p:nvPr/>
      </p:nvGrpSpPr>
      <p:grpSpPr>
        <a:xfrm>
          <a:off x="0" y="0"/>
          <a:ext cx="0" cy="0"/>
          <a:chOff x="0" y="0"/>
          <a:chExt cx="0" cy="0"/>
        </a:xfrm>
      </p:grpSpPr>
      <p:grpSp>
        <p:nvGrpSpPr>
          <p:cNvPr id="173" name="Google Shape;173;p22"/>
          <p:cNvGrpSpPr/>
          <p:nvPr/>
        </p:nvGrpSpPr>
        <p:grpSpPr>
          <a:xfrm>
            <a:off x="-76700" y="-316367"/>
            <a:ext cx="9220700" cy="5480817"/>
            <a:chOff x="-76700" y="-316367"/>
            <a:chExt cx="9220700" cy="5480817"/>
          </a:xfrm>
        </p:grpSpPr>
        <p:sp>
          <p:nvSpPr>
            <p:cNvPr id="174" name="Google Shape;174;p22"/>
            <p:cNvSpPr/>
            <p:nvPr/>
          </p:nvSpPr>
          <p:spPr>
            <a:xfrm>
              <a:off x="-76700" y="-316367"/>
              <a:ext cx="3007681" cy="2316875"/>
            </a:xfrm>
            <a:custGeom>
              <a:rect b="b" l="l" r="r" t="t"/>
              <a:pathLst>
                <a:path extrusionOk="0" h="86929" w="112848">
                  <a:moveTo>
                    <a:pt x="49302" y="48134"/>
                  </a:moveTo>
                  <a:cubicBezTo>
                    <a:pt x="63679" y="27720"/>
                    <a:pt x="94434" y="38528"/>
                    <a:pt x="108411" y="16979"/>
                  </a:cubicBezTo>
                  <a:cubicBezTo>
                    <a:pt x="112113" y="11542"/>
                    <a:pt x="112847" y="5771"/>
                    <a:pt x="111880" y="0"/>
                  </a:cubicBezTo>
                  <a:lnTo>
                    <a:pt x="0" y="0"/>
                  </a:lnTo>
                  <a:lnTo>
                    <a:pt x="0" y="86929"/>
                  </a:lnTo>
                  <a:cubicBezTo>
                    <a:pt x="6104" y="86195"/>
                    <a:pt x="12042" y="84594"/>
                    <a:pt x="17713" y="81692"/>
                  </a:cubicBezTo>
                  <a:cubicBezTo>
                    <a:pt x="32490" y="74520"/>
                    <a:pt x="40129" y="60910"/>
                    <a:pt x="49302" y="48134"/>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p:nvPr/>
          </p:nvSpPr>
          <p:spPr>
            <a:xfrm>
              <a:off x="6598825" y="2000500"/>
              <a:ext cx="2545175" cy="3163950"/>
            </a:xfrm>
            <a:custGeom>
              <a:rect b="b" l="l" r="r" t="t"/>
              <a:pathLst>
                <a:path extrusionOk="0" h="126558" w="101807">
                  <a:moveTo>
                    <a:pt x="101806" y="0"/>
                  </a:moveTo>
                  <a:cubicBezTo>
                    <a:pt x="99938" y="1101"/>
                    <a:pt x="98137" y="2335"/>
                    <a:pt x="96436" y="3770"/>
                  </a:cubicBezTo>
                  <a:cubicBezTo>
                    <a:pt x="83627" y="14577"/>
                    <a:pt x="77255" y="31323"/>
                    <a:pt x="72085" y="46934"/>
                  </a:cubicBezTo>
                  <a:cubicBezTo>
                    <a:pt x="66081" y="64513"/>
                    <a:pt x="59709" y="82059"/>
                    <a:pt x="47301" y="96469"/>
                  </a:cubicBezTo>
                  <a:cubicBezTo>
                    <a:pt x="34925" y="110713"/>
                    <a:pt x="17913" y="120753"/>
                    <a:pt x="0" y="126558"/>
                  </a:cubicBezTo>
                  <a:lnTo>
                    <a:pt x="101806" y="126558"/>
                  </a:ln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76" name="Shape 176"/>
        <p:cNvGrpSpPr/>
        <p:nvPr/>
      </p:nvGrpSpPr>
      <p:grpSpPr>
        <a:xfrm>
          <a:off x="0" y="0"/>
          <a:ext cx="0" cy="0"/>
          <a:chOff x="0" y="0"/>
          <a:chExt cx="0" cy="0"/>
        </a:xfrm>
      </p:grpSpPr>
      <p:grpSp>
        <p:nvGrpSpPr>
          <p:cNvPr id="177" name="Google Shape;177;p23"/>
          <p:cNvGrpSpPr/>
          <p:nvPr/>
        </p:nvGrpSpPr>
        <p:grpSpPr>
          <a:xfrm flipH="1">
            <a:off x="-1282845" y="-889506"/>
            <a:ext cx="10737219" cy="6109157"/>
            <a:chOff x="-345743" y="-889506"/>
            <a:chExt cx="10737219" cy="6109157"/>
          </a:xfrm>
        </p:grpSpPr>
        <p:sp>
          <p:nvSpPr>
            <p:cNvPr id="178" name="Google Shape;178;p23"/>
            <p:cNvSpPr/>
            <p:nvPr/>
          </p:nvSpPr>
          <p:spPr>
            <a:xfrm flipH="1">
              <a:off x="-345743" y="1120002"/>
              <a:ext cx="4035570" cy="4099342"/>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6252424" y="3282775"/>
              <a:ext cx="2947264" cy="1936876"/>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flipH="1" rot="10800000">
              <a:off x="6355974" y="-889506"/>
              <a:ext cx="4035501" cy="2948380"/>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181" name="Shape 181"/>
        <p:cNvGrpSpPr/>
        <p:nvPr/>
      </p:nvGrpSpPr>
      <p:grpSpPr>
        <a:xfrm>
          <a:off x="0" y="0"/>
          <a:ext cx="0" cy="0"/>
          <a:chOff x="0" y="0"/>
          <a:chExt cx="0" cy="0"/>
        </a:xfrm>
      </p:grpSpPr>
      <p:sp>
        <p:nvSpPr>
          <p:cNvPr id="182" name="Google Shape;182;p24"/>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184" name="Google Shape;184;p24"/>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a:lvl1pPr>
            <a:lvl2pPr indent="-304800" lvl="1" marL="914400" rtl="0" algn="ctr">
              <a:spcBef>
                <a:spcPts val="1600"/>
              </a:spcBef>
              <a:spcAft>
                <a:spcPts val="0"/>
              </a:spcAft>
              <a:buSzPts val="1200"/>
              <a:buChar char="○"/>
              <a:defRPr/>
            </a:lvl2pPr>
            <a:lvl3pPr indent="-304800" lvl="2" marL="1371600" rtl="0" algn="ctr">
              <a:spcBef>
                <a:spcPts val="1600"/>
              </a:spcBef>
              <a:spcAft>
                <a:spcPts val="0"/>
              </a:spcAft>
              <a:buSzPts val="1200"/>
              <a:buChar char="■"/>
              <a:defRPr/>
            </a:lvl3pPr>
            <a:lvl4pPr indent="-304800" lvl="3" marL="1828800" rtl="0" algn="ctr">
              <a:spcBef>
                <a:spcPts val="1600"/>
              </a:spcBef>
              <a:spcAft>
                <a:spcPts val="0"/>
              </a:spcAft>
              <a:buSzPts val="1200"/>
              <a:buChar char="●"/>
              <a:defRPr/>
            </a:lvl4pPr>
            <a:lvl5pPr indent="-304800" lvl="4" marL="2286000" rtl="0" algn="ctr">
              <a:spcBef>
                <a:spcPts val="1600"/>
              </a:spcBef>
              <a:spcAft>
                <a:spcPts val="0"/>
              </a:spcAft>
              <a:buSzPts val="1200"/>
              <a:buChar char="○"/>
              <a:defRPr/>
            </a:lvl5pPr>
            <a:lvl6pPr indent="-304800" lvl="5" marL="2743200" rtl="0" algn="ctr">
              <a:spcBef>
                <a:spcPts val="1600"/>
              </a:spcBef>
              <a:spcAft>
                <a:spcPts val="0"/>
              </a:spcAft>
              <a:buSzPts val="1200"/>
              <a:buChar char="■"/>
              <a:defRPr/>
            </a:lvl6pPr>
            <a:lvl7pPr indent="-304800" lvl="6" marL="3200400" rtl="0" algn="ctr">
              <a:spcBef>
                <a:spcPts val="1600"/>
              </a:spcBef>
              <a:spcAft>
                <a:spcPts val="0"/>
              </a:spcAft>
              <a:buSzPts val="1200"/>
              <a:buChar char="●"/>
              <a:defRPr/>
            </a:lvl7pPr>
            <a:lvl8pPr indent="-304800" lvl="7" marL="3657600" rtl="0" algn="ctr">
              <a:spcBef>
                <a:spcPts val="1600"/>
              </a:spcBef>
              <a:spcAft>
                <a:spcPts val="0"/>
              </a:spcAft>
              <a:buSzPts val="1200"/>
              <a:buChar char="○"/>
              <a:defRPr/>
            </a:lvl8pPr>
            <a:lvl9pPr indent="-304800" lvl="8" marL="4114800" rtl="0" algn="ctr">
              <a:spcBef>
                <a:spcPts val="1600"/>
              </a:spcBef>
              <a:spcAft>
                <a:spcPts val="1600"/>
              </a:spcAft>
              <a:buSzPts val="1200"/>
              <a:buChar char="■"/>
              <a:defRPr/>
            </a:lvl9pPr>
          </a:lstStyle>
          <a:p/>
        </p:txBody>
      </p:sp>
      <p:sp>
        <p:nvSpPr>
          <p:cNvPr id="185" name="Google Shape;18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grpSp>
        <p:nvGrpSpPr>
          <p:cNvPr id="23" name="Google Shape;23;p4"/>
          <p:cNvGrpSpPr/>
          <p:nvPr/>
        </p:nvGrpSpPr>
        <p:grpSpPr>
          <a:xfrm>
            <a:off x="-454539" y="-726840"/>
            <a:ext cx="9655380" cy="5946491"/>
            <a:chOff x="-454539" y="-726840"/>
            <a:chExt cx="9655380" cy="5946491"/>
          </a:xfrm>
        </p:grpSpPr>
        <p:sp>
          <p:nvSpPr>
            <p:cNvPr id="24" name="Google Shape;24;p4"/>
            <p:cNvSpPr/>
            <p:nvPr/>
          </p:nvSpPr>
          <p:spPr>
            <a:xfrm flipH="1">
              <a:off x="-454539" y="3282775"/>
              <a:ext cx="2947264" cy="1936876"/>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rot="6525594">
              <a:off x="-351227" y="-393801"/>
              <a:ext cx="1476135" cy="1078480"/>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5440325" y="-249126"/>
              <a:ext cx="3760516" cy="5468463"/>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 name="Google Shape;27;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 name="Google Shape;28;p4"/>
          <p:cNvSpPr txBox="1"/>
          <p:nvPr>
            <p:ph idx="1" type="body"/>
          </p:nvPr>
        </p:nvSpPr>
        <p:spPr>
          <a:xfrm>
            <a:off x="720000" y="1124675"/>
            <a:ext cx="7704000" cy="35076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grpSp>
        <p:nvGrpSpPr>
          <p:cNvPr id="30" name="Google Shape;30;p5"/>
          <p:cNvGrpSpPr/>
          <p:nvPr/>
        </p:nvGrpSpPr>
        <p:grpSpPr>
          <a:xfrm>
            <a:off x="-76700" y="-316367"/>
            <a:ext cx="9220700" cy="5480817"/>
            <a:chOff x="-76700" y="-316367"/>
            <a:chExt cx="9220700" cy="5480817"/>
          </a:xfrm>
        </p:grpSpPr>
        <p:sp>
          <p:nvSpPr>
            <p:cNvPr id="31" name="Google Shape;31;p5"/>
            <p:cNvSpPr/>
            <p:nvPr/>
          </p:nvSpPr>
          <p:spPr>
            <a:xfrm>
              <a:off x="-76700" y="-316367"/>
              <a:ext cx="3007681" cy="2316875"/>
            </a:xfrm>
            <a:custGeom>
              <a:rect b="b" l="l" r="r" t="t"/>
              <a:pathLst>
                <a:path extrusionOk="0" h="86929" w="112848">
                  <a:moveTo>
                    <a:pt x="49302" y="48134"/>
                  </a:moveTo>
                  <a:cubicBezTo>
                    <a:pt x="63679" y="27720"/>
                    <a:pt x="94434" y="38528"/>
                    <a:pt x="108411" y="16979"/>
                  </a:cubicBezTo>
                  <a:cubicBezTo>
                    <a:pt x="112113" y="11542"/>
                    <a:pt x="112847" y="5771"/>
                    <a:pt x="111880" y="0"/>
                  </a:cubicBezTo>
                  <a:lnTo>
                    <a:pt x="0" y="0"/>
                  </a:lnTo>
                  <a:lnTo>
                    <a:pt x="0" y="86929"/>
                  </a:lnTo>
                  <a:cubicBezTo>
                    <a:pt x="6104" y="86195"/>
                    <a:pt x="12042" y="84594"/>
                    <a:pt x="17713" y="81692"/>
                  </a:cubicBezTo>
                  <a:cubicBezTo>
                    <a:pt x="32490" y="74520"/>
                    <a:pt x="40129" y="60910"/>
                    <a:pt x="49302" y="48134"/>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p:nvPr/>
          </p:nvSpPr>
          <p:spPr>
            <a:xfrm>
              <a:off x="6598825" y="2000500"/>
              <a:ext cx="2545175" cy="3163950"/>
            </a:xfrm>
            <a:custGeom>
              <a:rect b="b" l="l" r="r" t="t"/>
              <a:pathLst>
                <a:path extrusionOk="0" h="126558" w="101807">
                  <a:moveTo>
                    <a:pt x="101806" y="0"/>
                  </a:moveTo>
                  <a:cubicBezTo>
                    <a:pt x="99938" y="1101"/>
                    <a:pt x="98137" y="2335"/>
                    <a:pt x="96436" y="3770"/>
                  </a:cubicBezTo>
                  <a:cubicBezTo>
                    <a:pt x="83627" y="14577"/>
                    <a:pt x="77255" y="31323"/>
                    <a:pt x="72085" y="46934"/>
                  </a:cubicBezTo>
                  <a:cubicBezTo>
                    <a:pt x="66081" y="64513"/>
                    <a:pt x="59709" y="82059"/>
                    <a:pt x="47301" y="96469"/>
                  </a:cubicBezTo>
                  <a:cubicBezTo>
                    <a:pt x="34925" y="110713"/>
                    <a:pt x="17913" y="120753"/>
                    <a:pt x="0" y="126558"/>
                  </a:cubicBezTo>
                  <a:lnTo>
                    <a:pt x="101806" y="126558"/>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 name="Google Shape;33;p5"/>
          <p:cNvSpPr txBox="1"/>
          <p:nvPr>
            <p:ph type="title"/>
          </p:nvPr>
        </p:nvSpPr>
        <p:spPr>
          <a:xfrm>
            <a:off x="722376" y="448056"/>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 name="Google Shape;34;p5"/>
          <p:cNvSpPr txBox="1"/>
          <p:nvPr>
            <p:ph idx="1" type="subTitle"/>
          </p:nvPr>
        </p:nvSpPr>
        <p:spPr>
          <a:xfrm>
            <a:off x="4993583" y="1967477"/>
            <a:ext cx="3007800" cy="147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5" name="Google Shape;35;p5"/>
          <p:cNvSpPr txBox="1"/>
          <p:nvPr>
            <p:ph idx="2" type="subTitle"/>
          </p:nvPr>
        </p:nvSpPr>
        <p:spPr>
          <a:xfrm>
            <a:off x="1142625" y="1967477"/>
            <a:ext cx="3007800" cy="147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 name="Google Shape;36;p5"/>
          <p:cNvSpPr txBox="1"/>
          <p:nvPr>
            <p:ph idx="3" type="subTitle"/>
          </p:nvPr>
        </p:nvSpPr>
        <p:spPr>
          <a:xfrm>
            <a:off x="1142616" y="1543300"/>
            <a:ext cx="30078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7" name="Google Shape;37;p5"/>
          <p:cNvSpPr txBox="1"/>
          <p:nvPr>
            <p:ph idx="4" type="subTitle"/>
          </p:nvPr>
        </p:nvSpPr>
        <p:spPr>
          <a:xfrm>
            <a:off x="4993584" y="1543300"/>
            <a:ext cx="30078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grpSp>
        <p:nvGrpSpPr>
          <p:cNvPr id="39" name="Google Shape;39;p6"/>
          <p:cNvGrpSpPr/>
          <p:nvPr/>
        </p:nvGrpSpPr>
        <p:grpSpPr>
          <a:xfrm rot="10800000">
            <a:off x="-685164" y="-296612"/>
            <a:ext cx="10399664" cy="5619863"/>
            <a:chOff x="-418455" y="-296597"/>
            <a:chExt cx="10399664" cy="5619863"/>
          </a:xfrm>
        </p:grpSpPr>
        <p:sp>
          <p:nvSpPr>
            <p:cNvPr id="40" name="Google Shape;40;p6"/>
            <p:cNvSpPr/>
            <p:nvPr/>
          </p:nvSpPr>
          <p:spPr>
            <a:xfrm>
              <a:off x="-418455" y="-296597"/>
              <a:ext cx="1806136" cy="1296157"/>
            </a:xfrm>
            <a:custGeom>
              <a:rect b="b" l="l" r="r" t="t"/>
              <a:pathLst>
                <a:path extrusionOk="0" h="103589" w="111887">
                  <a:moveTo>
                    <a:pt x="83953" y="85929"/>
                  </a:moveTo>
                  <a:cubicBezTo>
                    <a:pt x="106172" y="69394"/>
                    <a:pt x="111887" y="43193"/>
                    <a:pt x="109029" y="16384"/>
                  </a:cubicBezTo>
                  <a:cubicBezTo>
                    <a:pt x="108330" y="10639"/>
                    <a:pt x="107662" y="5198"/>
                    <a:pt x="107236" y="1"/>
                  </a:cubicBezTo>
                  <a:lnTo>
                    <a:pt x="0" y="1"/>
                  </a:lnTo>
                  <a:lnTo>
                    <a:pt x="0" y="87753"/>
                  </a:lnTo>
                  <a:cubicBezTo>
                    <a:pt x="2827" y="88209"/>
                    <a:pt x="5562" y="88756"/>
                    <a:pt x="8176" y="89303"/>
                  </a:cubicBezTo>
                  <a:cubicBezTo>
                    <a:pt x="33800" y="93893"/>
                    <a:pt x="60579" y="103589"/>
                    <a:pt x="83953" y="85929"/>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p:nvPr/>
          </p:nvSpPr>
          <p:spPr>
            <a:xfrm>
              <a:off x="7692400" y="3651038"/>
              <a:ext cx="2288810" cy="1672229"/>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grpSp>
        <p:nvGrpSpPr>
          <p:cNvPr id="44" name="Google Shape;44;p7"/>
          <p:cNvGrpSpPr/>
          <p:nvPr/>
        </p:nvGrpSpPr>
        <p:grpSpPr>
          <a:xfrm>
            <a:off x="-162350" y="-2867499"/>
            <a:ext cx="9306306" cy="8140005"/>
            <a:chOff x="-162350" y="-2867499"/>
            <a:chExt cx="9306306" cy="8140005"/>
          </a:xfrm>
        </p:grpSpPr>
        <p:sp>
          <p:nvSpPr>
            <p:cNvPr id="45" name="Google Shape;45;p7"/>
            <p:cNvSpPr/>
            <p:nvPr/>
          </p:nvSpPr>
          <p:spPr>
            <a:xfrm>
              <a:off x="2658850" y="-2867499"/>
              <a:ext cx="6485106" cy="8061745"/>
            </a:xfrm>
            <a:custGeom>
              <a:rect b="b" l="l" r="r" t="t"/>
              <a:pathLst>
                <a:path extrusionOk="0" h="126558" w="101807">
                  <a:moveTo>
                    <a:pt x="101806" y="0"/>
                  </a:moveTo>
                  <a:cubicBezTo>
                    <a:pt x="99938" y="1101"/>
                    <a:pt x="98137" y="2335"/>
                    <a:pt x="96436" y="3770"/>
                  </a:cubicBezTo>
                  <a:cubicBezTo>
                    <a:pt x="83627" y="14577"/>
                    <a:pt x="77255" y="31323"/>
                    <a:pt x="72085" y="46934"/>
                  </a:cubicBezTo>
                  <a:cubicBezTo>
                    <a:pt x="66081" y="64513"/>
                    <a:pt x="59709" y="82059"/>
                    <a:pt x="47301" y="96469"/>
                  </a:cubicBezTo>
                  <a:cubicBezTo>
                    <a:pt x="34925" y="110713"/>
                    <a:pt x="17913" y="120753"/>
                    <a:pt x="0" y="126558"/>
                  </a:cubicBezTo>
                  <a:lnTo>
                    <a:pt x="101806" y="126558"/>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162350" y="-142875"/>
              <a:ext cx="2821200" cy="2173225"/>
            </a:xfrm>
            <a:custGeom>
              <a:rect b="b" l="l" r="r" t="t"/>
              <a:pathLst>
                <a:path extrusionOk="0" h="86929" w="112848">
                  <a:moveTo>
                    <a:pt x="49302" y="48134"/>
                  </a:moveTo>
                  <a:cubicBezTo>
                    <a:pt x="63679" y="27720"/>
                    <a:pt x="94434" y="38528"/>
                    <a:pt x="108411" y="16979"/>
                  </a:cubicBezTo>
                  <a:cubicBezTo>
                    <a:pt x="112113" y="11542"/>
                    <a:pt x="112847" y="5771"/>
                    <a:pt x="111880" y="0"/>
                  </a:cubicBezTo>
                  <a:lnTo>
                    <a:pt x="0" y="0"/>
                  </a:lnTo>
                  <a:lnTo>
                    <a:pt x="0" y="86929"/>
                  </a:lnTo>
                  <a:cubicBezTo>
                    <a:pt x="6104" y="86195"/>
                    <a:pt x="12042" y="84594"/>
                    <a:pt x="17713" y="81692"/>
                  </a:cubicBezTo>
                  <a:cubicBezTo>
                    <a:pt x="32490" y="74520"/>
                    <a:pt x="40129" y="60910"/>
                    <a:pt x="49302" y="48134"/>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p:nvPr/>
          </p:nvSpPr>
          <p:spPr>
            <a:xfrm rot="-5400000">
              <a:off x="-197573" y="4190214"/>
              <a:ext cx="1222708" cy="941876"/>
            </a:xfrm>
            <a:custGeom>
              <a:rect b="b" l="l" r="r" t="t"/>
              <a:pathLst>
                <a:path extrusionOk="0" h="86929" w="112848">
                  <a:moveTo>
                    <a:pt x="49302" y="48134"/>
                  </a:moveTo>
                  <a:cubicBezTo>
                    <a:pt x="63679" y="27720"/>
                    <a:pt x="94434" y="38528"/>
                    <a:pt x="108411" y="16979"/>
                  </a:cubicBezTo>
                  <a:cubicBezTo>
                    <a:pt x="112113" y="11542"/>
                    <a:pt x="112847" y="5771"/>
                    <a:pt x="111880" y="0"/>
                  </a:cubicBezTo>
                  <a:lnTo>
                    <a:pt x="0" y="0"/>
                  </a:lnTo>
                  <a:lnTo>
                    <a:pt x="0" y="86929"/>
                  </a:lnTo>
                  <a:cubicBezTo>
                    <a:pt x="6104" y="86195"/>
                    <a:pt x="12042" y="84594"/>
                    <a:pt x="17713" y="81692"/>
                  </a:cubicBezTo>
                  <a:cubicBezTo>
                    <a:pt x="32490" y="74520"/>
                    <a:pt x="40129" y="60910"/>
                    <a:pt x="49302" y="48134"/>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7"/>
          <p:cNvSpPr txBox="1"/>
          <p:nvPr>
            <p:ph type="title"/>
          </p:nvPr>
        </p:nvSpPr>
        <p:spPr>
          <a:xfrm>
            <a:off x="713225" y="1390650"/>
            <a:ext cx="37482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9" name="Google Shape;49;p7"/>
          <p:cNvSpPr txBox="1"/>
          <p:nvPr>
            <p:ph idx="1" type="subTitle"/>
          </p:nvPr>
        </p:nvSpPr>
        <p:spPr>
          <a:xfrm>
            <a:off x="713225" y="1963350"/>
            <a:ext cx="3748200" cy="178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Font typeface="Nunito Light"/>
              <a:buChar char="●"/>
              <a:defRPr/>
            </a:lvl1pPr>
            <a:lvl2pPr lvl="1" rtl="0" algn="ctr">
              <a:lnSpc>
                <a:spcPct val="100000"/>
              </a:lnSpc>
              <a:spcBef>
                <a:spcPts val="0"/>
              </a:spcBef>
              <a:spcAft>
                <a:spcPts val="0"/>
              </a:spcAft>
              <a:buClr>
                <a:srgbClr val="E76A28"/>
              </a:buClr>
              <a:buSzPts val="1200"/>
              <a:buFont typeface="Nunito Light"/>
              <a:buChar char="○"/>
              <a:defRPr/>
            </a:lvl2pPr>
            <a:lvl3pPr lvl="2" rtl="0" algn="ctr">
              <a:lnSpc>
                <a:spcPct val="100000"/>
              </a:lnSpc>
              <a:spcBef>
                <a:spcPts val="1600"/>
              </a:spcBef>
              <a:spcAft>
                <a:spcPts val="0"/>
              </a:spcAft>
              <a:buClr>
                <a:srgbClr val="E76A28"/>
              </a:buClr>
              <a:buSzPts val="1200"/>
              <a:buFont typeface="Nunito Light"/>
              <a:buChar char="■"/>
              <a:defRPr/>
            </a:lvl3pPr>
            <a:lvl4pPr lvl="3" rtl="0" algn="ctr">
              <a:lnSpc>
                <a:spcPct val="100000"/>
              </a:lnSpc>
              <a:spcBef>
                <a:spcPts val="1600"/>
              </a:spcBef>
              <a:spcAft>
                <a:spcPts val="0"/>
              </a:spcAft>
              <a:buClr>
                <a:srgbClr val="E76A28"/>
              </a:buClr>
              <a:buSzPts val="1200"/>
              <a:buFont typeface="Nunito Light"/>
              <a:buChar char="●"/>
              <a:defRPr/>
            </a:lvl4pPr>
            <a:lvl5pPr lvl="4" rtl="0" algn="ctr">
              <a:lnSpc>
                <a:spcPct val="100000"/>
              </a:lnSpc>
              <a:spcBef>
                <a:spcPts val="1600"/>
              </a:spcBef>
              <a:spcAft>
                <a:spcPts val="0"/>
              </a:spcAft>
              <a:buClr>
                <a:srgbClr val="E76A28"/>
              </a:buClr>
              <a:buSzPts val="1200"/>
              <a:buFont typeface="Nunito Light"/>
              <a:buChar char="○"/>
              <a:defRPr/>
            </a:lvl5pPr>
            <a:lvl6pPr lvl="5" rtl="0" algn="ctr">
              <a:lnSpc>
                <a:spcPct val="100000"/>
              </a:lnSpc>
              <a:spcBef>
                <a:spcPts val="1600"/>
              </a:spcBef>
              <a:spcAft>
                <a:spcPts val="0"/>
              </a:spcAft>
              <a:buClr>
                <a:srgbClr val="999999"/>
              </a:buClr>
              <a:buSzPts val="1200"/>
              <a:buFont typeface="Nunito Light"/>
              <a:buChar char="■"/>
              <a:defRPr/>
            </a:lvl6pPr>
            <a:lvl7pPr lvl="6" rtl="0" algn="ctr">
              <a:lnSpc>
                <a:spcPct val="100000"/>
              </a:lnSpc>
              <a:spcBef>
                <a:spcPts val="1600"/>
              </a:spcBef>
              <a:spcAft>
                <a:spcPts val="0"/>
              </a:spcAft>
              <a:buClr>
                <a:srgbClr val="999999"/>
              </a:buClr>
              <a:buSzPts val="1200"/>
              <a:buFont typeface="Nunito Light"/>
              <a:buChar char="●"/>
              <a:defRPr/>
            </a:lvl7pPr>
            <a:lvl8pPr lvl="7" rtl="0" algn="ctr">
              <a:lnSpc>
                <a:spcPct val="100000"/>
              </a:lnSpc>
              <a:spcBef>
                <a:spcPts val="1600"/>
              </a:spcBef>
              <a:spcAft>
                <a:spcPts val="0"/>
              </a:spcAft>
              <a:buClr>
                <a:srgbClr val="999999"/>
              </a:buClr>
              <a:buSzPts val="1200"/>
              <a:buFont typeface="Nunito Light"/>
              <a:buChar char="○"/>
              <a:defRPr/>
            </a:lvl8pPr>
            <a:lvl9pPr lvl="8" rtl="0" algn="ctr">
              <a:lnSpc>
                <a:spcPct val="100000"/>
              </a:lnSpc>
              <a:spcBef>
                <a:spcPts val="1600"/>
              </a:spcBef>
              <a:spcAft>
                <a:spcPts val="1600"/>
              </a:spcAft>
              <a:buClr>
                <a:srgbClr val="999999"/>
              </a:buClr>
              <a:buSzPts val="1200"/>
              <a:buFont typeface="Nunito Light"/>
              <a:buChar char="■"/>
              <a:defRPr/>
            </a:lvl9pPr>
          </a:lstStyle>
          <a:p/>
        </p:txBody>
      </p:sp>
      <p:sp>
        <p:nvSpPr>
          <p:cNvPr id="50" name="Google Shape;50;p7"/>
          <p:cNvSpPr/>
          <p:nvPr>
            <p:ph idx="2" type="pic"/>
          </p:nvPr>
        </p:nvSpPr>
        <p:spPr>
          <a:xfrm>
            <a:off x="4726376" y="950350"/>
            <a:ext cx="3704400" cy="3242700"/>
          </a:xfrm>
          <a:prstGeom prst="roundRect">
            <a:avLst>
              <a:gd fmla="val 16667" name="adj"/>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grpSp>
        <p:nvGrpSpPr>
          <p:cNvPr id="52" name="Google Shape;52;p8"/>
          <p:cNvGrpSpPr/>
          <p:nvPr/>
        </p:nvGrpSpPr>
        <p:grpSpPr>
          <a:xfrm rot="10800000">
            <a:off x="-1051529" y="-608037"/>
            <a:ext cx="10766029" cy="5931287"/>
            <a:chOff x="-418455" y="-296595"/>
            <a:chExt cx="10766029" cy="5931287"/>
          </a:xfrm>
        </p:grpSpPr>
        <p:sp>
          <p:nvSpPr>
            <p:cNvPr id="53" name="Google Shape;53;p8"/>
            <p:cNvSpPr/>
            <p:nvPr/>
          </p:nvSpPr>
          <p:spPr>
            <a:xfrm>
              <a:off x="-418455" y="-296595"/>
              <a:ext cx="3139829" cy="2253320"/>
            </a:xfrm>
            <a:custGeom>
              <a:rect b="b" l="l" r="r" t="t"/>
              <a:pathLst>
                <a:path extrusionOk="0" h="103589" w="111887">
                  <a:moveTo>
                    <a:pt x="83953" y="85929"/>
                  </a:moveTo>
                  <a:cubicBezTo>
                    <a:pt x="106172" y="69394"/>
                    <a:pt x="111887" y="43193"/>
                    <a:pt x="109029" y="16384"/>
                  </a:cubicBezTo>
                  <a:cubicBezTo>
                    <a:pt x="108330" y="10639"/>
                    <a:pt x="107662" y="5198"/>
                    <a:pt x="107236" y="1"/>
                  </a:cubicBezTo>
                  <a:lnTo>
                    <a:pt x="0" y="1"/>
                  </a:lnTo>
                  <a:lnTo>
                    <a:pt x="0" y="87753"/>
                  </a:lnTo>
                  <a:cubicBezTo>
                    <a:pt x="2827" y="88209"/>
                    <a:pt x="5562" y="88756"/>
                    <a:pt x="8176" y="89303"/>
                  </a:cubicBezTo>
                  <a:cubicBezTo>
                    <a:pt x="33800" y="93893"/>
                    <a:pt x="60579" y="103589"/>
                    <a:pt x="83953" y="85929"/>
                  </a:cubicBez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6617127" y="2909187"/>
              <a:ext cx="3730447" cy="2725505"/>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grpSp>
        <p:nvGrpSpPr>
          <p:cNvPr id="57" name="Google Shape;57;p9"/>
          <p:cNvGrpSpPr/>
          <p:nvPr/>
        </p:nvGrpSpPr>
        <p:grpSpPr>
          <a:xfrm>
            <a:off x="-384524" y="-277148"/>
            <a:ext cx="9837103" cy="5603800"/>
            <a:chOff x="-384524" y="-277148"/>
            <a:chExt cx="9837103" cy="5603800"/>
          </a:xfrm>
        </p:grpSpPr>
        <p:sp>
          <p:nvSpPr>
            <p:cNvPr id="58" name="Google Shape;58;p9"/>
            <p:cNvSpPr/>
            <p:nvPr/>
          </p:nvSpPr>
          <p:spPr>
            <a:xfrm flipH="1" rot="10800000">
              <a:off x="5242016" y="-277148"/>
              <a:ext cx="4210562" cy="2688445"/>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p:nvPr/>
          </p:nvSpPr>
          <p:spPr>
            <a:xfrm>
              <a:off x="-212475" y="-202900"/>
              <a:ext cx="2090732" cy="1996630"/>
            </a:xfrm>
            <a:custGeom>
              <a:rect b="b" l="l" r="r" t="t"/>
              <a:pathLst>
                <a:path extrusionOk="0" h="92000" w="96336">
                  <a:moveTo>
                    <a:pt x="92566" y="34458"/>
                  </a:moveTo>
                  <a:cubicBezTo>
                    <a:pt x="90431" y="22449"/>
                    <a:pt x="80691" y="11642"/>
                    <a:pt x="78723" y="0"/>
                  </a:cubicBezTo>
                  <a:lnTo>
                    <a:pt x="0" y="0"/>
                  </a:lnTo>
                  <a:lnTo>
                    <a:pt x="0" y="91999"/>
                  </a:lnTo>
                  <a:cubicBezTo>
                    <a:pt x="19647" y="82359"/>
                    <a:pt x="40462" y="76822"/>
                    <a:pt x="60677" y="69483"/>
                  </a:cubicBezTo>
                  <a:cubicBezTo>
                    <a:pt x="75687" y="63212"/>
                    <a:pt x="96335" y="53839"/>
                    <a:pt x="92566" y="34458"/>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p:nvPr/>
          </p:nvSpPr>
          <p:spPr>
            <a:xfrm flipH="1">
              <a:off x="-384524" y="3330027"/>
              <a:ext cx="3127054" cy="1996625"/>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rot="10800000">
              <a:off x="7165981" y="3383839"/>
              <a:ext cx="1978019" cy="1888990"/>
            </a:xfrm>
            <a:custGeom>
              <a:rect b="b" l="l" r="r" t="t"/>
              <a:pathLst>
                <a:path extrusionOk="0" h="92000" w="96336">
                  <a:moveTo>
                    <a:pt x="92566" y="34458"/>
                  </a:moveTo>
                  <a:cubicBezTo>
                    <a:pt x="90431" y="22449"/>
                    <a:pt x="80691" y="11642"/>
                    <a:pt x="78723" y="0"/>
                  </a:cubicBezTo>
                  <a:lnTo>
                    <a:pt x="0" y="0"/>
                  </a:lnTo>
                  <a:lnTo>
                    <a:pt x="0" y="91999"/>
                  </a:lnTo>
                  <a:cubicBezTo>
                    <a:pt x="19647" y="82359"/>
                    <a:pt x="40462" y="76822"/>
                    <a:pt x="60677" y="69483"/>
                  </a:cubicBezTo>
                  <a:cubicBezTo>
                    <a:pt x="75687" y="63212"/>
                    <a:pt x="96335" y="53839"/>
                    <a:pt x="92566" y="34458"/>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9"/>
          <p:cNvSpPr txBox="1"/>
          <p:nvPr>
            <p:ph type="title"/>
          </p:nvPr>
        </p:nvSpPr>
        <p:spPr>
          <a:xfrm>
            <a:off x="2135550" y="1189100"/>
            <a:ext cx="48729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15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63" name="Google Shape;63;p9"/>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grpSp>
        <p:nvGrpSpPr>
          <p:cNvPr id="65" name="Google Shape;65;p10"/>
          <p:cNvGrpSpPr/>
          <p:nvPr/>
        </p:nvGrpSpPr>
        <p:grpSpPr>
          <a:xfrm>
            <a:off x="-1224892" y="-761184"/>
            <a:ext cx="10590483" cy="5980835"/>
            <a:chOff x="-1224892" y="-761184"/>
            <a:chExt cx="10590483" cy="5980835"/>
          </a:xfrm>
        </p:grpSpPr>
        <p:sp>
          <p:nvSpPr>
            <p:cNvPr id="66" name="Google Shape;66;p10"/>
            <p:cNvSpPr/>
            <p:nvPr/>
          </p:nvSpPr>
          <p:spPr>
            <a:xfrm>
              <a:off x="4000352" y="-230801"/>
              <a:ext cx="5365239" cy="5450190"/>
            </a:xfrm>
            <a:custGeom>
              <a:rect b="b" l="l" r="r" t="t"/>
              <a:pathLst>
                <a:path extrusionOk="0" h="178271" w="192010">
                  <a:moveTo>
                    <a:pt x="192010" y="5320"/>
                  </a:moveTo>
                  <a:cubicBezTo>
                    <a:pt x="169821" y="1"/>
                    <a:pt x="145109" y="2888"/>
                    <a:pt x="128908" y="19484"/>
                  </a:cubicBezTo>
                  <a:cubicBezTo>
                    <a:pt x="103832" y="45138"/>
                    <a:pt x="139729" y="79333"/>
                    <a:pt x="128908" y="107844"/>
                  </a:cubicBezTo>
                  <a:cubicBezTo>
                    <a:pt x="122616" y="123802"/>
                    <a:pt x="103832" y="129486"/>
                    <a:pt x="89576" y="134045"/>
                  </a:cubicBezTo>
                  <a:cubicBezTo>
                    <a:pt x="66202" y="141462"/>
                    <a:pt x="43405" y="147723"/>
                    <a:pt x="22311" y="160276"/>
                  </a:cubicBezTo>
                  <a:cubicBezTo>
                    <a:pt x="14712" y="165079"/>
                    <a:pt x="6778" y="171128"/>
                    <a:pt x="0" y="178271"/>
                  </a:cubicBezTo>
                  <a:lnTo>
                    <a:pt x="191979" y="178271"/>
                  </a:lnTo>
                  <a:lnTo>
                    <a:pt x="191979" y="5320"/>
                  </a:lnTo>
                  <a:close/>
                </a:path>
              </a:pathLst>
            </a:custGeom>
            <a:gradFill>
              <a:gsLst>
                <a:gs pos="0">
                  <a:schemeClr val="accent3"/>
                </a:gs>
                <a:gs pos="100000">
                  <a:schemeClr val="dk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0"/>
            <p:cNvSpPr/>
            <p:nvPr/>
          </p:nvSpPr>
          <p:spPr>
            <a:xfrm flipH="1">
              <a:off x="-454539" y="3282775"/>
              <a:ext cx="2947264" cy="1936876"/>
            </a:xfrm>
            <a:custGeom>
              <a:rect b="b" l="l" r="r" t="t"/>
              <a:pathLst>
                <a:path extrusionOk="0" h="110647" w="173292">
                  <a:moveTo>
                    <a:pt x="155545" y="1435"/>
                  </a:moveTo>
                  <a:cubicBezTo>
                    <a:pt x="133029" y="6439"/>
                    <a:pt x="122388" y="30856"/>
                    <a:pt x="113615" y="50237"/>
                  </a:cubicBezTo>
                  <a:cubicBezTo>
                    <a:pt x="104876" y="68383"/>
                    <a:pt x="94235" y="66482"/>
                    <a:pt x="76088" y="65881"/>
                  </a:cubicBezTo>
                  <a:cubicBezTo>
                    <a:pt x="51071" y="64614"/>
                    <a:pt x="23551" y="69617"/>
                    <a:pt x="7906" y="91500"/>
                  </a:cubicBezTo>
                  <a:cubicBezTo>
                    <a:pt x="3370" y="97937"/>
                    <a:pt x="901" y="104342"/>
                    <a:pt x="1" y="110647"/>
                  </a:cubicBezTo>
                  <a:lnTo>
                    <a:pt x="173291" y="110647"/>
                  </a:lnTo>
                  <a:lnTo>
                    <a:pt x="173291" y="2936"/>
                  </a:lnTo>
                  <a:cubicBezTo>
                    <a:pt x="168054" y="735"/>
                    <a:pt x="162150" y="1"/>
                    <a:pt x="155545" y="1435"/>
                  </a:cubicBezTo>
                  <a:close/>
                </a:path>
              </a:pathLst>
            </a:custGeom>
            <a:gradFill>
              <a:gsLst>
                <a:gs pos="0">
                  <a:schemeClr val="accent3"/>
                </a:gs>
                <a:gs pos="100000">
                  <a:schemeClr val="dk2"/>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0"/>
            <p:cNvSpPr/>
            <p:nvPr/>
          </p:nvSpPr>
          <p:spPr>
            <a:xfrm rot="10800000">
              <a:off x="-1224892" y="-761184"/>
              <a:ext cx="4487968" cy="3278958"/>
            </a:xfrm>
            <a:custGeom>
              <a:rect b="b" l="l" r="r" t="t"/>
              <a:pathLst>
                <a:path extrusionOk="0" h="175839" w="240674">
                  <a:moveTo>
                    <a:pt x="236753" y="130367"/>
                  </a:moveTo>
                  <a:cubicBezTo>
                    <a:pt x="240674" y="100214"/>
                    <a:pt x="218758" y="101491"/>
                    <a:pt x="201129" y="82038"/>
                  </a:cubicBezTo>
                  <a:cubicBezTo>
                    <a:pt x="186600" y="66050"/>
                    <a:pt x="191311" y="22280"/>
                    <a:pt x="150976" y="11642"/>
                  </a:cubicBezTo>
                  <a:cubicBezTo>
                    <a:pt x="106841" y="0"/>
                    <a:pt x="92951" y="36019"/>
                    <a:pt x="81978" y="56323"/>
                  </a:cubicBezTo>
                  <a:cubicBezTo>
                    <a:pt x="70974" y="76597"/>
                    <a:pt x="10700" y="79788"/>
                    <a:pt x="3253" y="119576"/>
                  </a:cubicBezTo>
                  <a:cubicBezTo>
                    <a:pt x="0" y="136841"/>
                    <a:pt x="11520" y="158939"/>
                    <a:pt x="36475" y="175839"/>
                  </a:cubicBezTo>
                  <a:lnTo>
                    <a:pt x="202861" y="175839"/>
                  </a:lnTo>
                  <a:cubicBezTo>
                    <a:pt x="223500" y="160458"/>
                    <a:pt x="235263" y="141704"/>
                    <a:pt x="236753" y="130367"/>
                  </a:cubicBezTo>
                  <a:close/>
                </a:path>
              </a:pathLst>
            </a:custGeom>
            <a:gradFill>
              <a:gsLst>
                <a:gs pos="0">
                  <a:schemeClr val="accent3"/>
                </a:gs>
                <a:gs pos="100000">
                  <a:schemeClr val="dk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10"/>
          <p:cNvSpPr txBox="1"/>
          <p:nvPr>
            <p:ph type="title"/>
          </p:nvPr>
        </p:nvSpPr>
        <p:spPr>
          <a:xfrm>
            <a:off x="720000" y="4014450"/>
            <a:ext cx="7704000" cy="572700"/>
          </a:xfrm>
          <a:prstGeom prst="rect">
            <a:avLst/>
          </a:prstGeom>
          <a:solidFill>
            <a:schemeClr val="lt2"/>
          </a:solidFill>
        </p:spPr>
        <p:txBody>
          <a:bodyPr anchorCtr="0" anchor="t" bIns="91425" lIns="91425" spcFirstLastPara="1" rIns="91425" wrap="square" tIns="91425">
            <a:noAutofit/>
          </a:bodyPr>
          <a:lstStyle>
            <a:lvl1pPr lvl="0" rtl="0" algn="ctr">
              <a:spcBef>
                <a:spcPts val="0"/>
              </a:spcBef>
              <a:spcAft>
                <a:spcPts val="0"/>
              </a:spcAft>
              <a:buSzPts val="3500"/>
              <a:buNone/>
              <a:defRPr>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3"/>
            </a:gs>
            <a:gs pos="100000">
              <a:schemeClr val="dk2"/>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2pPr>
            <a:lvl3pPr lvl="2"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3pPr>
            <a:lvl4pPr lvl="3"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4pPr>
            <a:lvl5pPr lvl="4"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5pPr>
            <a:lvl6pPr lvl="5"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6pPr>
            <a:lvl7pPr lvl="6"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7pPr>
            <a:lvl8pPr lvl="7"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8pPr>
            <a:lvl9pPr lvl="8"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1pPr>
            <a:lvl2pPr indent="-304800" lvl="1" marL="914400">
              <a:lnSpc>
                <a:spcPct val="100000"/>
              </a:lnSpc>
              <a:spcBef>
                <a:spcPts val="160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2pPr>
            <a:lvl3pPr indent="-304800" lvl="2" marL="1371600">
              <a:lnSpc>
                <a:spcPct val="100000"/>
              </a:lnSpc>
              <a:spcBef>
                <a:spcPts val="160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3pPr>
            <a:lvl4pPr indent="-304800" lvl="3" marL="1828800">
              <a:lnSpc>
                <a:spcPct val="100000"/>
              </a:lnSpc>
              <a:spcBef>
                <a:spcPts val="160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4pPr>
            <a:lvl5pPr indent="-304800" lvl="4" marL="2286000">
              <a:lnSpc>
                <a:spcPct val="100000"/>
              </a:lnSpc>
              <a:spcBef>
                <a:spcPts val="160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5pPr>
            <a:lvl6pPr indent="-304800" lvl="5" marL="2743200">
              <a:lnSpc>
                <a:spcPct val="100000"/>
              </a:lnSpc>
              <a:spcBef>
                <a:spcPts val="160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6pPr>
            <a:lvl7pPr indent="-304800" lvl="6" marL="3200400">
              <a:lnSpc>
                <a:spcPct val="100000"/>
              </a:lnSpc>
              <a:spcBef>
                <a:spcPts val="160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7pPr>
            <a:lvl8pPr indent="-304800" lvl="7" marL="3657600">
              <a:lnSpc>
                <a:spcPct val="100000"/>
              </a:lnSpc>
              <a:spcBef>
                <a:spcPts val="160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8pPr>
            <a:lvl9pPr indent="-304800" lvl="8" marL="4114800">
              <a:lnSpc>
                <a:spcPct val="100000"/>
              </a:lnSpc>
              <a:spcBef>
                <a:spcPts val="1600"/>
              </a:spcBef>
              <a:spcAft>
                <a:spcPts val="160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scarter@umn.edu" TargetMode="External"/><Relationship Id="rId4" Type="http://schemas.openxmlformats.org/officeDocument/2006/relationships/hyperlink" Target="mailto:danielleostendorf@mines.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exlibrisusers.org/postorius/lists/alma.exlibrisuser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ideas.exlibrisgroup.com/forums/308173-alma/search?filter=top&amp;oauth_consumer_key=4VYf4RyXt5fF9ueO7iCenw&amp;page=1&amp;query=licensing" TargetMode="External"/><Relationship Id="rId4" Type="http://schemas.openxmlformats.org/officeDocument/2006/relationships/hyperlink" Target="https://ideas.exlibrisgroup.com/forums/308173-alma/suggestions/38871124-ability-to-store-track-vpat-documents" TargetMode="External"/><Relationship Id="rId9" Type="http://schemas.openxmlformats.org/officeDocument/2006/relationships/hyperlink" Target="https://ideas.exlibrisgroup.com/forums/308173-alma/suggestions/32334097-common-link-between-a-pol-and-a-license-for-updat" TargetMode="External"/><Relationship Id="rId5" Type="http://schemas.openxmlformats.org/officeDocument/2006/relationships/hyperlink" Target="https://ideas.exlibrisgroup.com/forums/308173-alma/suggestions/10017924-ability-to-suppress-licenses-from-discovery" TargetMode="External"/><Relationship Id="rId6" Type="http://schemas.openxmlformats.org/officeDocument/2006/relationships/hyperlink" Target="https://ideas.exlibrisgroup.com/forums/308173-alma/suggestions/39042880-improve-the-management-of-license-terms-in-config" TargetMode="External"/><Relationship Id="rId7" Type="http://schemas.openxmlformats.org/officeDocument/2006/relationships/hyperlink" Target="https://ideas.exlibrisgroup.com/forums/308173-alma/suggestions/18000478-colour-shade-gradients-to-tell-the-different-betwe" TargetMode="External"/><Relationship Id="rId8" Type="http://schemas.openxmlformats.org/officeDocument/2006/relationships/hyperlink" Target="https://ideas.exlibrisgroup.com/forums/308173-alma/suggestions/32802040-manage-multiyear-licenses-for-electronic-resourc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knowledge.exlibrisgroup.com/Alma/Product_Documentation/010Alma_Online_Help_(English)/020Acquisitions/030Acquisitions_Infrastructure/Managing_Licenses_and_Amendments?mt-draft=true#Deleting_Licenses_or_Amendments" TargetMode="External"/><Relationship Id="rId4" Type="http://schemas.openxmlformats.org/officeDocument/2006/relationships/hyperlink" Target="https://knowledge.exlibrisgroup.com/Alma/Release_Notes/2024/Alma_2024_Release_Notes?mon=202405BASE"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tamar.fuches@clarivate.com" TargetMode="External"/><Relationship Id="rId4" Type="http://schemas.openxmlformats.org/officeDocument/2006/relationships/hyperlink" Target="https://www.surveymonkey.com/r/K65ML5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hyperlink" Target="https://bit.ly/AlmaLicensing"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hyperlink" Target="mailto:scarter@umn.edu" TargetMode="External"/><Relationship Id="rId4" Type="http://schemas.openxmlformats.org/officeDocument/2006/relationships/hyperlink" Target="mailto:danielleostendorf@mines.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ctrTitle"/>
          </p:nvPr>
        </p:nvSpPr>
        <p:spPr>
          <a:xfrm>
            <a:off x="713225" y="690719"/>
            <a:ext cx="5241000" cy="329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Alma Licensing</a:t>
            </a:r>
            <a:endParaRPr/>
          </a:p>
          <a:p>
            <a:pPr indent="0" lvl="0" marL="0" rtl="0" algn="l">
              <a:spcBef>
                <a:spcPts val="0"/>
              </a:spcBef>
              <a:spcAft>
                <a:spcPts val="0"/>
              </a:spcAft>
              <a:buNone/>
            </a:pPr>
            <a:r>
              <a:rPr lang="en"/>
              <a:t>Special Interest Group</a:t>
            </a:r>
            <a:endParaRPr/>
          </a:p>
        </p:txBody>
      </p:sp>
      <p:sp>
        <p:nvSpPr>
          <p:cNvPr id="191" name="Google Shape;191;p25"/>
          <p:cNvSpPr txBox="1"/>
          <p:nvPr>
            <p:ph idx="1" type="subTitle"/>
          </p:nvPr>
        </p:nvSpPr>
        <p:spPr>
          <a:xfrm>
            <a:off x="713225" y="3976975"/>
            <a:ext cx="52410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ELUNA 2024</a:t>
            </a:r>
            <a:endParaRPr sz="1900"/>
          </a:p>
          <a:p>
            <a:pPr indent="0" lvl="0" marL="0" rtl="0" algn="l">
              <a:spcBef>
                <a:spcPts val="0"/>
              </a:spcBef>
              <a:spcAft>
                <a:spcPts val="0"/>
              </a:spcAft>
              <a:buNone/>
            </a:pPr>
            <a:r>
              <a:rPr lang="en" sz="1900"/>
              <a:t>Minneapolis</a:t>
            </a:r>
            <a:endParaRPr sz="1900"/>
          </a:p>
        </p:txBody>
      </p:sp>
      <p:grpSp>
        <p:nvGrpSpPr>
          <p:cNvPr id="192" name="Google Shape;192;p25"/>
          <p:cNvGrpSpPr/>
          <p:nvPr/>
        </p:nvGrpSpPr>
        <p:grpSpPr>
          <a:xfrm rot="-993644">
            <a:off x="5714472" y="2107548"/>
            <a:ext cx="1103846" cy="1451699"/>
            <a:chOff x="-11126950" y="-4189250"/>
            <a:chExt cx="1601175" cy="2105750"/>
          </a:xfrm>
        </p:grpSpPr>
        <p:sp>
          <p:nvSpPr>
            <p:cNvPr id="193" name="Google Shape;193;p25"/>
            <p:cNvSpPr/>
            <p:nvPr/>
          </p:nvSpPr>
          <p:spPr>
            <a:xfrm>
              <a:off x="-11126950" y="-4189250"/>
              <a:ext cx="1601175" cy="2105750"/>
            </a:xfrm>
            <a:custGeom>
              <a:rect b="b" l="l" r="r" t="t"/>
              <a:pathLst>
                <a:path extrusionOk="0" h="84230" w="64047">
                  <a:moveTo>
                    <a:pt x="60071" y="1"/>
                  </a:moveTo>
                  <a:cubicBezTo>
                    <a:pt x="60051" y="1"/>
                    <a:pt x="60031" y="1"/>
                    <a:pt x="60010" y="2"/>
                  </a:cubicBezTo>
                  <a:lnTo>
                    <a:pt x="2136" y="1336"/>
                  </a:lnTo>
                  <a:cubicBezTo>
                    <a:pt x="968" y="1369"/>
                    <a:pt x="1" y="2337"/>
                    <a:pt x="34" y="3537"/>
                  </a:cubicBezTo>
                  <a:lnTo>
                    <a:pt x="1835" y="82160"/>
                  </a:lnTo>
                  <a:cubicBezTo>
                    <a:pt x="1868" y="83308"/>
                    <a:pt x="2835" y="84229"/>
                    <a:pt x="3976" y="84229"/>
                  </a:cubicBezTo>
                  <a:cubicBezTo>
                    <a:pt x="3997" y="84229"/>
                    <a:pt x="4017" y="84229"/>
                    <a:pt x="4037" y="84229"/>
                  </a:cubicBezTo>
                  <a:lnTo>
                    <a:pt x="61912" y="82894"/>
                  </a:lnTo>
                  <a:cubicBezTo>
                    <a:pt x="63079" y="82861"/>
                    <a:pt x="64047" y="81894"/>
                    <a:pt x="64013" y="80693"/>
                  </a:cubicBezTo>
                  <a:lnTo>
                    <a:pt x="62212" y="2103"/>
                  </a:lnTo>
                  <a:cubicBezTo>
                    <a:pt x="62179" y="955"/>
                    <a:pt x="61243" y="1"/>
                    <a:pt x="600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10952650" y="-3948225"/>
              <a:ext cx="242700" cy="238625"/>
            </a:xfrm>
            <a:custGeom>
              <a:rect b="b" l="l" r="r" t="t"/>
              <a:pathLst>
                <a:path extrusionOk="0" h="9545" w="9708">
                  <a:moveTo>
                    <a:pt x="4833" y="868"/>
                  </a:moveTo>
                  <a:cubicBezTo>
                    <a:pt x="6973" y="868"/>
                    <a:pt x="8740" y="2557"/>
                    <a:pt x="8773" y="4704"/>
                  </a:cubicBezTo>
                  <a:cubicBezTo>
                    <a:pt x="8840" y="6872"/>
                    <a:pt x="7106" y="8674"/>
                    <a:pt x="4937" y="8707"/>
                  </a:cubicBezTo>
                  <a:cubicBezTo>
                    <a:pt x="4916" y="8707"/>
                    <a:pt x="4896" y="8708"/>
                    <a:pt x="4875" y="8708"/>
                  </a:cubicBezTo>
                  <a:cubicBezTo>
                    <a:pt x="2735" y="8708"/>
                    <a:pt x="1001" y="7018"/>
                    <a:pt x="934" y="4871"/>
                  </a:cubicBezTo>
                  <a:cubicBezTo>
                    <a:pt x="901" y="2703"/>
                    <a:pt x="2636" y="901"/>
                    <a:pt x="4771" y="868"/>
                  </a:cubicBezTo>
                  <a:cubicBezTo>
                    <a:pt x="4791" y="868"/>
                    <a:pt x="4812" y="868"/>
                    <a:pt x="4833" y="868"/>
                  </a:cubicBezTo>
                  <a:close/>
                  <a:moveTo>
                    <a:pt x="4800" y="0"/>
                  </a:moveTo>
                  <a:cubicBezTo>
                    <a:pt x="4779" y="0"/>
                    <a:pt x="4758" y="1"/>
                    <a:pt x="4737" y="1"/>
                  </a:cubicBezTo>
                  <a:cubicBezTo>
                    <a:pt x="2102" y="34"/>
                    <a:pt x="0" y="2236"/>
                    <a:pt x="67" y="4871"/>
                  </a:cubicBezTo>
                  <a:cubicBezTo>
                    <a:pt x="100" y="7447"/>
                    <a:pt x="2236" y="9544"/>
                    <a:pt x="4762" y="9544"/>
                  </a:cubicBezTo>
                  <a:cubicBezTo>
                    <a:pt x="4820" y="9544"/>
                    <a:pt x="4879" y="9543"/>
                    <a:pt x="4937" y="9541"/>
                  </a:cubicBezTo>
                  <a:cubicBezTo>
                    <a:pt x="7573" y="9508"/>
                    <a:pt x="9707" y="7306"/>
                    <a:pt x="9607" y="4671"/>
                  </a:cubicBezTo>
                  <a:cubicBezTo>
                    <a:pt x="9574" y="2057"/>
                    <a:pt x="7407" y="0"/>
                    <a:pt x="4800" y="0"/>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10942650" y="-3479600"/>
              <a:ext cx="243550" cy="239450"/>
            </a:xfrm>
            <a:custGeom>
              <a:rect b="b" l="l" r="r" t="t"/>
              <a:pathLst>
                <a:path extrusionOk="0" h="9578" w="9742">
                  <a:moveTo>
                    <a:pt x="4867" y="836"/>
                  </a:moveTo>
                  <a:cubicBezTo>
                    <a:pt x="7007" y="836"/>
                    <a:pt x="8774" y="2525"/>
                    <a:pt x="8807" y="4673"/>
                  </a:cubicBezTo>
                  <a:cubicBezTo>
                    <a:pt x="8840" y="6841"/>
                    <a:pt x="7139" y="8642"/>
                    <a:pt x="4971" y="8675"/>
                  </a:cubicBezTo>
                  <a:cubicBezTo>
                    <a:pt x="4931" y="8677"/>
                    <a:pt x="4890" y="8677"/>
                    <a:pt x="4850" y="8677"/>
                  </a:cubicBezTo>
                  <a:cubicBezTo>
                    <a:pt x="2736" y="8677"/>
                    <a:pt x="1001" y="6967"/>
                    <a:pt x="968" y="4839"/>
                  </a:cubicBezTo>
                  <a:cubicBezTo>
                    <a:pt x="935" y="2738"/>
                    <a:pt x="2636" y="937"/>
                    <a:pt x="4804" y="836"/>
                  </a:cubicBezTo>
                  <a:cubicBezTo>
                    <a:pt x="4825" y="836"/>
                    <a:pt x="4846" y="836"/>
                    <a:pt x="4867" y="836"/>
                  </a:cubicBezTo>
                  <a:close/>
                  <a:moveTo>
                    <a:pt x="4896" y="1"/>
                  </a:moveTo>
                  <a:cubicBezTo>
                    <a:pt x="4855" y="1"/>
                    <a:pt x="4813" y="2"/>
                    <a:pt x="4771" y="3"/>
                  </a:cubicBezTo>
                  <a:cubicBezTo>
                    <a:pt x="2136" y="69"/>
                    <a:pt x="1" y="2271"/>
                    <a:pt x="101" y="4906"/>
                  </a:cubicBezTo>
                  <a:cubicBezTo>
                    <a:pt x="134" y="7468"/>
                    <a:pt x="2269" y="9578"/>
                    <a:pt x="4851" y="9578"/>
                  </a:cubicBezTo>
                  <a:cubicBezTo>
                    <a:pt x="4891" y="9578"/>
                    <a:pt x="4931" y="9577"/>
                    <a:pt x="4971" y="9576"/>
                  </a:cubicBezTo>
                  <a:cubicBezTo>
                    <a:pt x="7606" y="9509"/>
                    <a:pt x="9741" y="7308"/>
                    <a:pt x="9641" y="4673"/>
                  </a:cubicBezTo>
                  <a:cubicBezTo>
                    <a:pt x="9608" y="2046"/>
                    <a:pt x="7507" y="1"/>
                    <a:pt x="4896" y="1"/>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10931800" y="-3055925"/>
              <a:ext cx="242700" cy="238625"/>
            </a:xfrm>
            <a:custGeom>
              <a:rect b="b" l="l" r="r" t="t"/>
              <a:pathLst>
                <a:path extrusionOk="0" h="9545" w="9708">
                  <a:moveTo>
                    <a:pt x="4800" y="868"/>
                  </a:moveTo>
                  <a:cubicBezTo>
                    <a:pt x="6940" y="868"/>
                    <a:pt x="8707" y="2557"/>
                    <a:pt x="8740" y="4704"/>
                  </a:cubicBezTo>
                  <a:cubicBezTo>
                    <a:pt x="8773" y="6873"/>
                    <a:pt x="7072" y="8674"/>
                    <a:pt x="4904" y="8707"/>
                  </a:cubicBezTo>
                  <a:cubicBezTo>
                    <a:pt x="4863" y="8708"/>
                    <a:pt x="4823" y="8709"/>
                    <a:pt x="4783" y="8709"/>
                  </a:cubicBezTo>
                  <a:cubicBezTo>
                    <a:pt x="2669" y="8709"/>
                    <a:pt x="934" y="6999"/>
                    <a:pt x="901" y="4871"/>
                  </a:cubicBezTo>
                  <a:cubicBezTo>
                    <a:pt x="868" y="2703"/>
                    <a:pt x="2636" y="902"/>
                    <a:pt x="4737" y="868"/>
                  </a:cubicBezTo>
                  <a:cubicBezTo>
                    <a:pt x="4758" y="868"/>
                    <a:pt x="4779" y="868"/>
                    <a:pt x="4800" y="868"/>
                  </a:cubicBezTo>
                  <a:close/>
                  <a:moveTo>
                    <a:pt x="4800" y="1"/>
                  </a:moveTo>
                  <a:cubicBezTo>
                    <a:pt x="4779" y="1"/>
                    <a:pt x="4758" y="1"/>
                    <a:pt x="4737" y="1"/>
                  </a:cubicBezTo>
                  <a:cubicBezTo>
                    <a:pt x="2102" y="34"/>
                    <a:pt x="0" y="2236"/>
                    <a:pt x="67" y="4871"/>
                  </a:cubicBezTo>
                  <a:cubicBezTo>
                    <a:pt x="100" y="7447"/>
                    <a:pt x="2236" y="9545"/>
                    <a:pt x="4762" y="9545"/>
                  </a:cubicBezTo>
                  <a:cubicBezTo>
                    <a:pt x="4820" y="9545"/>
                    <a:pt x="4879" y="9543"/>
                    <a:pt x="4937" y="9541"/>
                  </a:cubicBezTo>
                  <a:cubicBezTo>
                    <a:pt x="7572" y="9508"/>
                    <a:pt x="9707" y="7306"/>
                    <a:pt x="9607" y="4671"/>
                  </a:cubicBezTo>
                  <a:cubicBezTo>
                    <a:pt x="9574" y="2057"/>
                    <a:pt x="7407" y="1"/>
                    <a:pt x="4800" y="1"/>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10922625" y="-2631450"/>
              <a:ext cx="242700" cy="238575"/>
            </a:xfrm>
            <a:custGeom>
              <a:rect b="b" l="l" r="r" t="t"/>
              <a:pathLst>
                <a:path extrusionOk="0" h="9543" w="9708">
                  <a:moveTo>
                    <a:pt x="4833" y="868"/>
                  </a:moveTo>
                  <a:cubicBezTo>
                    <a:pt x="6973" y="868"/>
                    <a:pt x="8707" y="2557"/>
                    <a:pt x="8740" y="4704"/>
                  </a:cubicBezTo>
                  <a:cubicBezTo>
                    <a:pt x="8807" y="6872"/>
                    <a:pt x="7072" y="8674"/>
                    <a:pt x="4904" y="8707"/>
                  </a:cubicBezTo>
                  <a:cubicBezTo>
                    <a:pt x="4883" y="8707"/>
                    <a:pt x="4862" y="8708"/>
                    <a:pt x="4841" y="8708"/>
                  </a:cubicBezTo>
                  <a:cubicBezTo>
                    <a:pt x="2702" y="8708"/>
                    <a:pt x="967" y="7018"/>
                    <a:pt x="901" y="4871"/>
                  </a:cubicBezTo>
                  <a:cubicBezTo>
                    <a:pt x="868" y="2703"/>
                    <a:pt x="2569" y="901"/>
                    <a:pt x="4770" y="868"/>
                  </a:cubicBezTo>
                  <a:cubicBezTo>
                    <a:pt x="4791" y="868"/>
                    <a:pt x="4812" y="868"/>
                    <a:pt x="4833" y="868"/>
                  </a:cubicBezTo>
                  <a:close/>
                  <a:moveTo>
                    <a:pt x="4832" y="0"/>
                  </a:moveTo>
                  <a:cubicBezTo>
                    <a:pt x="4812" y="0"/>
                    <a:pt x="4791" y="1"/>
                    <a:pt x="4770" y="1"/>
                  </a:cubicBezTo>
                  <a:cubicBezTo>
                    <a:pt x="2135" y="34"/>
                    <a:pt x="0" y="2236"/>
                    <a:pt x="67" y="4871"/>
                  </a:cubicBezTo>
                  <a:cubicBezTo>
                    <a:pt x="133" y="7465"/>
                    <a:pt x="2268" y="9543"/>
                    <a:pt x="4849" y="9543"/>
                  </a:cubicBezTo>
                  <a:cubicBezTo>
                    <a:pt x="4889" y="9543"/>
                    <a:pt x="4930" y="9542"/>
                    <a:pt x="4971" y="9541"/>
                  </a:cubicBezTo>
                  <a:cubicBezTo>
                    <a:pt x="7572" y="9508"/>
                    <a:pt x="9707" y="7273"/>
                    <a:pt x="9641" y="4671"/>
                  </a:cubicBezTo>
                  <a:cubicBezTo>
                    <a:pt x="9574" y="2057"/>
                    <a:pt x="7407" y="0"/>
                    <a:pt x="4832" y="0"/>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10579050" y="-3934050"/>
              <a:ext cx="837300" cy="30900"/>
            </a:xfrm>
            <a:custGeom>
              <a:rect b="b" l="l" r="r" t="t"/>
              <a:pathLst>
                <a:path extrusionOk="0" h="1236" w="33492">
                  <a:moveTo>
                    <a:pt x="234" y="1168"/>
                  </a:moveTo>
                  <a:lnTo>
                    <a:pt x="33291" y="435"/>
                  </a:lnTo>
                  <a:cubicBezTo>
                    <a:pt x="33424" y="435"/>
                    <a:pt x="33491" y="334"/>
                    <a:pt x="33491" y="234"/>
                  </a:cubicBezTo>
                  <a:cubicBezTo>
                    <a:pt x="33491" y="101"/>
                    <a:pt x="33424" y="1"/>
                    <a:pt x="33291" y="1"/>
                  </a:cubicBezTo>
                  <a:lnTo>
                    <a:pt x="234" y="768"/>
                  </a:lnTo>
                  <a:cubicBezTo>
                    <a:pt x="101" y="768"/>
                    <a:pt x="0" y="835"/>
                    <a:pt x="0" y="968"/>
                  </a:cubicBezTo>
                  <a:cubicBezTo>
                    <a:pt x="0" y="1102"/>
                    <a:pt x="101" y="1235"/>
                    <a:pt x="234" y="1168"/>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10577375" y="-3856475"/>
              <a:ext cx="782250" cy="28375"/>
            </a:xfrm>
            <a:custGeom>
              <a:rect b="b" l="l" r="r" t="t"/>
              <a:pathLst>
                <a:path extrusionOk="0" h="1135" w="31290">
                  <a:moveTo>
                    <a:pt x="200" y="1134"/>
                  </a:moveTo>
                  <a:lnTo>
                    <a:pt x="31089" y="400"/>
                  </a:lnTo>
                  <a:cubicBezTo>
                    <a:pt x="31223" y="400"/>
                    <a:pt x="31289" y="334"/>
                    <a:pt x="31289" y="200"/>
                  </a:cubicBezTo>
                  <a:cubicBezTo>
                    <a:pt x="31289" y="67"/>
                    <a:pt x="31223" y="0"/>
                    <a:pt x="31089" y="0"/>
                  </a:cubicBezTo>
                  <a:lnTo>
                    <a:pt x="200" y="701"/>
                  </a:lnTo>
                  <a:cubicBezTo>
                    <a:pt x="67" y="701"/>
                    <a:pt x="0" y="801"/>
                    <a:pt x="0" y="901"/>
                  </a:cubicBezTo>
                  <a:cubicBezTo>
                    <a:pt x="0" y="1001"/>
                    <a:pt x="134" y="1134"/>
                    <a:pt x="200" y="1134"/>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10575725" y="-3772250"/>
              <a:ext cx="379475" cy="19200"/>
            </a:xfrm>
            <a:custGeom>
              <a:rect b="b" l="l" r="r" t="t"/>
              <a:pathLst>
                <a:path extrusionOk="0" h="768" w="15179">
                  <a:moveTo>
                    <a:pt x="201" y="767"/>
                  </a:moveTo>
                  <a:lnTo>
                    <a:pt x="14978" y="434"/>
                  </a:lnTo>
                  <a:cubicBezTo>
                    <a:pt x="15112" y="434"/>
                    <a:pt x="15178" y="334"/>
                    <a:pt x="15178" y="200"/>
                  </a:cubicBezTo>
                  <a:cubicBezTo>
                    <a:pt x="15178" y="100"/>
                    <a:pt x="15112" y="0"/>
                    <a:pt x="14978" y="0"/>
                  </a:cubicBezTo>
                  <a:lnTo>
                    <a:pt x="201" y="334"/>
                  </a:lnTo>
                  <a:cubicBezTo>
                    <a:pt x="101" y="334"/>
                    <a:pt x="1" y="434"/>
                    <a:pt x="1" y="534"/>
                  </a:cubicBezTo>
                  <a:cubicBezTo>
                    <a:pt x="1" y="667"/>
                    <a:pt x="101" y="767"/>
                    <a:pt x="201" y="767"/>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10162075" y="-3779775"/>
              <a:ext cx="235175" cy="15875"/>
            </a:xfrm>
            <a:custGeom>
              <a:rect b="b" l="l" r="r" t="t"/>
              <a:pathLst>
                <a:path extrusionOk="0" h="635" w="9407">
                  <a:moveTo>
                    <a:pt x="234" y="234"/>
                  </a:moveTo>
                  <a:cubicBezTo>
                    <a:pt x="100" y="234"/>
                    <a:pt x="0" y="301"/>
                    <a:pt x="0" y="435"/>
                  </a:cubicBezTo>
                  <a:cubicBezTo>
                    <a:pt x="0" y="568"/>
                    <a:pt x="100" y="635"/>
                    <a:pt x="234" y="635"/>
                  </a:cubicBezTo>
                  <a:lnTo>
                    <a:pt x="9173" y="435"/>
                  </a:lnTo>
                  <a:cubicBezTo>
                    <a:pt x="9307" y="435"/>
                    <a:pt x="9407" y="335"/>
                    <a:pt x="9407" y="234"/>
                  </a:cubicBezTo>
                  <a:cubicBezTo>
                    <a:pt x="9407" y="101"/>
                    <a:pt x="9307" y="1"/>
                    <a:pt x="9173" y="1"/>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10568200" y="-3460375"/>
              <a:ext cx="647975" cy="25050"/>
            </a:xfrm>
            <a:custGeom>
              <a:rect b="b" l="l" r="r" t="t"/>
              <a:pathLst>
                <a:path extrusionOk="0" h="1002" w="25919">
                  <a:moveTo>
                    <a:pt x="200" y="1001"/>
                  </a:moveTo>
                  <a:lnTo>
                    <a:pt x="25719" y="434"/>
                  </a:lnTo>
                  <a:cubicBezTo>
                    <a:pt x="25852" y="434"/>
                    <a:pt x="25919" y="334"/>
                    <a:pt x="25919" y="201"/>
                  </a:cubicBezTo>
                  <a:cubicBezTo>
                    <a:pt x="25919" y="67"/>
                    <a:pt x="25852" y="1"/>
                    <a:pt x="25719" y="1"/>
                  </a:cubicBezTo>
                  <a:lnTo>
                    <a:pt x="200" y="568"/>
                  </a:lnTo>
                  <a:cubicBezTo>
                    <a:pt x="67" y="568"/>
                    <a:pt x="0" y="668"/>
                    <a:pt x="0" y="801"/>
                  </a:cubicBezTo>
                  <a:cubicBezTo>
                    <a:pt x="0" y="901"/>
                    <a:pt x="67" y="1001"/>
                    <a:pt x="200" y="1001"/>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10567375" y="-3381975"/>
              <a:ext cx="537075" cy="21700"/>
            </a:xfrm>
            <a:custGeom>
              <a:rect b="b" l="l" r="r" t="t"/>
              <a:pathLst>
                <a:path extrusionOk="0" h="868" w="21483">
                  <a:moveTo>
                    <a:pt x="267" y="868"/>
                  </a:moveTo>
                  <a:lnTo>
                    <a:pt x="21282" y="401"/>
                  </a:lnTo>
                  <a:cubicBezTo>
                    <a:pt x="21416" y="401"/>
                    <a:pt x="21483" y="334"/>
                    <a:pt x="21483" y="200"/>
                  </a:cubicBezTo>
                  <a:cubicBezTo>
                    <a:pt x="21483" y="67"/>
                    <a:pt x="21416" y="0"/>
                    <a:pt x="21282" y="0"/>
                  </a:cubicBezTo>
                  <a:lnTo>
                    <a:pt x="267" y="434"/>
                  </a:lnTo>
                  <a:cubicBezTo>
                    <a:pt x="134" y="434"/>
                    <a:pt x="34" y="534"/>
                    <a:pt x="34" y="667"/>
                  </a:cubicBezTo>
                  <a:cubicBezTo>
                    <a:pt x="0" y="768"/>
                    <a:pt x="134" y="868"/>
                    <a:pt x="267" y="868"/>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10564875" y="-3304425"/>
              <a:ext cx="379475" cy="19200"/>
            </a:xfrm>
            <a:custGeom>
              <a:rect b="b" l="l" r="r" t="t"/>
              <a:pathLst>
                <a:path extrusionOk="0" h="768" w="15179">
                  <a:moveTo>
                    <a:pt x="201" y="768"/>
                  </a:moveTo>
                  <a:lnTo>
                    <a:pt x="14945" y="434"/>
                  </a:lnTo>
                  <a:cubicBezTo>
                    <a:pt x="15078" y="434"/>
                    <a:pt x="15178" y="334"/>
                    <a:pt x="15178" y="234"/>
                  </a:cubicBezTo>
                  <a:cubicBezTo>
                    <a:pt x="15178" y="101"/>
                    <a:pt x="15078" y="1"/>
                    <a:pt x="14945" y="1"/>
                  </a:cubicBezTo>
                  <a:lnTo>
                    <a:pt x="201" y="334"/>
                  </a:lnTo>
                  <a:cubicBezTo>
                    <a:pt x="67" y="334"/>
                    <a:pt x="1" y="434"/>
                    <a:pt x="1" y="568"/>
                  </a:cubicBezTo>
                  <a:cubicBezTo>
                    <a:pt x="1" y="668"/>
                    <a:pt x="67" y="768"/>
                    <a:pt x="201" y="768"/>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10151250" y="-3313600"/>
              <a:ext cx="376975" cy="19200"/>
            </a:xfrm>
            <a:custGeom>
              <a:rect b="b" l="l" r="r" t="t"/>
              <a:pathLst>
                <a:path extrusionOk="0" h="768" w="15079">
                  <a:moveTo>
                    <a:pt x="15078" y="201"/>
                  </a:moveTo>
                  <a:cubicBezTo>
                    <a:pt x="15078" y="101"/>
                    <a:pt x="15011" y="1"/>
                    <a:pt x="14878" y="1"/>
                  </a:cubicBezTo>
                  <a:lnTo>
                    <a:pt x="201" y="334"/>
                  </a:lnTo>
                  <a:cubicBezTo>
                    <a:pt x="67" y="334"/>
                    <a:pt x="1" y="434"/>
                    <a:pt x="1" y="534"/>
                  </a:cubicBezTo>
                  <a:cubicBezTo>
                    <a:pt x="1" y="668"/>
                    <a:pt x="67" y="768"/>
                    <a:pt x="201" y="768"/>
                  </a:cubicBezTo>
                  <a:lnTo>
                    <a:pt x="14878" y="434"/>
                  </a:lnTo>
                  <a:cubicBezTo>
                    <a:pt x="15011" y="434"/>
                    <a:pt x="15078" y="334"/>
                    <a:pt x="15078" y="201"/>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9997800" y="-3391975"/>
              <a:ext cx="310250" cy="18350"/>
            </a:xfrm>
            <a:custGeom>
              <a:rect b="b" l="l" r="r" t="t"/>
              <a:pathLst>
                <a:path extrusionOk="0" h="734" w="12410">
                  <a:moveTo>
                    <a:pt x="0" y="500"/>
                  </a:moveTo>
                  <a:cubicBezTo>
                    <a:pt x="0" y="634"/>
                    <a:pt x="67" y="734"/>
                    <a:pt x="201" y="734"/>
                  </a:cubicBezTo>
                  <a:lnTo>
                    <a:pt x="12209" y="434"/>
                  </a:lnTo>
                  <a:cubicBezTo>
                    <a:pt x="12343" y="434"/>
                    <a:pt x="12409" y="334"/>
                    <a:pt x="12409" y="234"/>
                  </a:cubicBezTo>
                  <a:cubicBezTo>
                    <a:pt x="12409" y="100"/>
                    <a:pt x="12343" y="0"/>
                    <a:pt x="12209" y="0"/>
                  </a:cubicBezTo>
                  <a:lnTo>
                    <a:pt x="201" y="300"/>
                  </a:lnTo>
                  <a:cubicBezTo>
                    <a:pt x="67" y="300"/>
                    <a:pt x="0" y="434"/>
                    <a:pt x="0" y="500"/>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10559025" y="-3034225"/>
              <a:ext cx="562075" cy="23375"/>
            </a:xfrm>
            <a:custGeom>
              <a:rect b="b" l="l" r="r" t="t"/>
              <a:pathLst>
                <a:path extrusionOk="0" h="935" w="22483">
                  <a:moveTo>
                    <a:pt x="234" y="934"/>
                  </a:moveTo>
                  <a:lnTo>
                    <a:pt x="22283" y="434"/>
                  </a:lnTo>
                  <a:cubicBezTo>
                    <a:pt x="22416" y="434"/>
                    <a:pt x="22483" y="334"/>
                    <a:pt x="22483" y="234"/>
                  </a:cubicBezTo>
                  <a:cubicBezTo>
                    <a:pt x="22483" y="100"/>
                    <a:pt x="22416" y="0"/>
                    <a:pt x="22283" y="0"/>
                  </a:cubicBezTo>
                  <a:lnTo>
                    <a:pt x="234" y="501"/>
                  </a:lnTo>
                  <a:cubicBezTo>
                    <a:pt x="100" y="501"/>
                    <a:pt x="0" y="601"/>
                    <a:pt x="0" y="701"/>
                  </a:cubicBezTo>
                  <a:cubicBezTo>
                    <a:pt x="0" y="801"/>
                    <a:pt x="100" y="934"/>
                    <a:pt x="234" y="934"/>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10556525" y="-2964175"/>
              <a:ext cx="782250" cy="28375"/>
            </a:xfrm>
            <a:custGeom>
              <a:rect b="b" l="l" r="r" t="t"/>
              <a:pathLst>
                <a:path extrusionOk="0" h="1135" w="31290">
                  <a:moveTo>
                    <a:pt x="200" y="1134"/>
                  </a:moveTo>
                  <a:lnTo>
                    <a:pt x="31089" y="401"/>
                  </a:lnTo>
                  <a:cubicBezTo>
                    <a:pt x="31222" y="401"/>
                    <a:pt x="31289" y="334"/>
                    <a:pt x="31289" y="200"/>
                  </a:cubicBezTo>
                  <a:cubicBezTo>
                    <a:pt x="31289" y="67"/>
                    <a:pt x="31222" y="0"/>
                    <a:pt x="31089" y="0"/>
                  </a:cubicBezTo>
                  <a:lnTo>
                    <a:pt x="200" y="701"/>
                  </a:lnTo>
                  <a:cubicBezTo>
                    <a:pt x="67" y="701"/>
                    <a:pt x="0" y="801"/>
                    <a:pt x="0" y="901"/>
                  </a:cubicBezTo>
                  <a:cubicBezTo>
                    <a:pt x="0" y="1001"/>
                    <a:pt x="67" y="1134"/>
                    <a:pt x="200" y="1134"/>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10555700" y="-2879950"/>
              <a:ext cx="380300" cy="19200"/>
            </a:xfrm>
            <a:custGeom>
              <a:rect b="b" l="l" r="r" t="t"/>
              <a:pathLst>
                <a:path extrusionOk="0" h="768" w="15212">
                  <a:moveTo>
                    <a:pt x="234" y="768"/>
                  </a:moveTo>
                  <a:lnTo>
                    <a:pt x="15011" y="434"/>
                  </a:lnTo>
                  <a:cubicBezTo>
                    <a:pt x="15145" y="434"/>
                    <a:pt x="15211" y="334"/>
                    <a:pt x="15211" y="201"/>
                  </a:cubicBezTo>
                  <a:cubicBezTo>
                    <a:pt x="15211" y="100"/>
                    <a:pt x="15145" y="0"/>
                    <a:pt x="15011" y="0"/>
                  </a:cubicBezTo>
                  <a:lnTo>
                    <a:pt x="234" y="334"/>
                  </a:lnTo>
                  <a:cubicBezTo>
                    <a:pt x="134" y="334"/>
                    <a:pt x="34" y="434"/>
                    <a:pt x="34" y="534"/>
                  </a:cubicBezTo>
                  <a:cubicBezTo>
                    <a:pt x="0" y="668"/>
                    <a:pt x="134" y="768"/>
                    <a:pt x="234" y="768"/>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9956100" y="-3041725"/>
              <a:ext cx="235175" cy="15850"/>
            </a:xfrm>
            <a:custGeom>
              <a:rect b="b" l="l" r="r" t="t"/>
              <a:pathLst>
                <a:path extrusionOk="0" h="634" w="9407">
                  <a:moveTo>
                    <a:pt x="200" y="634"/>
                  </a:moveTo>
                  <a:lnTo>
                    <a:pt x="9207" y="434"/>
                  </a:lnTo>
                  <a:cubicBezTo>
                    <a:pt x="9340" y="434"/>
                    <a:pt x="9407" y="334"/>
                    <a:pt x="9407" y="234"/>
                  </a:cubicBezTo>
                  <a:cubicBezTo>
                    <a:pt x="9407" y="100"/>
                    <a:pt x="9340" y="0"/>
                    <a:pt x="9207" y="0"/>
                  </a:cubicBezTo>
                  <a:lnTo>
                    <a:pt x="200" y="234"/>
                  </a:lnTo>
                  <a:cubicBezTo>
                    <a:pt x="67" y="234"/>
                    <a:pt x="0" y="300"/>
                    <a:pt x="0" y="434"/>
                  </a:cubicBezTo>
                  <a:cubicBezTo>
                    <a:pt x="0" y="567"/>
                    <a:pt x="67" y="634"/>
                    <a:pt x="200" y="634"/>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10549875" y="-2606425"/>
              <a:ext cx="365300" cy="18375"/>
            </a:xfrm>
            <a:custGeom>
              <a:rect b="b" l="l" r="r" t="t"/>
              <a:pathLst>
                <a:path extrusionOk="0" h="735" w="14612">
                  <a:moveTo>
                    <a:pt x="234" y="734"/>
                  </a:moveTo>
                  <a:lnTo>
                    <a:pt x="14411" y="401"/>
                  </a:lnTo>
                  <a:cubicBezTo>
                    <a:pt x="14511" y="401"/>
                    <a:pt x="14611" y="334"/>
                    <a:pt x="14611" y="201"/>
                  </a:cubicBezTo>
                  <a:cubicBezTo>
                    <a:pt x="14611" y="67"/>
                    <a:pt x="14511" y="1"/>
                    <a:pt x="14411" y="1"/>
                  </a:cubicBezTo>
                  <a:lnTo>
                    <a:pt x="234" y="334"/>
                  </a:lnTo>
                  <a:cubicBezTo>
                    <a:pt x="101" y="334"/>
                    <a:pt x="1" y="401"/>
                    <a:pt x="1" y="534"/>
                  </a:cubicBezTo>
                  <a:cubicBezTo>
                    <a:pt x="1" y="668"/>
                    <a:pt x="134" y="734"/>
                    <a:pt x="234" y="734"/>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10547350" y="-2535550"/>
              <a:ext cx="552075" cy="22550"/>
            </a:xfrm>
            <a:custGeom>
              <a:rect b="b" l="l" r="r" t="t"/>
              <a:pathLst>
                <a:path extrusionOk="0" h="902" w="22083">
                  <a:moveTo>
                    <a:pt x="200" y="902"/>
                  </a:moveTo>
                  <a:lnTo>
                    <a:pt x="21882" y="401"/>
                  </a:lnTo>
                  <a:cubicBezTo>
                    <a:pt x="22016" y="401"/>
                    <a:pt x="22083" y="334"/>
                    <a:pt x="22083" y="201"/>
                  </a:cubicBezTo>
                  <a:cubicBezTo>
                    <a:pt x="22083" y="68"/>
                    <a:pt x="22016" y="1"/>
                    <a:pt x="21882" y="1"/>
                  </a:cubicBezTo>
                  <a:lnTo>
                    <a:pt x="200" y="501"/>
                  </a:lnTo>
                  <a:cubicBezTo>
                    <a:pt x="67" y="501"/>
                    <a:pt x="0" y="568"/>
                    <a:pt x="0" y="701"/>
                  </a:cubicBezTo>
                  <a:cubicBezTo>
                    <a:pt x="0" y="835"/>
                    <a:pt x="67" y="902"/>
                    <a:pt x="200" y="902"/>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10546525" y="-2455475"/>
              <a:ext cx="330250" cy="17525"/>
            </a:xfrm>
            <a:custGeom>
              <a:rect b="b" l="l" r="r" t="t"/>
              <a:pathLst>
                <a:path extrusionOk="0" h="701" w="13210">
                  <a:moveTo>
                    <a:pt x="12976" y="0"/>
                  </a:moveTo>
                  <a:lnTo>
                    <a:pt x="234" y="300"/>
                  </a:lnTo>
                  <a:cubicBezTo>
                    <a:pt x="100" y="300"/>
                    <a:pt x="0" y="367"/>
                    <a:pt x="0" y="501"/>
                  </a:cubicBezTo>
                  <a:cubicBezTo>
                    <a:pt x="0" y="634"/>
                    <a:pt x="100" y="701"/>
                    <a:pt x="234" y="701"/>
                  </a:cubicBezTo>
                  <a:lnTo>
                    <a:pt x="12976" y="434"/>
                  </a:lnTo>
                  <a:cubicBezTo>
                    <a:pt x="13110" y="434"/>
                    <a:pt x="13177" y="334"/>
                    <a:pt x="13177" y="200"/>
                  </a:cubicBezTo>
                  <a:cubicBezTo>
                    <a:pt x="13210" y="67"/>
                    <a:pt x="13110" y="0"/>
                    <a:pt x="12976" y="0"/>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10132900" y="-2465500"/>
              <a:ext cx="377800" cy="18375"/>
            </a:xfrm>
            <a:custGeom>
              <a:rect b="b" l="l" r="r" t="t"/>
              <a:pathLst>
                <a:path extrusionOk="0" h="735" w="15112">
                  <a:moveTo>
                    <a:pt x="14911" y="1"/>
                  </a:moveTo>
                  <a:lnTo>
                    <a:pt x="234" y="334"/>
                  </a:lnTo>
                  <a:cubicBezTo>
                    <a:pt x="101" y="334"/>
                    <a:pt x="1" y="401"/>
                    <a:pt x="1" y="535"/>
                  </a:cubicBezTo>
                  <a:cubicBezTo>
                    <a:pt x="1" y="668"/>
                    <a:pt x="101" y="735"/>
                    <a:pt x="234" y="735"/>
                  </a:cubicBezTo>
                  <a:lnTo>
                    <a:pt x="14911" y="401"/>
                  </a:lnTo>
                  <a:cubicBezTo>
                    <a:pt x="15011" y="401"/>
                    <a:pt x="15111" y="334"/>
                    <a:pt x="15111" y="201"/>
                  </a:cubicBezTo>
                  <a:cubicBezTo>
                    <a:pt x="15111" y="68"/>
                    <a:pt x="15011" y="1"/>
                    <a:pt x="14911" y="1"/>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10135400" y="-2618100"/>
              <a:ext cx="465350" cy="20875"/>
            </a:xfrm>
            <a:custGeom>
              <a:rect b="b" l="l" r="r" t="t"/>
              <a:pathLst>
                <a:path extrusionOk="0" h="835" w="18614">
                  <a:moveTo>
                    <a:pt x="18414" y="1"/>
                  </a:moveTo>
                  <a:lnTo>
                    <a:pt x="201" y="401"/>
                  </a:lnTo>
                  <a:cubicBezTo>
                    <a:pt x="67" y="401"/>
                    <a:pt x="1" y="501"/>
                    <a:pt x="1" y="634"/>
                  </a:cubicBezTo>
                  <a:cubicBezTo>
                    <a:pt x="1" y="734"/>
                    <a:pt x="67" y="834"/>
                    <a:pt x="201" y="834"/>
                  </a:cubicBezTo>
                  <a:lnTo>
                    <a:pt x="18414" y="401"/>
                  </a:lnTo>
                  <a:cubicBezTo>
                    <a:pt x="18547" y="401"/>
                    <a:pt x="18614" y="334"/>
                    <a:pt x="18614" y="201"/>
                  </a:cubicBezTo>
                  <a:cubicBezTo>
                    <a:pt x="18614" y="67"/>
                    <a:pt x="18514" y="1"/>
                    <a:pt x="18414" y="1"/>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9978625" y="-2543050"/>
              <a:ext cx="310250" cy="17550"/>
            </a:xfrm>
            <a:custGeom>
              <a:rect b="b" l="l" r="r" t="t"/>
              <a:pathLst>
                <a:path extrusionOk="0" h="702" w="12410">
                  <a:moveTo>
                    <a:pt x="12176" y="1"/>
                  </a:moveTo>
                  <a:lnTo>
                    <a:pt x="234" y="301"/>
                  </a:lnTo>
                  <a:cubicBezTo>
                    <a:pt x="101" y="301"/>
                    <a:pt x="1" y="368"/>
                    <a:pt x="1" y="501"/>
                  </a:cubicBezTo>
                  <a:cubicBezTo>
                    <a:pt x="1" y="634"/>
                    <a:pt x="101" y="701"/>
                    <a:pt x="234" y="701"/>
                  </a:cubicBezTo>
                  <a:lnTo>
                    <a:pt x="12176" y="401"/>
                  </a:lnTo>
                  <a:cubicBezTo>
                    <a:pt x="12309" y="401"/>
                    <a:pt x="12410" y="334"/>
                    <a:pt x="12410" y="201"/>
                  </a:cubicBezTo>
                  <a:cubicBezTo>
                    <a:pt x="12410" y="67"/>
                    <a:pt x="12309" y="1"/>
                    <a:pt x="12176" y="1"/>
                  </a:cubicBezTo>
                  <a:close/>
                </a:path>
              </a:pathLst>
            </a:custGeom>
            <a:gradFill>
              <a:gsLst>
                <a:gs pos="0">
                  <a:srgbClr val="96ACE9"/>
                </a:gs>
                <a:gs pos="100000">
                  <a:srgbClr val="C5D7FA"/>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10974325" y="-3580450"/>
              <a:ext cx="368625" cy="285225"/>
            </a:xfrm>
            <a:custGeom>
              <a:rect b="b" l="l" r="r" t="t"/>
              <a:pathLst>
                <a:path extrusionOk="0" h="11409" w="14745">
                  <a:moveTo>
                    <a:pt x="6205" y="11375"/>
                  </a:moveTo>
                  <a:cubicBezTo>
                    <a:pt x="5938" y="11375"/>
                    <a:pt x="5738" y="11308"/>
                    <a:pt x="5537" y="11142"/>
                  </a:cubicBezTo>
                  <a:lnTo>
                    <a:pt x="400" y="6638"/>
                  </a:lnTo>
                  <a:cubicBezTo>
                    <a:pt x="34" y="6305"/>
                    <a:pt x="0" y="5671"/>
                    <a:pt x="334" y="5304"/>
                  </a:cubicBezTo>
                  <a:cubicBezTo>
                    <a:pt x="667" y="4937"/>
                    <a:pt x="1268" y="4870"/>
                    <a:pt x="1668" y="5204"/>
                  </a:cubicBezTo>
                  <a:lnTo>
                    <a:pt x="6038" y="9107"/>
                  </a:lnTo>
                  <a:lnTo>
                    <a:pt x="12943" y="467"/>
                  </a:lnTo>
                  <a:cubicBezTo>
                    <a:pt x="13276" y="34"/>
                    <a:pt x="13877" y="0"/>
                    <a:pt x="14277" y="301"/>
                  </a:cubicBezTo>
                  <a:cubicBezTo>
                    <a:pt x="14711" y="634"/>
                    <a:pt x="14744" y="1201"/>
                    <a:pt x="14444" y="1635"/>
                  </a:cubicBezTo>
                  <a:lnTo>
                    <a:pt x="6905" y="11075"/>
                  </a:lnTo>
                  <a:cubicBezTo>
                    <a:pt x="6738" y="11275"/>
                    <a:pt x="6505" y="11409"/>
                    <a:pt x="6238" y="11409"/>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10986000" y="-4074150"/>
              <a:ext cx="368625" cy="284400"/>
            </a:xfrm>
            <a:custGeom>
              <a:rect b="b" l="l" r="r" t="t"/>
              <a:pathLst>
                <a:path extrusionOk="0" h="11376" w="14745">
                  <a:moveTo>
                    <a:pt x="6205" y="11376"/>
                  </a:moveTo>
                  <a:cubicBezTo>
                    <a:pt x="5938" y="11376"/>
                    <a:pt x="5738" y="11276"/>
                    <a:pt x="5537" y="11109"/>
                  </a:cubicBezTo>
                  <a:lnTo>
                    <a:pt x="400" y="6606"/>
                  </a:lnTo>
                  <a:cubicBezTo>
                    <a:pt x="34" y="6272"/>
                    <a:pt x="0" y="5672"/>
                    <a:pt x="334" y="5271"/>
                  </a:cubicBezTo>
                  <a:cubicBezTo>
                    <a:pt x="667" y="4904"/>
                    <a:pt x="1268" y="4871"/>
                    <a:pt x="1668" y="5205"/>
                  </a:cubicBezTo>
                  <a:lnTo>
                    <a:pt x="6038" y="9074"/>
                  </a:lnTo>
                  <a:lnTo>
                    <a:pt x="12943" y="435"/>
                  </a:lnTo>
                  <a:cubicBezTo>
                    <a:pt x="13276" y="34"/>
                    <a:pt x="13877" y="1"/>
                    <a:pt x="14277" y="301"/>
                  </a:cubicBezTo>
                  <a:cubicBezTo>
                    <a:pt x="14711" y="635"/>
                    <a:pt x="14744" y="1202"/>
                    <a:pt x="14477" y="1635"/>
                  </a:cubicBezTo>
                  <a:lnTo>
                    <a:pt x="6905" y="11042"/>
                  </a:lnTo>
                  <a:cubicBezTo>
                    <a:pt x="6738" y="11242"/>
                    <a:pt x="6505" y="11376"/>
                    <a:pt x="6238" y="11376"/>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10965150" y="-3160975"/>
              <a:ext cx="368600" cy="284375"/>
            </a:xfrm>
            <a:custGeom>
              <a:rect b="b" l="l" r="r" t="t"/>
              <a:pathLst>
                <a:path extrusionOk="0" h="11375" w="14744">
                  <a:moveTo>
                    <a:pt x="6205" y="11375"/>
                  </a:moveTo>
                  <a:cubicBezTo>
                    <a:pt x="5938" y="11375"/>
                    <a:pt x="5738" y="11275"/>
                    <a:pt x="5537" y="11108"/>
                  </a:cubicBezTo>
                  <a:lnTo>
                    <a:pt x="400" y="6605"/>
                  </a:lnTo>
                  <a:cubicBezTo>
                    <a:pt x="33" y="6271"/>
                    <a:pt x="0" y="5671"/>
                    <a:pt x="334" y="5270"/>
                  </a:cubicBezTo>
                  <a:cubicBezTo>
                    <a:pt x="667" y="4904"/>
                    <a:pt x="1268" y="4870"/>
                    <a:pt x="1668" y="5204"/>
                  </a:cubicBezTo>
                  <a:lnTo>
                    <a:pt x="6038" y="9073"/>
                  </a:lnTo>
                  <a:lnTo>
                    <a:pt x="12943" y="434"/>
                  </a:lnTo>
                  <a:cubicBezTo>
                    <a:pt x="13276" y="33"/>
                    <a:pt x="13877" y="0"/>
                    <a:pt x="14277" y="300"/>
                  </a:cubicBezTo>
                  <a:cubicBezTo>
                    <a:pt x="14711" y="634"/>
                    <a:pt x="14744" y="1201"/>
                    <a:pt x="14477" y="1601"/>
                  </a:cubicBezTo>
                  <a:lnTo>
                    <a:pt x="6905" y="11041"/>
                  </a:lnTo>
                  <a:cubicBezTo>
                    <a:pt x="6738" y="11241"/>
                    <a:pt x="6505" y="11375"/>
                    <a:pt x="6238" y="11375"/>
                  </a:cubicBezTo>
                  <a:cubicBezTo>
                    <a:pt x="6238" y="11341"/>
                    <a:pt x="6238" y="11375"/>
                    <a:pt x="6205" y="11375"/>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10955975" y="-2752350"/>
              <a:ext cx="368600" cy="284375"/>
            </a:xfrm>
            <a:custGeom>
              <a:rect b="b" l="l" r="r" t="t"/>
              <a:pathLst>
                <a:path extrusionOk="0" h="11375" w="14744">
                  <a:moveTo>
                    <a:pt x="6204" y="11375"/>
                  </a:moveTo>
                  <a:cubicBezTo>
                    <a:pt x="5971" y="11375"/>
                    <a:pt x="5771" y="11275"/>
                    <a:pt x="5537" y="11108"/>
                  </a:cubicBezTo>
                  <a:lnTo>
                    <a:pt x="434" y="6605"/>
                  </a:lnTo>
                  <a:cubicBezTo>
                    <a:pt x="33" y="6271"/>
                    <a:pt x="0" y="5671"/>
                    <a:pt x="334" y="5270"/>
                  </a:cubicBezTo>
                  <a:cubicBezTo>
                    <a:pt x="667" y="4904"/>
                    <a:pt x="1301" y="4870"/>
                    <a:pt x="1668" y="5204"/>
                  </a:cubicBezTo>
                  <a:lnTo>
                    <a:pt x="6038" y="9073"/>
                  </a:lnTo>
                  <a:lnTo>
                    <a:pt x="12976" y="434"/>
                  </a:lnTo>
                  <a:cubicBezTo>
                    <a:pt x="13310" y="33"/>
                    <a:pt x="13877" y="0"/>
                    <a:pt x="14310" y="267"/>
                  </a:cubicBezTo>
                  <a:cubicBezTo>
                    <a:pt x="14711" y="634"/>
                    <a:pt x="14744" y="1201"/>
                    <a:pt x="14477" y="1601"/>
                  </a:cubicBezTo>
                  <a:lnTo>
                    <a:pt x="6938" y="11041"/>
                  </a:lnTo>
                  <a:cubicBezTo>
                    <a:pt x="6772" y="11241"/>
                    <a:pt x="6505" y="11375"/>
                    <a:pt x="6271" y="11375"/>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25"/>
          <p:cNvGrpSpPr/>
          <p:nvPr/>
        </p:nvGrpSpPr>
        <p:grpSpPr>
          <a:xfrm rot="-849915">
            <a:off x="6123875" y="1906997"/>
            <a:ext cx="1901154" cy="2127092"/>
            <a:chOff x="-6793025" y="-6909975"/>
            <a:chExt cx="2757850" cy="3085600"/>
          </a:xfrm>
        </p:grpSpPr>
        <p:sp>
          <p:nvSpPr>
            <p:cNvPr id="222" name="Google Shape;222;p25"/>
            <p:cNvSpPr/>
            <p:nvPr/>
          </p:nvSpPr>
          <p:spPr>
            <a:xfrm>
              <a:off x="-6793025" y="-6654550"/>
              <a:ext cx="2757850" cy="2830175"/>
            </a:xfrm>
            <a:custGeom>
              <a:rect b="b" l="l" r="r" t="t"/>
              <a:pathLst>
                <a:path extrusionOk="0" h="113207" w="110314">
                  <a:moveTo>
                    <a:pt x="59373" y="0"/>
                  </a:moveTo>
                  <a:cubicBezTo>
                    <a:pt x="58780" y="0"/>
                    <a:pt x="58188" y="256"/>
                    <a:pt x="57776" y="744"/>
                  </a:cubicBezTo>
                  <a:lnTo>
                    <a:pt x="735" y="69459"/>
                  </a:lnTo>
                  <a:cubicBezTo>
                    <a:pt x="1" y="70360"/>
                    <a:pt x="134" y="71628"/>
                    <a:pt x="1002" y="72395"/>
                  </a:cubicBezTo>
                  <a:lnTo>
                    <a:pt x="49636" y="112757"/>
                  </a:lnTo>
                  <a:cubicBezTo>
                    <a:pt x="50010" y="113059"/>
                    <a:pt x="50465" y="113206"/>
                    <a:pt x="50923" y="113206"/>
                  </a:cubicBezTo>
                  <a:cubicBezTo>
                    <a:pt x="51526" y="113206"/>
                    <a:pt x="52135" y="112950"/>
                    <a:pt x="52572" y="112457"/>
                  </a:cubicBezTo>
                  <a:lnTo>
                    <a:pt x="109613" y="43741"/>
                  </a:lnTo>
                  <a:cubicBezTo>
                    <a:pt x="110313" y="42874"/>
                    <a:pt x="110180" y="41573"/>
                    <a:pt x="109312" y="40839"/>
                  </a:cubicBezTo>
                  <a:lnTo>
                    <a:pt x="60678" y="477"/>
                  </a:lnTo>
                  <a:cubicBezTo>
                    <a:pt x="60298" y="155"/>
                    <a:pt x="59835" y="0"/>
                    <a:pt x="593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6741300" y="-6909975"/>
              <a:ext cx="2595200" cy="2825500"/>
            </a:xfrm>
            <a:custGeom>
              <a:rect b="b" l="l" r="r" t="t"/>
              <a:pathLst>
                <a:path extrusionOk="0" h="113020" w="103808">
                  <a:moveTo>
                    <a:pt x="46598" y="0"/>
                  </a:moveTo>
                  <a:cubicBezTo>
                    <a:pt x="45876" y="0"/>
                    <a:pt x="45174" y="372"/>
                    <a:pt x="44765" y="1053"/>
                  </a:cubicBezTo>
                  <a:lnTo>
                    <a:pt x="534" y="78609"/>
                  </a:lnTo>
                  <a:cubicBezTo>
                    <a:pt x="0" y="79610"/>
                    <a:pt x="334" y="80877"/>
                    <a:pt x="1334" y="81444"/>
                  </a:cubicBezTo>
                  <a:lnTo>
                    <a:pt x="56207" y="112767"/>
                  </a:lnTo>
                  <a:cubicBezTo>
                    <a:pt x="56527" y="112937"/>
                    <a:pt x="56870" y="113019"/>
                    <a:pt x="57209" y="113019"/>
                  </a:cubicBezTo>
                  <a:cubicBezTo>
                    <a:pt x="57932" y="113019"/>
                    <a:pt x="58634" y="112647"/>
                    <a:pt x="59042" y="111966"/>
                  </a:cubicBezTo>
                  <a:lnTo>
                    <a:pt x="103274" y="34411"/>
                  </a:lnTo>
                  <a:cubicBezTo>
                    <a:pt x="103808" y="33410"/>
                    <a:pt x="103474" y="32142"/>
                    <a:pt x="102473" y="31575"/>
                  </a:cubicBezTo>
                  <a:lnTo>
                    <a:pt x="47601" y="253"/>
                  </a:lnTo>
                  <a:cubicBezTo>
                    <a:pt x="47281" y="82"/>
                    <a:pt x="46938" y="0"/>
                    <a:pt x="46598" y="0"/>
                  </a:cubicBezTo>
                  <a:close/>
                </a:path>
              </a:pathLst>
            </a:custGeom>
            <a:solidFill>
              <a:srgbClr val="E7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5623850" y="-6645150"/>
              <a:ext cx="1205900" cy="693850"/>
            </a:xfrm>
            <a:custGeom>
              <a:rect b="b" l="l" r="r" t="t"/>
              <a:pathLst>
                <a:path extrusionOk="0" h="27754" w="48236">
                  <a:moveTo>
                    <a:pt x="101" y="434"/>
                  </a:moveTo>
                  <a:lnTo>
                    <a:pt x="47902" y="27687"/>
                  </a:lnTo>
                  <a:cubicBezTo>
                    <a:pt x="48002" y="27754"/>
                    <a:pt x="48102" y="27754"/>
                    <a:pt x="48202" y="27620"/>
                  </a:cubicBezTo>
                  <a:cubicBezTo>
                    <a:pt x="48235" y="27520"/>
                    <a:pt x="48235" y="27387"/>
                    <a:pt x="48102" y="27320"/>
                  </a:cubicBezTo>
                  <a:lnTo>
                    <a:pt x="334" y="34"/>
                  </a:lnTo>
                  <a:cubicBezTo>
                    <a:pt x="234" y="1"/>
                    <a:pt x="101" y="1"/>
                    <a:pt x="34" y="134"/>
                  </a:cubicBezTo>
                  <a:cubicBezTo>
                    <a:pt x="1" y="201"/>
                    <a:pt x="34" y="334"/>
                    <a:pt x="101" y="434"/>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5677225" y="-6550925"/>
              <a:ext cx="768075" cy="442850"/>
            </a:xfrm>
            <a:custGeom>
              <a:rect b="b" l="l" r="r" t="t"/>
              <a:pathLst>
                <a:path extrusionOk="0" h="17714" w="30723">
                  <a:moveTo>
                    <a:pt x="134" y="401"/>
                  </a:moveTo>
                  <a:lnTo>
                    <a:pt x="30389" y="17680"/>
                  </a:lnTo>
                  <a:cubicBezTo>
                    <a:pt x="30489" y="17714"/>
                    <a:pt x="30589" y="17714"/>
                    <a:pt x="30689" y="17580"/>
                  </a:cubicBezTo>
                  <a:cubicBezTo>
                    <a:pt x="30723" y="17513"/>
                    <a:pt x="30723" y="17380"/>
                    <a:pt x="30589" y="17280"/>
                  </a:cubicBezTo>
                  <a:lnTo>
                    <a:pt x="334" y="34"/>
                  </a:lnTo>
                  <a:cubicBezTo>
                    <a:pt x="234" y="1"/>
                    <a:pt x="134" y="1"/>
                    <a:pt x="34" y="101"/>
                  </a:cubicBezTo>
                  <a:cubicBezTo>
                    <a:pt x="1" y="201"/>
                    <a:pt x="1" y="335"/>
                    <a:pt x="134" y="401"/>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4883325" y="-6098100"/>
              <a:ext cx="384475" cy="224350"/>
            </a:xfrm>
            <a:custGeom>
              <a:rect b="b" l="l" r="r" t="t"/>
              <a:pathLst>
                <a:path extrusionOk="0" h="8974" w="15379">
                  <a:moveTo>
                    <a:pt x="368" y="68"/>
                  </a:moveTo>
                  <a:cubicBezTo>
                    <a:pt x="268" y="1"/>
                    <a:pt x="134" y="1"/>
                    <a:pt x="68" y="134"/>
                  </a:cubicBezTo>
                  <a:cubicBezTo>
                    <a:pt x="1" y="234"/>
                    <a:pt x="1" y="334"/>
                    <a:pt x="134" y="435"/>
                  </a:cubicBezTo>
                  <a:lnTo>
                    <a:pt x="15045" y="8941"/>
                  </a:lnTo>
                  <a:cubicBezTo>
                    <a:pt x="15112" y="8974"/>
                    <a:pt x="15245" y="8974"/>
                    <a:pt x="15312" y="8841"/>
                  </a:cubicBezTo>
                  <a:cubicBezTo>
                    <a:pt x="15379" y="8774"/>
                    <a:pt x="15379" y="8640"/>
                    <a:pt x="15245" y="8574"/>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5731425" y="-6457525"/>
              <a:ext cx="1068300" cy="613800"/>
            </a:xfrm>
            <a:custGeom>
              <a:rect b="b" l="l" r="r" t="t"/>
              <a:pathLst>
                <a:path extrusionOk="0" h="24552" w="42732">
                  <a:moveTo>
                    <a:pt x="167" y="435"/>
                  </a:moveTo>
                  <a:lnTo>
                    <a:pt x="42398" y="24519"/>
                  </a:lnTo>
                  <a:cubicBezTo>
                    <a:pt x="42498" y="24552"/>
                    <a:pt x="42598" y="24552"/>
                    <a:pt x="42698" y="24452"/>
                  </a:cubicBezTo>
                  <a:cubicBezTo>
                    <a:pt x="42731" y="24352"/>
                    <a:pt x="42731" y="24218"/>
                    <a:pt x="42598" y="24152"/>
                  </a:cubicBezTo>
                  <a:lnTo>
                    <a:pt x="368" y="34"/>
                  </a:lnTo>
                  <a:cubicBezTo>
                    <a:pt x="301" y="1"/>
                    <a:pt x="167" y="1"/>
                    <a:pt x="67" y="134"/>
                  </a:cubicBezTo>
                  <a:cubicBezTo>
                    <a:pt x="1" y="234"/>
                    <a:pt x="34" y="335"/>
                    <a:pt x="167" y="435"/>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5784800" y="-6363275"/>
              <a:ext cx="886500" cy="510375"/>
            </a:xfrm>
            <a:custGeom>
              <a:rect b="b" l="l" r="r" t="t"/>
              <a:pathLst>
                <a:path extrusionOk="0" h="20415" w="35460">
                  <a:moveTo>
                    <a:pt x="134" y="401"/>
                  </a:moveTo>
                  <a:lnTo>
                    <a:pt x="35126" y="20382"/>
                  </a:lnTo>
                  <a:cubicBezTo>
                    <a:pt x="35193" y="20415"/>
                    <a:pt x="35326" y="20415"/>
                    <a:pt x="35426" y="20282"/>
                  </a:cubicBezTo>
                  <a:cubicBezTo>
                    <a:pt x="35459" y="20215"/>
                    <a:pt x="35459" y="20081"/>
                    <a:pt x="35326" y="20015"/>
                  </a:cubicBezTo>
                  <a:lnTo>
                    <a:pt x="334" y="34"/>
                  </a:lnTo>
                  <a:cubicBezTo>
                    <a:pt x="268" y="0"/>
                    <a:pt x="134" y="0"/>
                    <a:pt x="34" y="100"/>
                  </a:cubicBezTo>
                  <a:cubicBezTo>
                    <a:pt x="1" y="200"/>
                    <a:pt x="34" y="334"/>
                    <a:pt x="134" y="401"/>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5838175" y="-6270725"/>
              <a:ext cx="1094975" cy="629650"/>
            </a:xfrm>
            <a:custGeom>
              <a:rect b="b" l="l" r="r" t="t"/>
              <a:pathLst>
                <a:path extrusionOk="0" h="25186" w="43799">
                  <a:moveTo>
                    <a:pt x="134" y="401"/>
                  </a:moveTo>
                  <a:lnTo>
                    <a:pt x="43465" y="25152"/>
                  </a:lnTo>
                  <a:cubicBezTo>
                    <a:pt x="43565" y="25186"/>
                    <a:pt x="43665" y="25186"/>
                    <a:pt x="43765" y="25052"/>
                  </a:cubicBezTo>
                  <a:cubicBezTo>
                    <a:pt x="43799" y="24986"/>
                    <a:pt x="43799" y="24852"/>
                    <a:pt x="43665" y="24752"/>
                  </a:cubicBezTo>
                  <a:lnTo>
                    <a:pt x="334" y="34"/>
                  </a:lnTo>
                  <a:cubicBezTo>
                    <a:pt x="268" y="1"/>
                    <a:pt x="134" y="1"/>
                    <a:pt x="68" y="134"/>
                  </a:cubicBezTo>
                  <a:cubicBezTo>
                    <a:pt x="1" y="268"/>
                    <a:pt x="68" y="368"/>
                    <a:pt x="134" y="401"/>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5"/>
            <p:cNvSpPr/>
            <p:nvPr/>
          </p:nvSpPr>
          <p:spPr>
            <a:xfrm>
              <a:off x="-5892375" y="-6177325"/>
              <a:ext cx="919025" cy="528750"/>
            </a:xfrm>
            <a:custGeom>
              <a:rect b="b" l="l" r="r" t="t"/>
              <a:pathLst>
                <a:path extrusionOk="0" h="21150" w="36761">
                  <a:moveTo>
                    <a:pt x="167" y="435"/>
                  </a:moveTo>
                  <a:lnTo>
                    <a:pt x="36427" y="21116"/>
                  </a:lnTo>
                  <a:cubicBezTo>
                    <a:pt x="36493" y="21149"/>
                    <a:pt x="36627" y="21149"/>
                    <a:pt x="36694" y="21016"/>
                  </a:cubicBezTo>
                  <a:cubicBezTo>
                    <a:pt x="36760" y="20949"/>
                    <a:pt x="36760" y="20816"/>
                    <a:pt x="36627" y="20749"/>
                  </a:cubicBezTo>
                  <a:lnTo>
                    <a:pt x="401" y="68"/>
                  </a:lnTo>
                  <a:cubicBezTo>
                    <a:pt x="301" y="1"/>
                    <a:pt x="167" y="1"/>
                    <a:pt x="101" y="134"/>
                  </a:cubicBezTo>
                  <a:cubicBezTo>
                    <a:pt x="1" y="268"/>
                    <a:pt x="67" y="401"/>
                    <a:pt x="167" y="435"/>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5944900" y="-6083075"/>
              <a:ext cx="1013250" cy="582950"/>
            </a:xfrm>
            <a:custGeom>
              <a:rect b="b" l="l" r="r" t="t"/>
              <a:pathLst>
                <a:path extrusionOk="0" h="23318" w="40530">
                  <a:moveTo>
                    <a:pt x="100" y="401"/>
                  </a:moveTo>
                  <a:lnTo>
                    <a:pt x="40196" y="23250"/>
                  </a:lnTo>
                  <a:cubicBezTo>
                    <a:pt x="40262" y="23317"/>
                    <a:pt x="40396" y="23317"/>
                    <a:pt x="40462" y="23184"/>
                  </a:cubicBezTo>
                  <a:cubicBezTo>
                    <a:pt x="40529" y="23084"/>
                    <a:pt x="40529" y="22983"/>
                    <a:pt x="40396" y="22883"/>
                  </a:cubicBezTo>
                  <a:lnTo>
                    <a:pt x="334" y="34"/>
                  </a:lnTo>
                  <a:cubicBezTo>
                    <a:pt x="234" y="0"/>
                    <a:pt x="100" y="0"/>
                    <a:pt x="34" y="134"/>
                  </a:cubicBezTo>
                  <a:cubicBezTo>
                    <a:pt x="0" y="267"/>
                    <a:pt x="34" y="367"/>
                    <a:pt x="100" y="401"/>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p:nvPr/>
          </p:nvSpPr>
          <p:spPr>
            <a:xfrm>
              <a:off x="-5998275" y="-5989675"/>
              <a:ext cx="825600" cy="477025"/>
            </a:xfrm>
            <a:custGeom>
              <a:rect b="b" l="l" r="r" t="t"/>
              <a:pathLst>
                <a:path extrusionOk="0" h="19081" w="33024">
                  <a:moveTo>
                    <a:pt x="134" y="434"/>
                  </a:moveTo>
                  <a:lnTo>
                    <a:pt x="32690" y="19047"/>
                  </a:lnTo>
                  <a:cubicBezTo>
                    <a:pt x="32790" y="19081"/>
                    <a:pt x="32890" y="19081"/>
                    <a:pt x="32991" y="18947"/>
                  </a:cubicBezTo>
                  <a:cubicBezTo>
                    <a:pt x="33024" y="18847"/>
                    <a:pt x="33024" y="18747"/>
                    <a:pt x="32890" y="18647"/>
                  </a:cubicBezTo>
                  <a:lnTo>
                    <a:pt x="334" y="67"/>
                  </a:lnTo>
                  <a:cubicBezTo>
                    <a:pt x="234" y="0"/>
                    <a:pt x="134" y="0"/>
                    <a:pt x="34" y="134"/>
                  </a:cubicBezTo>
                  <a:cubicBezTo>
                    <a:pt x="0" y="267"/>
                    <a:pt x="34" y="401"/>
                    <a:pt x="134" y="434"/>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5126825" y="-5491000"/>
              <a:ext cx="203500" cy="120950"/>
            </a:xfrm>
            <a:custGeom>
              <a:rect b="b" l="l" r="r" t="t"/>
              <a:pathLst>
                <a:path extrusionOk="0" h="4838" w="8140">
                  <a:moveTo>
                    <a:pt x="334" y="34"/>
                  </a:moveTo>
                  <a:cubicBezTo>
                    <a:pt x="234" y="1"/>
                    <a:pt x="134" y="1"/>
                    <a:pt x="34" y="134"/>
                  </a:cubicBezTo>
                  <a:cubicBezTo>
                    <a:pt x="1" y="201"/>
                    <a:pt x="1" y="335"/>
                    <a:pt x="134" y="435"/>
                  </a:cubicBezTo>
                  <a:lnTo>
                    <a:pt x="7806" y="4804"/>
                  </a:lnTo>
                  <a:cubicBezTo>
                    <a:pt x="7873" y="4838"/>
                    <a:pt x="8006" y="4838"/>
                    <a:pt x="8073" y="4704"/>
                  </a:cubicBezTo>
                  <a:cubicBezTo>
                    <a:pt x="8140" y="4638"/>
                    <a:pt x="8140" y="4504"/>
                    <a:pt x="8006" y="4404"/>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6052475" y="-5895450"/>
              <a:ext cx="1155000" cy="663000"/>
            </a:xfrm>
            <a:custGeom>
              <a:rect b="b" l="l" r="r" t="t"/>
              <a:pathLst>
                <a:path extrusionOk="0" h="26520" w="46200">
                  <a:moveTo>
                    <a:pt x="167" y="401"/>
                  </a:moveTo>
                  <a:lnTo>
                    <a:pt x="45866" y="26486"/>
                  </a:lnTo>
                  <a:cubicBezTo>
                    <a:pt x="45966" y="26520"/>
                    <a:pt x="46066" y="26520"/>
                    <a:pt x="46166" y="26386"/>
                  </a:cubicBezTo>
                  <a:cubicBezTo>
                    <a:pt x="46200" y="26320"/>
                    <a:pt x="46200" y="26186"/>
                    <a:pt x="46066" y="26086"/>
                  </a:cubicBezTo>
                  <a:lnTo>
                    <a:pt x="367" y="34"/>
                  </a:lnTo>
                  <a:cubicBezTo>
                    <a:pt x="300" y="1"/>
                    <a:pt x="167" y="1"/>
                    <a:pt x="67" y="134"/>
                  </a:cubicBezTo>
                  <a:cubicBezTo>
                    <a:pt x="0" y="268"/>
                    <a:pt x="33" y="368"/>
                    <a:pt x="167" y="401"/>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a:off x="-6105025" y="-5800375"/>
              <a:ext cx="1206725" cy="693025"/>
            </a:xfrm>
            <a:custGeom>
              <a:rect b="b" l="l" r="r" t="t"/>
              <a:pathLst>
                <a:path extrusionOk="0" h="27721" w="48269">
                  <a:moveTo>
                    <a:pt x="48135" y="27320"/>
                  </a:moveTo>
                  <a:lnTo>
                    <a:pt x="334" y="34"/>
                  </a:lnTo>
                  <a:cubicBezTo>
                    <a:pt x="267" y="0"/>
                    <a:pt x="134" y="0"/>
                    <a:pt x="67" y="134"/>
                  </a:cubicBezTo>
                  <a:cubicBezTo>
                    <a:pt x="1" y="201"/>
                    <a:pt x="1" y="334"/>
                    <a:pt x="134" y="401"/>
                  </a:cubicBezTo>
                  <a:lnTo>
                    <a:pt x="47935" y="27687"/>
                  </a:lnTo>
                  <a:cubicBezTo>
                    <a:pt x="48002" y="27720"/>
                    <a:pt x="48135" y="27720"/>
                    <a:pt x="48235" y="27587"/>
                  </a:cubicBezTo>
                  <a:cubicBezTo>
                    <a:pt x="48268" y="27453"/>
                    <a:pt x="48202" y="27353"/>
                    <a:pt x="48135" y="27320"/>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a:off x="-6159225" y="-5707800"/>
              <a:ext cx="768900" cy="442825"/>
            </a:xfrm>
            <a:custGeom>
              <a:rect b="b" l="l" r="r" t="t"/>
              <a:pathLst>
                <a:path extrusionOk="0" h="17713" w="30756">
                  <a:moveTo>
                    <a:pt x="134" y="400"/>
                  </a:moveTo>
                  <a:lnTo>
                    <a:pt x="30422" y="17679"/>
                  </a:lnTo>
                  <a:cubicBezTo>
                    <a:pt x="30489" y="17713"/>
                    <a:pt x="30622" y="17713"/>
                    <a:pt x="30689" y="17579"/>
                  </a:cubicBezTo>
                  <a:cubicBezTo>
                    <a:pt x="30756" y="17513"/>
                    <a:pt x="30756" y="17379"/>
                    <a:pt x="30622" y="17312"/>
                  </a:cubicBezTo>
                  <a:lnTo>
                    <a:pt x="334" y="33"/>
                  </a:lnTo>
                  <a:cubicBezTo>
                    <a:pt x="267" y="0"/>
                    <a:pt x="134" y="0"/>
                    <a:pt x="67" y="134"/>
                  </a:cubicBezTo>
                  <a:cubicBezTo>
                    <a:pt x="0" y="267"/>
                    <a:pt x="67" y="367"/>
                    <a:pt x="134" y="400"/>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a:off x="-5364500" y="-5254150"/>
              <a:ext cx="383650" cy="224350"/>
            </a:xfrm>
            <a:custGeom>
              <a:rect b="b" l="l" r="r" t="t"/>
              <a:pathLst>
                <a:path extrusionOk="0" h="8974" w="15346">
                  <a:moveTo>
                    <a:pt x="15212" y="8540"/>
                  </a:moveTo>
                  <a:lnTo>
                    <a:pt x="334" y="34"/>
                  </a:lnTo>
                  <a:cubicBezTo>
                    <a:pt x="234" y="0"/>
                    <a:pt x="134" y="0"/>
                    <a:pt x="34" y="134"/>
                  </a:cubicBezTo>
                  <a:cubicBezTo>
                    <a:pt x="1" y="201"/>
                    <a:pt x="1" y="334"/>
                    <a:pt x="134" y="401"/>
                  </a:cubicBezTo>
                  <a:lnTo>
                    <a:pt x="15011" y="8907"/>
                  </a:lnTo>
                  <a:cubicBezTo>
                    <a:pt x="15112" y="8974"/>
                    <a:pt x="15212" y="8974"/>
                    <a:pt x="15312" y="8840"/>
                  </a:cubicBezTo>
                  <a:cubicBezTo>
                    <a:pt x="15345" y="8740"/>
                    <a:pt x="15312" y="8607"/>
                    <a:pt x="15212" y="8540"/>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p:nvPr/>
          </p:nvSpPr>
          <p:spPr>
            <a:xfrm>
              <a:off x="-6213425" y="-5614400"/>
              <a:ext cx="1069125" cy="614625"/>
            </a:xfrm>
            <a:custGeom>
              <a:rect b="b" l="l" r="r" t="t"/>
              <a:pathLst>
                <a:path extrusionOk="0" h="24585" w="42765">
                  <a:moveTo>
                    <a:pt x="167" y="434"/>
                  </a:moveTo>
                  <a:lnTo>
                    <a:pt x="42430" y="24518"/>
                  </a:lnTo>
                  <a:cubicBezTo>
                    <a:pt x="42497" y="24584"/>
                    <a:pt x="42631" y="24584"/>
                    <a:pt x="42731" y="24451"/>
                  </a:cubicBezTo>
                  <a:cubicBezTo>
                    <a:pt x="42764" y="24384"/>
                    <a:pt x="42764" y="24251"/>
                    <a:pt x="42631" y="24151"/>
                  </a:cubicBezTo>
                  <a:lnTo>
                    <a:pt x="400" y="67"/>
                  </a:lnTo>
                  <a:cubicBezTo>
                    <a:pt x="300" y="0"/>
                    <a:pt x="167" y="0"/>
                    <a:pt x="100" y="134"/>
                  </a:cubicBezTo>
                  <a:cubicBezTo>
                    <a:pt x="0" y="267"/>
                    <a:pt x="67" y="400"/>
                    <a:pt x="167" y="434"/>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a:off x="-6265975" y="-5520175"/>
              <a:ext cx="885650" cy="510400"/>
            </a:xfrm>
            <a:custGeom>
              <a:rect b="b" l="l" r="r" t="t"/>
              <a:pathLst>
                <a:path extrusionOk="0" h="20416" w="35426">
                  <a:moveTo>
                    <a:pt x="101" y="401"/>
                  </a:moveTo>
                  <a:lnTo>
                    <a:pt x="35092" y="20382"/>
                  </a:lnTo>
                  <a:cubicBezTo>
                    <a:pt x="35192" y="20415"/>
                    <a:pt x="35293" y="20415"/>
                    <a:pt x="35393" y="20315"/>
                  </a:cubicBezTo>
                  <a:cubicBezTo>
                    <a:pt x="35426" y="20215"/>
                    <a:pt x="35426" y="20082"/>
                    <a:pt x="35293" y="20015"/>
                  </a:cubicBezTo>
                  <a:lnTo>
                    <a:pt x="334" y="34"/>
                  </a:lnTo>
                  <a:cubicBezTo>
                    <a:pt x="234" y="0"/>
                    <a:pt x="101" y="0"/>
                    <a:pt x="34" y="134"/>
                  </a:cubicBezTo>
                  <a:cubicBezTo>
                    <a:pt x="1" y="267"/>
                    <a:pt x="34" y="367"/>
                    <a:pt x="101" y="401"/>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a:off x="-6319350" y="-5426775"/>
              <a:ext cx="1094150" cy="630475"/>
            </a:xfrm>
            <a:custGeom>
              <a:rect b="b" l="l" r="r" t="t"/>
              <a:pathLst>
                <a:path extrusionOk="0" h="25219" w="43766">
                  <a:moveTo>
                    <a:pt x="134" y="434"/>
                  </a:moveTo>
                  <a:lnTo>
                    <a:pt x="43432" y="25152"/>
                  </a:lnTo>
                  <a:cubicBezTo>
                    <a:pt x="43532" y="25219"/>
                    <a:pt x="43665" y="25219"/>
                    <a:pt x="43732" y="25085"/>
                  </a:cubicBezTo>
                  <a:cubicBezTo>
                    <a:pt x="43765" y="24985"/>
                    <a:pt x="43765" y="24885"/>
                    <a:pt x="43665" y="24785"/>
                  </a:cubicBezTo>
                  <a:lnTo>
                    <a:pt x="334" y="67"/>
                  </a:lnTo>
                  <a:cubicBezTo>
                    <a:pt x="234" y="0"/>
                    <a:pt x="134" y="0"/>
                    <a:pt x="34" y="134"/>
                  </a:cubicBezTo>
                  <a:cubicBezTo>
                    <a:pt x="1" y="267"/>
                    <a:pt x="34" y="401"/>
                    <a:pt x="134" y="434"/>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a:off x="-6373550" y="-5332550"/>
              <a:ext cx="918175" cy="528750"/>
            </a:xfrm>
            <a:custGeom>
              <a:rect b="b" l="l" r="r" t="t"/>
              <a:pathLst>
                <a:path extrusionOk="0" h="21150" w="36727">
                  <a:moveTo>
                    <a:pt x="167" y="401"/>
                  </a:moveTo>
                  <a:lnTo>
                    <a:pt x="36393" y="21116"/>
                  </a:lnTo>
                  <a:cubicBezTo>
                    <a:pt x="36493" y="21149"/>
                    <a:pt x="36593" y="21149"/>
                    <a:pt x="36693" y="21016"/>
                  </a:cubicBezTo>
                  <a:cubicBezTo>
                    <a:pt x="36727" y="20949"/>
                    <a:pt x="36727" y="20816"/>
                    <a:pt x="36593" y="20716"/>
                  </a:cubicBezTo>
                  <a:lnTo>
                    <a:pt x="368" y="34"/>
                  </a:lnTo>
                  <a:cubicBezTo>
                    <a:pt x="301" y="1"/>
                    <a:pt x="167" y="1"/>
                    <a:pt x="67" y="134"/>
                  </a:cubicBezTo>
                  <a:cubicBezTo>
                    <a:pt x="1" y="268"/>
                    <a:pt x="34" y="368"/>
                    <a:pt x="167" y="401"/>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
            <p:cNvSpPr/>
            <p:nvPr/>
          </p:nvSpPr>
          <p:spPr>
            <a:xfrm>
              <a:off x="-6426925" y="-5239150"/>
              <a:ext cx="1013250" cy="582950"/>
            </a:xfrm>
            <a:custGeom>
              <a:rect b="b" l="l" r="r" t="t"/>
              <a:pathLst>
                <a:path extrusionOk="0" h="23318" w="40530">
                  <a:moveTo>
                    <a:pt x="134" y="434"/>
                  </a:moveTo>
                  <a:lnTo>
                    <a:pt x="40196" y="23284"/>
                  </a:lnTo>
                  <a:cubicBezTo>
                    <a:pt x="40296" y="23318"/>
                    <a:pt x="40430" y="23318"/>
                    <a:pt x="40496" y="23217"/>
                  </a:cubicBezTo>
                  <a:cubicBezTo>
                    <a:pt x="40530" y="23117"/>
                    <a:pt x="40530" y="22984"/>
                    <a:pt x="40430" y="22917"/>
                  </a:cubicBezTo>
                  <a:lnTo>
                    <a:pt x="334" y="68"/>
                  </a:lnTo>
                  <a:cubicBezTo>
                    <a:pt x="268" y="1"/>
                    <a:pt x="134" y="1"/>
                    <a:pt x="34" y="134"/>
                  </a:cubicBezTo>
                  <a:cubicBezTo>
                    <a:pt x="1" y="234"/>
                    <a:pt x="34" y="401"/>
                    <a:pt x="134" y="434"/>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
            <p:cNvSpPr/>
            <p:nvPr/>
          </p:nvSpPr>
          <p:spPr>
            <a:xfrm>
              <a:off x="-6480300" y="-5144900"/>
              <a:ext cx="826450" cy="476200"/>
            </a:xfrm>
            <a:custGeom>
              <a:rect b="b" l="l" r="r" t="t"/>
              <a:pathLst>
                <a:path extrusionOk="0" h="19048" w="33058">
                  <a:moveTo>
                    <a:pt x="134" y="400"/>
                  </a:moveTo>
                  <a:lnTo>
                    <a:pt x="32691" y="19014"/>
                  </a:lnTo>
                  <a:cubicBezTo>
                    <a:pt x="32791" y="19047"/>
                    <a:pt x="32924" y="19047"/>
                    <a:pt x="32991" y="18947"/>
                  </a:cubicBezTo>
                  <a:cubicBezTo>
                    <a:pt x="33058" y="18847"/>
                    <a:pt x="33058" y="18714"/>
                    <a:pt x="32924" y="18647"/>
                  </a:cubicBezTo>
                  <a:lnTo>
                    <a:pt x="334" y="34"/>
                  </a:lnTo>
                  <a:cubicBezTo>
                    <a:pt x="268" y="0"/>
                    <a:pt x="134" y="0"/>
                    <a:pt x="68" y="134"/>
                  </a:cubicBezTo>
                  <a:cubicBezTo>
                    <a:pt x="1" y="200"/>
                    <a:pt x="68" y="334"/>
                    <a:pt x="134" y="400"/>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p:nvPr/>
          </p:nvSpPr>
          <p:spPr>
            <a:xfrm>
              <a:off x="-5608825" y="-4647875"/>
              <a:ext cx="203500" cy="120925"/>
            </a:xfrm>
            <a:custGeom>
              <a:rect b="b" l="l" r="r" t="t"/>
              <a:pathLst>
                <a:path extrusionOk="0" h="4837" w="8140">
                  <a:moveTo>
                    <a:pt x="334" y="33"/>
                  </a:moveTo>
                  <a:cubicBezTo>
                    <a:pt x="267" y="0"/>
                    <a:pt x="134" y="0"/>
                    <a:pt x="67" y="134"/>
                  </a:cubicBezTo>
                  <a:cubicBezTo>
                    <a:pt x="0" y="200"/>
                    <a:pt x="0" y="334"/>
                    <a:pt x="134" y="434"/>
                  </a:cubicBezTo>
                  <a:lnTo>
                    <a:pt x="7806" y="4804"/>
                  </a:lnTo>
                  <a:cubicBezTo>
                    <a:pt x="7906" y="4837"/>
                    <a:pt x="8006" y="4837"/>
                    <a:pt x="8106" y="4703"/>
                  </a:cubicBezTo>
                  <a:cubicBezTo>
                    <a:pt x="8139" y="4637"/>
                    <a:pt x="8139" y="4503"/>
                    <a:pt x="8006" y="4437"/>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6534500" y="-5051500"/>
              <a:ext cx="1154175" cy="663000"/>
            </a:xfrm>
            <a:custGeom>
              <a:rect b="b" l="l" r="r" t="t"/>
              <a:pathLst>
                <a:path extrusionOk="0" h="26520" w="46167">
                  <a:moveTo>
                    <a:pt x="46034" y="26119"/>
                  </a:moveTo>
                  <a:lnTo>
                    <a:pt x="334" y="67"/>
                  </a:lnTo>
                  <a:cubicBezTo>
                    <a:pt x="268" y="0"/>
                    <a:pt x="134" y="0"/>
                    <a:pt x="67" y="134"/>
                  </a:cubicBezTo>
                  <a:cubicBezTo>
                    <a:pt x="1" y="234"/>
                    <a:pt x="1" y="334"/>
                    <a:pt x="134" y="434"/>
                  </a:cubicBezTo>
                  <a:lnTo>
                    <a:pt x="45833" y="26486"/>
                  </a:lnTo>
                  <a:cubicBezTo>
                    <a:pt x="45933" y="26519"/>
                    <a:pt x="46034" y="26519"/>
                    <a:pt x="46134" y="26419"/>
                  </a:cubicBezTo>
                  <a:cubicBezTo>
                    <a:pt x="46167" y="26319"/>
                    <a:pt x="46167" y="26186"/>
                    <a:pt x="46034" y="26119"/>
                  </a:cubicBezTo>
                  <a:close/>
                </a:path>
              </a:pathLst>
            </a:custGeom>
            <a:gradFill>
              <a:gsLst>
                <a:gs pos="0">
                  <a:srgbClr val="96ACE9"/>
                </a:gs>
                <a:gs pos="43000">
                  <a:srgbClr val="96ACE9"/>
                </a:gs>
                <a:gs pos="100000">
                  <a:srgbClr val="C5D7F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p:nvPr/>
          </p:nvSpPr>
          <p:spPr>
            <a:xfrm>
              <a:off x="-6036650" y="-6806275"/>
              <a:ext cx="1079975" cy="1097000"/>
            </a:xfrm>
            <a:custGeom>
              <a:rect b="b" l="l" r="r" t="t"/>
              <a:pathLst>
                <a:path extrusionOk="0" h="43880" w="43199">
                  <a:moveTo>
                    <a:pt x="13692" y="1"/>
                  </a:moveTo>
                  <a:cubicBezTo>
                    <a:pt x="12721" y="1"/>
                    <a:pt x="11807" y="578"/>
                    <a:pt x="11442" y="1542"/>
                  </a:cubicBezTo>
                  <a:lnTo>
                    <a:pt x="435" y="30463"/>
                  </a:lnTo>
                  <a:cubicBezTo>
                    <a:pt x="1" y="31664"/>
                    <a:pt x="601" y="33065"/>
                    <a:pt x="1836" y="33498"/>
                  </a:cubicBezTo>
                  <a:lnTo>
                    <a:pt x="28688" y="43739"/>
                  </a:lnTo>
                  <a:cubicBezTo>
                    <a:pt x="28951" y="43834"/>
                    <a:pt x="29222" y="43879"/>
                    <a:pt x="29490" y="43879"/>
                  </a:cubicBezTo>
                  <a:cubicBezTo>
                    <a:pt x="30445" y="43879"/>
                    <a:pt x="31359" y="43302"/>
                    <a:pt x="31724" y="42338"/>
                  </a:cubicBezTo>
                  <a:lnTo>
                    <a:pt x="42731" y="13417"/>
                  </a:lnTo>
                  <a:cubicBezTo>
                    <a:pt x="43198" y="12216"/>
                    <a:pt x="42565" y="10849"/>
                    <a:pt x="41364" y="10382"/>
                  </a:cubicBezTo>
                  <a:lnTo>
                    <a:pt x="14511" y="141"/>
                  </a:lnTo>
                  <a:cubicBezTo>
                    <a:pt x="14241" y="46"/>
                    <a:pt x="13964" y="1"/>
                    <a:pt x="13692" y="1"/>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p:nvPr/>
          </p:nvSpPr>
          <p:spPr>
            <a:xfrm>
              <a:off x="-5521275" y="-6838500"/>
              <a:ext cx="329425" cy="404200"/>
            </a:xfrm>
            <a:custGeom>
              <a:rect b="b" l="l" r="r" t="t"/>
              <a:pathLst>
                <a:path extrusionOk="0" h="16168" w="13177">
                  <a:moveTo>
                    <a:pt x="8414" y="1"/>
                  </a:moveTo>
                  <a:cubicBezTo>
                    <a:pt x="7384" y="1"/>
                    <a:pt x="6360" y="375"/>
                    <a:pt x="5605" y="1263"/>
                  </a:cubicBezTo>
                  <a:lnTo>
                    <a:pt x="6939" y="2031"/>
                  </a:lnTo>
                  <a:cubicBezTo>
                    <a:pt x="7361" y="1642"/>
                    <a:pt x="7886" y="1476"/>
                    <a:pt x="8427" y="1476"/>
                  </a:cubicBezTo>
                  <a:cubicBezTo>
                    <a:pt x="8954" y="1476"/>
                    <a:pt x="9497" y="1634"/>
                    <a:pt x="9974" y="1897"/>
                  </a:cubicBezTo>
                  <a:cubicBezTo>
                    <a:pt x="11142" y="2564"/>
                    <a:pt x="11509" y="4032"/>
                    <a:pt x="10908" y="5199"/>
                  </a:cubicBezTo>
                  <a:lnTo>
                    <a:pt x="6305" y="13272"/>
                  </a:lnTo>
                  <a:cubicBezTo>
                    <a:pt x="5893" y="14048"/>
                    <a:pt x="5163" y="14648"/>
                    <a:pt x="4308" y="14648"/>
                  </a:cubicBezTo>
                  <a:cubicBezTo>
                    <a:pt x="3987" y="14648"/>
                    <a:pt x="3649" y="14564"/>
                    <a:pt x="3303" y="14373"/>
                  </a:cubicBezTo>
                  <a:cubicBezTo>
                    <a:pt x="2135" y="13706"/>
                    <a:pt x="1769" y="12238"/>
                    <a:pt x="2402" y="11070"/>
                  </a:cubicBezTo>
                  <a:lnTo>
                    <a:pt x="4437" y="7501"/>
                  </a:lnTo>
                  <a:cubicBezTo>
                    <a:pt x="4637" y="7101"/>
                    <a:pt x="4504" y="6701"/>
                    <a:pt x="4137" y="6500"/>
                  </a:cubicBezTo>
                  <a:cubicBezTo>
                    <a:pt x="4015" y="6423"/>
                    <a:pt x="3885" y="6385"/>
                    <a:pt x="3759" y="6385"/>
                  </a:cubicBezTo>
                  <a:cubicBezTo>
                    <a:pt x="3507" y="6385"/>
                    <a:pt x="3270" y="6534"/>
                    <a:pt x="3136" y="6801"/>
                  </a:cubicBezTo>
                  <a:lnTo>
                    <a:pt x="1101" y="10370"/>
                  </a:lnTo>
                  <a:cubicBezTo>
                    <a:pt x="1" y="12238"/>
                    <a:pt x="668" y="14640"/>
                    <a:pt x="2569" y="15707"/>
                  </a:cubicBezTo>
                  <a:cubicBezTo>
                    <a:pt x="3118" y="16018"/>
                    <a:pt x="3703" y="16168"/>
                    <a:pt x="4282" y="16168"/>
                  </a:cubicBezTo>
                  <a:cubicBezTo>
                    <a:pt x="5567" y="16168"/>
                    <a:pt x="6824" y="15429"/>
                    <a:pt x="7606" y="14072"/>
                  </a:cubicBezTo>
                  <a:lnTo>
                    <a:pt x="12176" y="6000"/>
                  </a:lnTo>
                  <a:cubicBezTo>
                    <a:pt x="13177" y="4065"/>
                    <a:pt x="12576" y="1664"/>
                    <a:pt x="10675" y="596"/>
                  </a:cubicBezTo>
                  <a:cubicBezTo>
                    <a:pt x="9995" y="220"/>
                    <a:pt x="9203" y="1"/>
                    <a:pt x="8414" y="1"/>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25"/>
          <p:cNvSpPr/>
          <p:nvPr/>
        </p:nvSpPr>
        <p:spPr>
          <a:xfrm>
            <a:off x="5928552" y="3211852"/>
            <a:ext cx="1737391" cy="1148696"/>
          </a:xfrm>
          <a:custGeom>
            <a:rect b="b" l="l" r="r" t="t"/>
            <a:pathLst>
              <a:path extrusionOk="0" h="66649" w="100806">
                <a:moveTo>
                  <a:pt x="2235" y="0"/>
                </a:moveTo>
                <a:cubicBezTo>
                  <a:pt x="1001" y="0"/>
                  <a:pt x="0" y="968"/>
                  <a:pt x="0" y="2235"/>
                </a:cubicBezTo>
                <a:lnTo>
                  <a:pt x="0" y="64413"/>
                </a:lnTo>
                <a:cubicBezTo>
                  <a:pt x="0" y="65647"/>
                  <a:pt x="1001" y="66648"/>
                  <a:pt x="2235" y="66648"/>
                </a:cubicBezTo>
                <a:lnTo>
                  <a:pt x="98570" y="66648"/>
                </a:lnTo>
                <a:cubicBezTo>
                  <a:pt x="99805" y="66648"/>
                  <a:pt x="100805" y="65647"/>
                  <a:pt x="100805" y="64413"/>
                </a:cubicBezTo>
                <a:lnTo>
                  <a:pt x="100805" y="11909"/>
                </a:lnTo>
                <a:cubicBezTo>
                  <a:pt x="100805" y="10675"/>
                  <a:pt x="99771" y="9641"/>
                  <a:pt x="98504" y="9641"/>
                </a:cubicBezTo>
                <a:lnTo>
                  <a:pt x="36726" y="9641"/>
                </a:lnTo>
                <a:lnTo>
                  <a:pt x="36726" y="2235"/>
                </a:lnTo>
                <a:cubicBezTo>
                  <a:pt x="36726" y="968"/>
                  <a:pt x="35726" y="0"/>
                  <a:pt x="34458" y="0"/>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 name="Google Shape;249;p25"/>
          <p:cNvGrpSpPr/>
          <p:nvPr/>
        </p:nvGrpSpPr>
        <p:grpSpPr>
          <a:xfrm>
            <a:off x="6403933" y="2632117"/>
            <a:ext cx="2526737" cy="1728412"/>
            <a:chOff x="-7199125" y="5355850"/>
            <a:chExt cx="3665125" cy="2507125"/>
          </a:xfrm>
        </p:grpSpPr>
        <p:sp>
          <p:nvSpPr>
            <p:cNvPr id="250" name="Google Shape;250;p25"/>
            <p:cNvSpPr/>
            <p:nvPr/>
          </p:nvSpPr>
          <p:spPr>
            <a:xfrm>
              <a:off x="-5606025" y="6393350"/>
              <a:ext cx="2072025" cy="1429725"/>
            </a:xfrm>
            <a:custGeom>
              <a:rect b="b" l="l" r="r" t="t"/>
              <a:pathLst>
                <a:path extrusionOk="0" h="57189" w="82881">
                  <a:moveTo>
                    <a:pt x="82881" y="1"/>
                  </a:moveTo>
                  <a:lnTo>
                    <a:pt x="46655" y="22850"/>
                  </a:lnTo>
                  <a:cubicBezTo>
                    <a:pt x="46655" y="22850"/>
                    <a:pt x="43303" y="17090"/>
                    <a:pt x="35681" y="17090"/>
                  </a:cubicBezTo>
                  <a:cubicBezTo>
                    <a:pt x="33477" y="17090"/>
                    <a:pt x="30916" y="17572"/>
                    <a:pt x="27975" y="18814"/>
                  </a:cubicBezTo>
                  <a:cubicBezTo>
                    <a:pt x="27975" y="18814"/>
                    <a:pt x="18802" y="18214"/>
                    <a:pt x="9695" y="10508"/>
                  </a:cubicBezTo>
                  <a:cubicBezTo>
                    <a:pt x="8028" y="9094"/>
                    <a:pt x="6406" y="8478"/>
                    <a:pt x="5046" y="8478"/>
                  </a:cubicBezTo>
                  <a:cubicBezTo>
                    <a:pt x="1755" y="8478"/>
                    <a:pt x="1" y="12086"/>
                    <a:pt x="2857" y="16713"/>
                  </a:cubicBezTo>
                  <a:cubicBezTo>
                    <a:pt x="6326" y="22317"/>
                    <a:pt x="16867" y="29455"/>
                    <a:pt x="16867" y="29455"/>
                  </a:cubicBezTo>
                  <a:lnTo>
                    <a:pt x="3657" y="42431"/>
                  </a:lnTo>
                  <a:cubicBezTo>
                    <a:pt x="3657" y="42431"/>
                    <a:pt x="13331" y="54840"/>
                    <a:pt x="16800" y="56674"/>
                  </a:cubicBezTo>
                  <a:cubicBezTo>
                    <a:pt x="17426" y="57009"/>
                    <a:pt x="18621" y="57189"/>
                    <a:pt x="20197" y="57189"/>
                  </a:cubicBezTo>
                  <a:cubicBezTo>
                    <a:pt x="27276" y="57189"/>
                    <a:pt x="42035" y="53551"/>
                    <a:pt x="47355" y="43865"/>
                  </a:cubicBezTo>
                  <a:lnTo>
                    <a:pt x="82881" y="36126"/>
                  </a:lnTo>
                  <a:lnTo>
                    <a:pt x="82881" y="1"/>
                  </a:ln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5"/>
            <p:cNvSpPr/>
            <p:nvPr/>
          </p:nvSpPr>
          <p:spPr>
            <a:xfrm>
              <a:off x="-4915025" y="7099375"/>
              <a:ext cx="265175" cy="195175"/>
            </a:xfrm>
            <a:custGeom>
              <a:rect b="b" l="l" r="r" t="t"/>
              <a:pathLst>
                <a:path extrusionOk="0" h="7807" w="10607">
                  <a:moveTo>
                    <a:pt x="10353" y="1"/>
                  </a:moveTo>
                  <a:cubicBezTo>
                    <a:pt x="10330" y="1"/>
                    <a:pt x="10304" y="5"/>
                    <a:pt x="10275" y="13"/>
                  </a:cubicBezTo>
                  <a:cubicBezTo>
                    <a:pt x="8374" y="147"/>
                    <a:pt x="6239" y="313"/>
                    <a:pt x="4571" y="1448"/>
                  </a:cubicBezTo>
                  <a:cubicBezTo>
                    <a:pt x="2503" y="2882"/>
                    <a:pt x="1035" y="5117"/>
                    <a:pt x="68" y="7418"/>
                  </a:cubicBezTo>
                  <a:cubicBezTo>
                    <a:pt x="1" y="7620"/>
                    <a:pt x="174" y="7806"/>
                    <a:pt x="336" y="7806"/>
                  </a:cubicBezTo>
                  <a:cubicBezTo>
                    <a:pt x="415" y="7806"/>
                    <a:pt x="491" y="7762"/>
                    <a:pt x="535" y="7652"/>
                  </a:cubicBezTo>
                  <a:cubicBezTo>
                    <a:pt x="1402" y="5550"/>
                    <a:pt x="2770" y="3115"/>
                    <a:pt x="4838" y="1915"/>
                  </a:cubicBezTo>
                  <a:cubicBezTo>
                    <a:pt x="6506" y="914"/>
                    <a:pt x="8374" y="680"/>
                    <a:pt x="10275" y="514"/>
                  </a:cubicBezTo>
                  <a:cubicBezTo>
                    <a:pt x="10580" y="452"/>
                    <a:pt x="10606" y="1"/>
                    <a:pt x="10353" y="1"/>
                  </a:cubicBezTo>
                  <a:close/>
                </a:path>
              </a:pathLst>
            </a:custGeom>
            <a:solidFill>
              <a:srgbClr val="DB6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5"/>
            <p:cNvSpPr/>
            <p:nvPr/>
          </p:nvSpPr>
          <p:spPr>
            <a:xfrm>
              <a:off x="-5934900" y="6605175"/>
              <a:ext cx="473700" cy="507050"/>
            </a:xfrm>
            <a:custGeom>
              <a:rect b="b" l="l" r="r" t="t"/>
              <a:pathLst>
                <a:path extrusionOk="0" h="20282" w="18948">
                  <a:moveTo>
                    <a:pt x="4637" y="0"/>
                  </a:moveTo>
                  <a:lnTo>
                    <a:pt x="0" y="4037"/>
                  </a:lnTo>
                  <a:lnTo>
                    <a:pt x="14277" y="20282"/>
                  </a:lnTo>
                  <a:lnTo>
                    <a:pt x="18947" y="16212"/>
                  </a:lnTo>
                  <a:lnTo>
                    <a:pt x="4637" y="0"/>
                  </a:lnTo>
                  <a:close/>
                </a:path>
              </a:pathLst>
            </a:custGeom>
            <a:solidFill>
              <a:srgbClr val="C5D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5"/>
            <p:cNvSpPr/>
            <p:nvPr/>
          </p:nvSpPr>
          <p:spPr>
            <a:xfrm>
              <a:off x="-5934900" y="6655200"/>
              <a:ext cx="415325" cy="457025"/>
            </a:xfrm>
            <a:custGeom>
              <a:rect b="b" l="l" r="r" t="t"/>
              <a:pathLst>
                <a:path extrusionOk="0" h="18281" w="16613">
                  <a:moveTo>
                    <a:pt x="2302" y="1"/>
                  </a:moveTo>
                  <a:lnTo>
                    <a:pt x="0" y="2036"/>
                  </a:lnTo>
                  <a:lnTo>
                    <a:pt x="14277" y="18281"/>
                  </a:lnTo>
                  <a:lnTo>
                    <a:pt x="16612" y="16212"/>
                  </a:lnTo>
                  <a:lnTo>
                    <a:pt x="2302" y="1"/>
                  </a:ln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5"/>
            <p:cNvSpPr/>
            <p:nvPr/>
          </p:nvSpPr>
          <p:spPr>
            <a:xfrm>
              <a:off x="-5705575" y="6887175"/>
              <a:ext cx="919850" cy="975800"/>
            </a:xfrm>
            <a:custGeom>
              <a:rect b="b" l="l" r="r" t="t"/>
              <a:pathLst>
                <a:path extrusionOk="0" h="39032" w="36794">
                  <a:moveTo>
                    <a:pt x="6356" y="0"/>
                  </a:moveTo>
                  <a:cubicBezTo>
                    <a:pt x="5026" y="0"/>
                    <a:pt x="3688" y="463"/>
                    <a:pt x="2603" y="1396"/>
                  </a:cubicBezTo>
                  <a:cubicBezTo>
                    <a:pt x="201" y="3431"/>
                    <a:pt x="1" y="7033"/>
                    <a:pt x="2035" y="9402"/>
                  </a:cubicBezTo>
                  <a:lnTo>
                    <a:pt x="26186" y="37088"/>
                  </a:lnTo>
                  <a:cubicBezTo>
                    <a:pt x="27291" y="38375"/>
                    <a:pt x="28859" y="39031"/>
                    <a:pt x="30440" y="39031"/>
                  </a:cubicBezTo>
                  <a:cubicBezTo>
                    <a:pt x="31770" y="39031"/>
                    <a:pt x="33110" y="38567"/>
                    <a:pt x="34192" y="37622"/>
                  </a:cubicBezTo>
                  <a:cubicBezTo>
                    <a:pt x="36593" y="35587"/>
                    <a:pt x="36794" y="31985"/>
                    <a:pt x="34725" y="29616"/>
                  </a:cubicBezTo>
                  <a:lnTo>
                    <a:pt x="10608" y="1930"/>
                  </a:lnTo>
                  <a:cubicBezTo>
                    <a:pt x="9488" y="647"/>
                    <a:pt x="7928" y="0"/>
                    <a:pt x="6356"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p:nvPr/>
          </p:nvSpPr>
          <p:spPr>
            <a:xfrm>
              <a:off x="-7199125" y="5355850"/>
              <a:ext cx="1762950" cy="1578300"/>
            </a:xfrm>
            <a:custGeom>
              <a:rect b="b" l="l" r="r" t="t"/>
              <a:pathLst>
                <a:path extrusionOk="0" h="63132" w="70518">
                  <a:moveTo>
                    <a:pt x="35263" y="5366"/>
                  </a:moveTo>
                  <a:cubicBezTo>
                    <a:pt x="42581" y="5366"/>
                    <a:pt x="49856" y="8416"/>
                    <a:pt x="55039" y="14381"/>
                  </a:cubicBezTo>
                  <a:cubicBezTo>
                    <a:pt x="64546" y="25289"/>
                    <a:pt x="63412" y="41834"/>
                    <a:pt x="52504" y="51341"/>
                  </a:cubicBezTo>
                  <a:cubicBezTo>
                    <a:pt x="47519" y="55672"/>
                    <a:pt x="41371" y="57802"/>
                    <a:pt x="35255" y="57802"/>
                  </a:cubicBezTo>
                  <a:cubicBezTo>
                    <a:pt x="27948" y="57802"/>
                    <a:pt x="20686" y="54762"/>
                    <a:pt x="15511" y="48806"/>
                  </a:cubicBezTo>
                  <a:cubicBezTo>
                    <a:pt x="6004" y="37865"/>
                    <a:pt x="7138" y="21319"/>
                    <a:pt x="18046" y="11813"/>
                  </a:cubicBezTo>
                  <a:cubicBezTo>
                    <a:pt x="23022" y="7489"/>
                    <a:pt x="29158" y="5366"/>
                    <a:pt x="35263" y="5366"/>
                  </a:cubicBezTo>
                  <a:close/>
                  <a:moveTo>
                    <a:pt x="35222" y="0"/>
                  </a:moveTo>
                  <a:cubicBezTo>
                    <a:pt x="27872" y="0"/>
                    <a:pt x="20490" y="2556"/>
                    <a:pt x="14510" y="7776"/>
                  </a:cubicBezTo>
                  <a:cubicBezTo>
                    <a:pt x="1368" y="19251"/>
                    <a:pt x="0" y="39166"/>
                    <a:pt x="11475" y="52308"/>
                  </a:cubicBezTo>
                  <a:cubicBezTo>
                    <a:pt x="17706" y="59466"/>
                    <a:pt x="26461" y="63131"/>
                    <a:pt x="35265" y="63131"/>
                  </a:cubicBezTo>
                  <a:cubicBezTo>
                    <a:pt x="42626" y="63131"/>
                    <a:pt x="50022" y="60569"/>
                    <a:pt x="56007" y="55344"/>
                  </a:cubicBezTo>
                  <a:cubicBezTo>
                    <a:pt x="69116" y="43869"/>
                    <a:pt x="70517" y="23955"/>
                    <a:pt x="59042" y="10812"/>
                  </a:cubicBezTo>
                  <a:cubicBezTo>
                    <a:pt x="52788" y="3667"/>
                    <a:pt x="44027" y="0"/>
                    <a:pt x="35222"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p:nvPr/>
          </p:nvSpPr>
          <p:spPr>
            <a:xfrm>
              <a:off x="-7164950" y="5385625"/>
              <a:ext cx="1695400" cy="1518450"/>
            </a:xfrm>
            <a:custGeom>
              <a:rect b="b" l="l" r="r" t="t"/>
              <a:pathLst>
                <a:path extrusionOk="0" h="60738" w="67816">
                  <a:moveTo>
                    <a:pt x="33896" y="4175"/>
                  </a:moveTo>
                  <a:cubicBezTo>
                    <a:pt x="41214" y="4175"/>
                    <a:pt x="48489" y="7225"/>
                    <a:pt x="53672" y="13190"/>
                  </a:cubicBezTo>
                  <a:cubicBezTo>
                    <a:pt x="63179" y="24098"/>
                    <a:pt x="62045" y="40643"/>
                    <a:pt x="51137" y="50150"/>
                  </a:cubicBezTo>
                  <a:cubicBezTo>
                    <a:pt x="46152" y="54481"/>
                    <a:pt x="40004" y="56611"/>
                    <a:pt x="33888" y="56611"/>
                  </a:cubicBezTo>
                  <a:cubicBezTo>
                    <a:pt x="26581" y="56611"/>
                    <a:pt x="19319" y="53571"/>
                    <a:pt x="14144" y="47615"/>
                  </a:cubicBezTo>
                  <a:cubicBezTo>
                    <a:pt x="4637" y="36674"/>
                    <a:pt x="5771" y="20128"/>
                    <a:pt x="16679" y="10622"/>
                  </a:cubicBezTo>
                  <a:cubicBezTo>
                    <a:pt x="21655" y="6298"/>
                    <a:pt x="27791" y="4175"/>
                    <a:pt x="33896" y="4175"/>
                  </a:cubicBezTo>
                  <a:close/>
                  <a:moveTo>
                    <a:pt x="33849" y="0"/>
                  </a:moveTo>
                  <a:cubicBezTo>
                    <a:pt x="26779" y="0"/>
                    <a:pt x="19681" y="2462"/>
                    <a:pt x="13944" y="7486"/>
                  </a:cubicBezTo>
                  <a:cubicBezTo>
                    <a:pt x="1335" y="18561"/>
                    <a:pt x="1" y="37708"/>
                    <a:pt x="11009" y="50317"/>
                  </a:cubicBezTo>
                  <a:cubicBezTo>
                    <a:pt x="17008" y="57207"/>
                    <a:pt x="25434" y="60738"/>
                    <a:pt x="33906" y="60738"/>
                  </a:cubicBezTo>
                  <a:cubicBezTo>
                    <a:pt x="40980" y="60738"/>
                    <a:pt x="48087" y="58276"/>
                    <a:pt x="53839" y="53252"/>
                  </a:cubicBezTo>
                  <a:cubicBezTo>
                    <a:pt x="66481" y="42244"/>
                    <a:pt x="67816" y="23064"/>
                    <a:pt x="56741" y="10422"/>
                  </a:cubicBezTo>
                  <a:cubicBezTo>
                    <a:pt x="50742" y="3532"/>
                    <a:pt x="42316" y="0"/>
                    <a:pt x="33849"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5"/>
            <p:cNvSpPr/>
            <p:nvPr/>
          </p:nvSpPr>
          <p:spPr>
            <a:xfrm>
              <a:off x="-7049025" y="5413475"/>
              <a:ext cx="1463575" cy="1463575"/>
            </a:xfrm>
            <a:custGeom>
              <a:rect b="b" l="l" r="r" t="t"/>
              <a:pathLst>
                <a:path extrusionOk="0" h="58543" w="58543">
                  <a:moveTo>
                    <a:pt x="9507" y="46501"/>
                  </a:moveTo>
                  <a:cubicBezTo>
                    <a:pt x="19014" y="57442"/>
                    <a:pt x="35559" y="58543"/>
                    <a:pt x="46500" y="49036"/>
                  </a:cubicBezTo>
                  <a:cubicBezTo>
                    <a:pt x="57408" y="39529"/>
                    <a:pt x="58542" y="22984"/>
                    <a:pt x="49035" y="12076"/>
                  </a:cubicBezTo>
                  <a:cubicBezTo>
                    <a:pt x="39529" y="1135"/>
                    <a:pt x="22983" y="1"/>
                    <a:pt x="12042" y="9508"/>
                  </a:cubicBezTo>
                  <a:cubicBezTo>
                    <a:pt x="1134" y="19014"/>
                    <a:pt x="0" y="35560"/>
                    <a:pt x="9507" y="46501"/>
                  </a:cubicBezTo>
                  <a:close/>
                </a:path>
              </a:pathLst>
            </a:custGeom>
            <a:solidFill>
              <a:srgbClr val="FFFFFF">
                <a:alpha val="40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
            <p:cNvSpPr/>
            <p:nvPr/>
          </p:nvSpPr>
          <p:spPr>
            <a:xfrm>
              <a:off x="-6511975" y="6556975"/>
              <a:ext cx="583775" cy="196350"/>
            </a:xfrm>
            <a:custGeom>
              <a:rect b="b" l="l" r="r" t="t"/>
              <a:pathLst>
                <a:path extrusionOk="0" h="7854" w="23351">
                  <a:moveTo>
                    <a:pt x="21515" y="0"/>
                  </a:moveTo>
                  <a:cubicBezTo>
                    <a:pt x="21178" y="0"/>
                    <a:pt x="20837" y="107"/>
                    <a:pt x="20548" y="327"/>
                  </a:cubicBezTo>
                  <a:cubicBezTo>
                    <a:pt x="16843" y="3156"/>
                    <a:pt x="12394" y="4641"/>
                    <a:pt x="7812" y="4641"/>
                  </a:cubicBezTo>
                  <a:cubicBezTo>
                    <a:pt x="6990" y="4641"/>
                    <a:pt x="6164" y="4593"/>
                    <a:pt x="5337" y="4497"/>
                  </a:cubicBezTo>
                  <a:cubicBezTo>
                    <a:pt x="4237" y="4397"/>
                    <a:pt x="3203" y="4163"/>
                    <a:pt x="2169" y="3896"/>
                  </a:cubicBezTo>
                  <a:cubicBezTo>
                    <a:pt x="2026" y="3861"/>
                    <a:pt x="1883" y="3843"/>
                    <a:pt x="1743" y="3843"/>
                  </a:cubicBezTo>
                  <a:cubicBezTo>
                    <a:pt x="1228" y="3843"/>
                    <a:pt x="749" y="4077"/>
                    <a:pt x="434" y="4497"/>
                  </a:cubicBezTo>
                  <a:cubicBezTo>
                    <a:pt x="334" y="4697"/>
                    <a:pt x="234" y="4830"/>
                    <a:pt x="200" y="4997"/>
                  </a:cubicBezTo>
                  <a:cubicBezTo>
                    <a:pt x="0" y="5831"/>
                    <a:pt x="501" y="6732"/>
                    <a:pt x="1335" y="6965"/>
                  </a:cubicBezTo>
                  <a:cubicBezTo>
                    <a:pt x="2535" y="7299"/>
                    <a:pt x="3736" y="7566"/>
                    <a:pt x="5004" y="7699"/>
                  </a:cubicBezTo>
                  <a:cubicBezTo>
                    <a:pt x="5927" y="7802"/>
                    <a:pt x="6849" y="7853"/>
                    <a:pt x="7767" y="7853"/>
                  </a:cubicBezTo>
                  <a:cubicBezTo>
                    <a:pt x="13085" y="7853"/>
                    <a:pt x="18249" y="6139"/>
                    <a:pt x="22516" y="2896"/>
                  </a:cubicBezTo>
                  <a:cubicBezTo>
                    <a:pt x="23217" y="2362"/>
                    <a:pt x="23350" y="1361"/>
                    <a:pt x="22783" y="627"/>
                  </a:cubicBezTo>
                  <a:cubicBezTo>
                    <a:pt x="22470" y="216"/>
                    <a:pt x="21995" y="0"/>
                    <a:pt x="215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a:off x="-6845550" y="6398200"/>
              <a:ext cx="243525" cy="248400"/>
            </a:xfrm>
            <a:custGeom>
              <a:rect b="b" l="l" r="r" t="t"/>
              <a:pathLst>
                <a:path extrusionOk="0" h="9936" w="9741">
                  <a:moveTo>
                    <a:pt x="1704" y="0"/>
                  </a:moveTo>
                  <a:cubicBezTo>
                    <a:pt x="1414" y="0"/>
                    <a:pt x="1123" y="78"/>
                    <a:pt x="868" y="240"/>
                  </a:cubicBezTo>
                  <a:cubicBezTo>
                    <a:pt x="701" y="340"/>
                    <a:pt x="534" y="507"/>
                    <a:pt x="401" y="674"/>
                  </a:cubicBezTo>
                  <a:cubicBezTo>
                    <a:pt x="34" y="1174"/>
                    <a:pt x="0" y="1908"/>
                    <a:pt x="334" y="2442"/>
                  </a:cubicBezTo>
                  <a:cubicBezTo>
                    <a:pt x="2069" y="5277"/>
                    <a:pt x="4337" y="7679"/>
                    <a:pt x="7039" y="9647"/>
                  </a:cubicBezTo>
                  <a:cubicBezTo>
                    <a:pt x="7312" y="9842"/>
                    <a:pt x="7631" y="9936"/>
                    <a:pt x="7948" y="9936"/>
                  </a:cubicBezTo>
                  <a:cubicBezTo>
                    <a:pt x="8444" y="9936"/>
                    <a:pt x="8935" y="9707"/>
                    <a:pt x="9240" y="9280"/>
                  </a:cubicBezTo>
                  <a:cubicBezTo>
                    <a:pt x="9741" y="8580"/>
                    <a:pt x="9574" y="7579"/>
                    <a:pt x="8873" y="7078"/>
                  </a:cubicBezTo>
                  <a:cubicBezTo>
                    <a:pt x="6505" y="5344"/>
                    <a:pt x="4537" y="3276"/>
                    <a:pt x="3069" y="774"/>
                  </a:cubicBezTo>
                  <a:cubicBezTo>
                    <a:pt x="2786" y="274"/>
                    <a:pt x="2248" y="0"/>
                    <a:pt x="17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a:off x="-5731425" y="6991925"/>
              <a:ext cx="659675" cy="530600"/>
            </a:xfrm>
            <a:custGeom>
              <a:rect b="b" l="l" r="r" t="t"/>
              <a:pathLst>
                <a:path extrusionOk="0" h="21224" w="26387">
                  <a:moveTo>
                    <a:pt x="19716" y="0"/>
                  </a:moveTo>
                  <a:cubicBezTo>
                    <a:pt x="12647" y="0"/>
                    <a:pt x="4176" y="8716"/>
                    <a:pt x="2169" y="12484"/>
                  </a:cubicBezTo>
                  <a:cubicBezTo>
                    <a:pt x="1" y="16520"/>
                    <a:pt x="4304" y="20189"/>
                    <a:pt x="7406" y="21223"/>
                  </a:cubicBezTo>
                  <a:cubicBezTo>
                    <a:pt x="7406" y="21223"/>
                    <a:pt x="15412" y="15686"/>
                    <a:pt x="20315" y="11216"/>
                  </a:cubicBezTo>
                  <a:cubicBezTo>
                    <a:pt x="25219" y="6746"/>
                    <a:pt x="26386" y="1242"/>
                    <a:pt x="21383" y="175"/>
                  </a:cubicBezTo>
                  <a:cubicBezTo>
                    <a:pt x="20839" y="56"/>
                    <a:pt x="20282" y="0"/>
                    <a:pt x="19716" y="0"/>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5"/>
            <p:cNvSpPr/>
            <p:nvPr/>
          </p:nvSpPr>
          <p:spPr>
            <a:xfrm>
              <a:off x="-5371175" y="6981350"/>
              <a:ext cx="265225" cy="296200"/>
            </a:xfrm>
            <a:custGeom>
              <a:rect b="b" l="l" r="r" t="t"/>
              <a:pathLst>
                <a:path extrusionOk="0" h="11848" w="10609">
                  <a:moveTo>
                    <a:pt x="5147" y="1"/>
                  </a:moveTo>
                  <a:cubicBezTo>
                    <a:pt x="3318" y="1"/>
                    <a:pt x="1491" y="699"/>
                    <a:pt x="168" y="1398"/>
                  </a:cubicBezTo>
                  <a:cubicBezTo>
                    <a:pt x="68" y="1465"/>
                    <a:pt x="1" y="1599"/>
                    <a:pt x="68" y="1765"/>
                  </a:cubicBezTo>
                  <a:cubicBezTo>
                    <a:pt x="119" y="1867"/>
                    <a:pt x="208" y="1911"/>
                    <a:pt x="322" y="1911"/>
                  </a:cubicBezTo>
                  <a:cubicBezTo>
                    <a:pt x="358" y="1911"/>
                    <a:pt x="395" y="1907"/>
                    <a:pt x="435" y="1899"/>
                  </a:cubicBezTo>
                  <a:cubicBezTo>
                    <a:pt x="1735" y="1261"/>
                    <a:pt x="3504" y="585"/>
                    <a:pt x="5249" y="585"/>
                  </a:cubicBezTo>
                  <a:cubicBezTo>
                    <a:pt x="5786" y="585"/>
                    <a:pt x="6321" y="649"/>
                    <a:pt x="6839" y="798"/>
                  </a:cubicBezTo>
                  <a:cubicBezTo>
                    <a:pt x="8440" y="1265"/>
                    <a:pt x="9474" y="2166"/>
                    <a:pt x="9775" y="3433"/>
                  </a:cubicBezTo>
                  <a:cubicBezTo>
                    <a:pt x="10275" y="5601"/>
                    <a:pt x="8740" y="8637"/>
                    <a:pt x="5705" y="11406"/>
                  </a:cubicBezTo>
                  <a:cubicBezTo>
                    <a:pt x="5572" y="11472"/>
                    <a:pt x="5572" y="11639"/>
                    <a:pt x="5705" y="11773"/>
                  </a:cubicBezTo>
                  <a:cubicBezTo>
                    <a:pt x="5738" y="11823"/>
                    <a:pt x="5797" y="11848"/>
                    <a:pt x="5863" y="11848"/>
                  </a:cubicBezTo>
                  <a:cubicBezTo>
                    <a:pt x="5930" y="11848"/>
                    <a:pt x="6005" y="11823"/>
                    <a:pt x="6072" y="11773"/>
                  </a:cubicBezTo>
                  <a:cubicBezTo>
                    <a:pt x="7440" y="10505"/>
                    <a:pt x="8507" y="9171"/>
                    <a:pt x="9274" y="7903"/>
                  </a:cubicBezTo>
                  <a:cubicBezTo>
                    <a:pt x="10242" y="6235"/>
                    <a:pt x="10608" y="4634"/>
                    <a:pt x="10275" y="3300"/>
                  </a:cubicBezTo>
                  <a:cubicBezTo>
                    <a:pt x="9941" y="1832"/>
                    <a:pt x="8807" y="798"/>
                    <a:pt x="6973" y="264"/>
                  </a:cubicBezTo>
                  <a:cubicBezTo>
                    <a:pt x="6377" y="80"/>
                    <a:pt x="5761" y="1"/>
                    <a:pt x="5147" y="1"/>
                  </a:cubicBezTo>
                  <a:close/>
                </a:path>
              </a:pathLst>
            </a:custGeom>
            <a:solidFill>
              <a:srgbClr val="DB6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5"/>
            <p:cNvSpPr/>
            <p:nvPr/>
          </p:nvSpPr>
          <p:spPr>
            <a:xfrm>
              <a:off x="-5610075" y="7094575"/>
              <a:ext cx="725950" cy="577150"/>
            </a:xfrm>
            <a:custGeom>
              <a:rect b="b" l="l" r="r" t="t"/>
              <a:pathLst>
                <a:path extrusionOk="0" h="23086" w="29038">
                  <a:moveTo>
                    <a:pt x="22673" y="1"/>
                  </a:moveTo>
                  <a:cubicBezTo>
                    <a:pt x="15311" y="1"/>
                    <a:pt x="4919" y="11049"/>
                    <a:pt x="2785" y="14782"/>
                  </a:cubicBezTo>
                  <a:cubicBezTo>
                    <a:pt x="0" y="19624"/>
                    <a:pt x="5142" y="23085"/>
                    <a:pt x="8896" y="23085"/>
                  </a:cubicBezTo>
                  <a:cubicBezTo>
                    <a:pt x="9099" y="23085"/>
                    <a:pt x="9297" y="23075"/>
                    <a:pt x="9490" y="23055"/>
                  </a:cubicBezTo>
                  <a:cubicBezTo>
                    <a:pt x="9490" y="23055"/>
                    <a:pt x="17529" y="15283"/>
                    <a:pt x="22466" y="10746"/>
                  </a:cubicBezTo>
                  <a:cubicBezTo>
                    <a:pt x="27370" y="6276"/>
                    <a:pt x="29037" y="1239"/>
                    <a:pt x="24034" y="138"/>
                  </a:cubicBezTo>
                  <a:cubicBezTo>
                    <a:pt x="23595" y="45"/>
                    <a:pt x="23140" y="1"/>
                    <a:pt x="22673"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p:nvPr/>
          </p:nvSpPr>
          <p:spPr>
            <a:xfrm>
              <a:off x="-5548800" y="7089450"/>
              <a:ext cx="627150" cy="383025"/>
            </a:xfrm>
            <a:custGeom>
              <a:rect b="b" l="l" r="r" t="t"/>
              <a:pathLst>
                <a:path extrusionOk="0" h="15321" w="25086">
                  <a:moveTo>
                    <a:pt x="20197" y="0"/>
                  </a:moveTo>
                  <a:cubicBezTo>
                    <a:pt x="16385" y="0"/>
                    <a:pt x="12012" y="2842"/>
                    <a:pt x="8874" y="5447"/>
                  </a:cubicBezTo>
                  <a:cubicBezTo>
                    <a:pt x="4904" y="8649"/>
                    <a:pt x="1335" y="12786"/>
                    <a:pt x="68" y="14921"/>
                  </a:cubicBezTo>
                  <a:cubicBezTo>
                    <a:pt x="1" y="15021"/>
                    <a:pt x="34" y="15187"/>
                    <a:pt x="168" y="15287"/>
                  </a:cubicBezTo>
                  <a:cubicBezTo>
                    <a:pt x="201" y="15310"/>
                    <a:pt x="242" y="15321"/>
                    <a:pt x="285" y="15321"/>
                  </a:cubicBezTo>
                  <a:cubicBezTo>
                    <a:pt x="371" y="15321"/>
                    <a:pt x="468" y="15276"/>
                    <a:pt x="535" y="15187"/>
                  </a:cubicBezTo>
                  <a:cubicBezTo>
                    <a:pt x="2730" y="11360"/>
                    <a:pt x="13038" y="542"/>
                    <a:pt x="20196" y="542"/>
                  </a:cubicBezTo>
                  <a:cubicBezTo>
                    <a:pt x="20650" y="542"/>
                    <a:pt x="21091" y="586"/>
                    <a:pt x="21516" y="677"/>
                  </a:cubicBezTo>
                  <a:cubicBezTo>
                    <a:pt x="23017" y="1011"/>
                    <a:pt x="23918" y="1744"/>
                    <a:pt x="24218" y="2779"/>
                  </a:cubicBezTo>
                  <a:cubicBezTo>
                    <a:pt x="24752" y="4780"/>
                    <a:pt x="23051" y="7849"/>
                    <a:pt x="19782" y="10818"/>
                  </a:cubicBezTo>
                  <a:cubicBezTo>
                    <a:pt x="19682" y="10918"/>
                    <a:pt x="19682" y="11084"/>
                    <a:pt x="19782" y="11185"/>
                  </a:cubicBezTo>
                  <a:cubicBezTo>
                    <a:pt x="19832" y="11251"/>
                    <a:pt x="19898" y="11285"/>
                    <a:pt x="19969" y="11285"/>
                  </a:cubicBezTo>
                  <a:cubicBezTo>
                    <a:pt x="20040" y="11285"/>
                    <a:pt x="20115" y="11251"/>
                    <a:pt x="20182" y="11185"/>
                  </a:cubicBezTo>
                  <a:cubicBezTo>
                    <a:pt x="21750" y="9750"/>
                    <a:pt x="23017" y="8282"/>
                    <a:pt x="23784" y="6848"/>
                  </a:cubicBezTo>
                  <a:cubicBezTo>
                    <a:pt x="24718" y="5247"/>
                    <a:pt x="25085" y="3779"/>
                    <a:pt x="24752" y="2612"/>
                  </a:cubicBezTo>
                  <a:cubicBezTo>
                    <a:pt x="24518" y="1744"/>
                    <a:pt x="23784" y="610"/>
                    <a:pt x="21616" y="143"/>
                  </a:cubicBezTo>
                  <a:cubicBezTo>
                    <a:pt x="21155" y="46"/>
                    <a:pt x="20681" y="0"/>
                    <a:pt x="20197" y="0"/>
                  </a:cubicBezTo>
                  <a:close/>
                </a:path>
              </a:pathLst>
            </a:custGeom>
            <a:solidFill>
              <a:srgbClr val="DB6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p:nvPr/>
          </p:nvSpPr>
          <p:spPr>
            <a:xfrm>
              <a:off x="-5455400" y="7333550"/>
              <a:ext cx="608800" cy="519675"/>
            </a:xfrm>
            <a:custGeom>
              <a:rect b="b" l="l" r="r" t="t"/>
              <a:pathLst>
                <a:path extrusionOk="0" h="20787" w="24352">
                  <a:moveTo>
                    <a:pt x="19493" y="0"/>
                  </a:moveTo>
                  <a:cubicBezTo>
                    <a:pt x="18153" y="0"/>
                    <a:pt x="16715" y="367"/>
                    <a:pt x="15278" y="1020"/>
                  </a:cubicBezTo>
                  <a:cubicBezTo>
                    <a:pt x="12043" y="2421"/>
                    <a:pt x="8774" y="5190"/>
                    <a:pt x="6205" y="7858"/>
                  </a:cubicBezTo>
                  <a:cubicBezTo>
                    <a:pt x="4504" y="9693"/>
                    <a:pt x="3136" y="11494"/>
                    <a:pt x="2336" y="12862"/>
                  </a:cubicBezTo>
                  <a:cubicBezTo>
                    <a:pt x="1" y="16932"/>
                    <a:pt x="4004" y="19934"/>
                    <a:pt x="7706" y="20568"/>
                  </a:cubicBezTo>
                  <a:cubicBezTo>
                    <a:pt x="8647" y="20721"/>
                    <a:pt x="9618" y="20787"/>
                    <a:pt x="10595" y="20787"/>
                  </a:cubicBezTo>
                  <a:cubicBezTo>
                    <a:pt x="12804" y="20787"/>
                    <a:pt x="15036" y="20450"/>
                    <a:pt x="16980" y="20034"/>
                  </a:cubicBezTo>
                  <a:cubicBezTo>
                    <a:pt x="16679" y="19800"/>
                    <a:pt x="16413" y="19567"/>
                    <a:pt x="16146" y="19267"/>
                  </a:cubicBezTo>
                  <a:lnTo>
                    <a:pt x="13811" y="16598"/>
                  </a:lnTo>
                  <a:lnTo>
                    <a:pt x="13310" y="16031"/>
                  </a:lnTo>
                  <a:cubicBezTo>
                    <a:pt x="14378" y="15097"/>
                    <a:pt x="17213" y="12629"/>
                    <a:pt x="19381" y="9960"/>
                  </a:cubicBezTo>
                  <a:cubicBezTo>
                    <a:pt x="20015" y="9193"/>
                    <a:pt x="20616" y="8426"/>
                    <a:pt x="21116" y="7725"/>
                  </a:cubicBezTo>
                  <a:cubicBezTo>
                    <a:pt x="23951" y="3589"/>
                    <a:pt x="24352" y="720"/>
                    <a:pt x="20582" y="86"/>
                  </a:cubicBezTo>
                  <a:cubicBezTo>
                    <a:pt x="20228" y="28"/>
                    <a:pt x="19864" y="0"/>
                    <a:pt x="19493" y="0"/>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p:nvPr/>
          </p:nvSpPr>
          <p:spPr>
            <a:xfrm>
              <a:off x="-5402850" y="7326625"/>
              <a:ext cx="551250" cy="412725"/>
            </a:xfrm>
            <a:custGeom>
              <a:rect b="b" l="l" r="r" t="t"/>
              <a:pathLst>
                <a:path extrusionOk="0" h="16509" w="22050">
                  <a:moveTo>
                    <a:pt x="17459" y="1"/>
                  </a:moveTo>
                  <a:cubicBezTo>
                    <a:pt x="14062" y="1"/>
                    <a:pt x="10413" y="2338"/>
                    <a:pt x="7839" y="4433"/>
                  </a:cubicBezTo>
                  <a:cubicBezTo>
                    <a:pt x="4203" y="7335"/>
                    <a:pt x="1335" y="10837"/>
                    <a:pt x="67" y="13006"/>
                  </a:cubicBezTo>
                  <a:cubicBezTo>
                    <a:pt x="0" y="13139"/>
                    <a:pt x="34" y="13306"/>
                    <a:pt x="167" y="13373"/>
                  </a:cubicBezTo>
                  <a:cubicBezTo>
                    <a:pt x="207" y="13412"/>
                    <a:pt x="256" y="13431"/>
                    <a:pt x="309" y="13431"/>
                  </a:cubicBezTo>
                  <a:cubicBezTo>
                    <a:pt x="388" y="13431"/>
                    <a:pt x="473" y="13387"/>
                    <a:pt x="534" y="13306"/>
                  </a:cubicBezTo>
                  <a:cubicBezTo>
                    <a:pt x="2872" y="9262"/>
                    <a:pt x="11135" y="580"/>
                    <a:pt x="17500" y="580"/>
                  </a:cubicBezTo>
                  <a:cubicBezTo>
                    <a:pt x="17855" y="580"/>
                    <a:pt x="18205" y="607"/>
                    <a:pt x="18547" y="663"/>
                  </a:cubicBezTo>
                  <a:cubicBezTo>
                    <a:pt x="19848" y="864"/>
                    <a:pt x="20682" y="1364"/>
                    <a:pt x="20949" y="2165"/>
                  </a:cubicBezTo>
                  <a:cubicBezTo>
                    <a:pt x="21549" y="3666"/>
                    <a:pt x="20281" y="6334"/>
                    <a:pt x="17213" y="10137"/>
                  </a:cubicBezTo>
                  <a:cubicBezTo>
                    <a:pt x="14544" y="13473"/>
                    <a:pt x="11175" y="16041"/>
                    <a:pt x="11108" y="16041"/>
                  </a:cubicBezTo>
                  <a:cubicBezTo>
                    <a:pt x="11042" y="16141"/>
                    <a:pt x="11008" y="16208"/>
                    <a:pt x="11042" y="16308"/>
                  </a:cubicBezTo>
                  <a:cubicBezTo>
                    <a:pt x="11042" y="16375"/>
                    <a:pt x="11108" y="16475"/>
                    <a:pt x="11242" y="16508"/>
                  </a:cubicBezTo>
                  <a:lnTo>
                    <a:pt x="11842" y="16108"/>
                  </a:lnTo>
                  <a:cubicBezTo>
                    <a:pt x="12843" y="15307"/>
                    <a:pt x="15411" y="13106"/>
                    <a:pt x="17580" y="10437"/>
                  </a:cubicBezTo>
                  <a:cubicBezTo>
                    <a:pt x="20782" y="6434"/>
                    <a:pt x="22049" y="3632"/>
                    <a:pt x="21416" y="1931"/>
                  </a:cubicBezTo>
                  <a:cubicBezTo>
                    <a:pt x="21049" y="964"/>
                    <a:pt x="20115" y="330"/>
                    <a:pt x="18614" y="96"/>
                  </a:cubicBezTo>
                  <a:cubicBezTo>
                    <a:pt x="18233" y="31"/>
                    <a:pt x="17848" y="1"/>
                    <a:pt x="17459" y="1"/>
                  </a:cubicBezTo>
                  <a:close/>
                </a:path>
              </a:pathLst>
            </a:custGeom>
            <a:solidFill>
              <a:srgbClr val="DB6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25"/>
          <p:cNvGrpSpPr/>
          <p:nvPr/>
        </p:nvGrpSpPr>
        <p:grpSpPr>
          <a:xfrm>
            <a:off x="7515930" y="514988"/>
            <a:ext cx="1555926" cy="1632390"/>
            <a:chOff x="7366561" y="414828"/>
            <a:chExt cx="1122845" cy="1178026"/>
          </a:xfrm>
        </p:grpSpPr>
        <p:sp>
          <p:nvSpPr>
            <p:cNvPr id="267" name="Google Shape;267;p25"/>
            <p:cNvSpPr/>
            <p:nvPr/>
          </p:nvSpPr>
          <p:spPr>
            <a:xfrm>
              <a:off x="7366561" y="414828"/>
              <a:ext cx="1122845" cy="1178026"/>
            </a:xfrm>
            <a:custGeom>
              <a:rect b="b" l="l" r="r" t="t"/>
              <a:pathLst>
                <a:path extrusionOk="0" h="79758" w="76022">
                  <a:moveTo>
                    <a:pt x="31590" y="0"/>
                  </a:moveTo>
                  <a:cubicBezTo>
                    <a:pt x="10408" y="11575"/>
                    <a:pt x="21183" y="41964"/>
                    <a:pt x="1" y="53505"/>
                  </a:cubicBezTo>
                  <a:cubicBezTo>
                    <a:pt x="14811" y="62278"/>
                    <a:pt x="29589" y="70984"/>
                    <a:pt x="44399" y="79757"/>
                  </a:cubicBezTo>
                  <a:cubicBezTo>
                    <a:pt x="65581" y="68216"/>
                    <a:pt x="54840" y="37794"/>
                    <a:pt x="76022" y="26252"/>
                  </a:cubicBezTo>
                  <a:cubicBezTo>
                    <a:pt x="61211" y="17479"/>
                    <a:pt x="46401" y="8773"/>
                    <a:pt x="3159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5"/>
            <p:cNvSpPr/>
            <p:nvPr/>
          </p:nvSpPr>
          <p:spPr>
            <a:xfrm>
              <a:off x="7625228" y="487245"/>
              <a:ext cx="441461" cy="578438"/>
            </a:xfrm>
            <a:custGeom>
              <a:rect b="b" l="l" r="r" t="t"/>
              <a:pathLst>
                <a:path extrusionOk="0" h="39163" w="29889">
                  <a:moveTo>
                    <a:pt x="12743" y="1"/>
                  </a:moveTo>
                  <a:cubicBezTo>
                    <a:pt x="4337" y="7206"/>
                    <a:pt x="2869" y="18514"/>
                    <a:pt x="0" y="29022"/>
                  </a:cubicBezTo>
                  <a:lnTo>
                    <a:pt x="17146" y="39162"/>
                  </a:lnTo>
                  <a:cubicBezTo>
                    <a:pt x="20015" y="28655"/>
                    <a:pt x="21516" y="17347"/>
                    <a:pt x="29888" y="10141"/>
                  </a:cubicBezTo>
                  <a:lnTo>
                    <a:pt x="12743" y="1"/>
                  </a:ln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
            <p:cNvSpPr/>
            <p:nvPr/>
          </p:nvSpPr>
          <p:spPr>
            <a:xfrm>
              <a:off x="8085890" y="664131"/>
              <a:ext cx="295622" cy="183783"/>
            </a:xfrm>
            <a:custGeom>
              <a:rect b="b" l="l" r="r" t="t"/>
              <a:pathLst>
                <a:path extrusionOk="0" h="12443" w="20015">
                  <a:moveTo>
                    <a:pt x="1835" y="0"/>
                  </a:moveTo>
                  <a:cubicBezTo>
                    <a:pt x="1168" y="534"/>
                    <a:pt x="567" y="1101"/>
                    <a:pt x="0" y="1735"/>
                  </a:cubicBezTo>
                  <a:cubicBezTo>
                    <a:pt x="6071" y="5270"/>
                    <a:pt x="12142" y="8873"/>
                    <a:pt x="18180" y="12442"/>
                  </a:cubicBezTo>
                  <a:cubicBezTo>
                    <a:pt x="18714" y="11875"/>
                    <a:pt x="19348" y="11275"/>
                    <a:pt x="20015" y="10708"/>
                  </a:cubicBezTo>
                  <a:cubicBezTo>
                    <a:pt x="13910" y="7172"/>
                    <a:pt x="7873" y="3569"/>
                    <a:pt x="1835"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8052391" y="711912"/>
              <a:ext cx="161111" cy="105458"/>
            </a:xfrm>
            <a:custGeom>
              <a:rect b="b" l="l" r="r" t="t"/>
              <a:pathLst>
                <a:path extrusionOk="0" h="7140" w="10908">
                  <a:moveTo>
                    <a:pt x="967" y="1"/>
                  </a:moveTo>
                  <a:cubicBezTo>
                    <a:pt x="634" y="434"/>
                    <a:pt x="300" y="835"/>
                    <a:pt x="0" y="1268"/>
                  </a:cubicBezTo>
                  <a:cubicBezTo>
                    <a:pt x="3302" y="3203"/>
                    <a:pt x="6638" y="5171"/>
                    <a:pt x="9941" y="7139"/>
                  </a:cubicBezTo>
                  <a:cubicBezTo>
                    <a:pt x="10241" y="6672"/>
                    <a:pt x="10574" y="6272"/>
                    <a:pt x="10908" y="5872"/>
                  </a:cubicBezTo>
                  <a:cubicBezTo>
                    <a:pt x="7606" y="3937"/>
                    <a:pt x="4270" y="1969"/>
                    <a:pt x="967" y="1"/>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7613899" y="930670"/>
              <a:ext cx="153726" cy="109387"/>
            </a:xfrm>
            <a:custGeom>
              <a:rect b="b" l="l" r="r" t="t"/>
              <a:pathLst>
                <a:path extrusionOk="0" h="7406" w="10408">
                  <a:moveTo>
                    <a:pt x="467" y="0"/>
                  </a:moveTo>
                  <a:cubicBezTo>
                    <a:pt x="300" y="501"/>
                    <a:pt x="167" y="1034"/>
                    <a:pt x="0" y="1535"/>
                  </a:cubicBezTo>
                  <a:cubicBezTo>
                    <a:pt x="3303" y="3503"/>
                    <a:pt x="6638" y="5471"/>
                    <a:pt x="9941" y="7406"/>
                  </a:cubicBezTo>
                  <a:cubicBezTo>
                    <a:pt x="10107" y="6905"/>
                    <a:pt x="10274" y="6405"/>
                    <a:pt x="10408" y="5871"/>
                  </a:cubicBezTo>
                  <a:cubicBezTo>
                    <a:pt x="7105" y="3903"/>
                    <a:pt x="3770" y="1968"/>
                    <a:pt x="467" y="0"/>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
            <p:cNvSpPr/>
            <p:nvPr/>
          </p:nvSpPr>
          <p:spPr>
            <a:xfrm>
              <a:off x="7607977" y="963681"/>
              <a:ext cx="256703" cy="161126"/>
            </a:xfrm>
            <a:custGeom>
              <a:rect b="b" l="l" r="r" t="t"/>
              <a:pathLst>
                <a:path extrusionOk="0" h="10909" w="17380">
                  <a:moveTo>
                    <a:pt x="234" y="0"/>
                  </a:moveTo>
                  <a:lnTo>
                    <a:pt x="1" y="767"/>
                  </a:lnTo>
                  <a:lnTo>
                    <a:pt x="17146" y="10908"/>
                  </a:lnTo>
                  <a:lnTo>
                    <a:pt x="17380" y="10141"/>
                  </a:lnTo>
                  <a:lnTo>
                    <a:pt x="234" y="0"/>
                  </a:lnTo>
                  <a:close/>
                </a:path>
              </a:pathLst>
            </a:custGeom>
            <a:solidFill>
              <a:srgbClr val="C5D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
            <p:cNvSpPr/>
            <p:nvPr/>
          </p:nvSpPr>
          <p:spPr>
            <a:xfrm>
              <a:off x="7600592" y="984861"/>
              <a:ext cx="256703" cy="160639"/>
            </a:xfrm>
            <a:custGeom>
              <a:rect b="b" l="l" r="r" t="t"/>
              <a:pathLst>
                <a:path extrusionOk="0" h="10876" w="17380">
                  <a:moveTo>
                    <a:pt x="234" y="1"/>
                  </a:moveTo>
                  <a:lnTo>
                    <a:pt x="1" y="734"/>
                  </a:lnTo>
                  <a:lnTo>
                    <a:pt x="17146" y="10875"/>
                  </a:lnTo>
                  <a:lnTo>
                    <a:pt x="17380" y="10141"/>
                  </a:lnTo>
                  <a:lnTo>
                    <a:pt x="234" y="1"/>
                  </a:lnTo>
                  <a:close/>
                </a:path>
              </a:pathLst>
            </a:custGeom>
            <a:solidFill>
              <a:srgbClr val="C5D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8028730" y="761672"/>
              <a:ext cx="272964" cy="165070"/>
            </a:xfrm>
            <a:custGeom>
              <a:rect b="b" l="l" r="r" t="t"/>
              <a:pathLst>
                <a:path extrusionOk="0" h="11176" w="18481">
                  <a:moveTo>
                    <a:pt x="268" y="1"/>
                  </a:moveTo>
                  <a:cubicBezTo>
                    <a:pt x="168" y="134"/>
                    <a:pt x="68" y="301"/>
                    <a:pt x="1" y="468"/>
                  </a:cubicBezTo>
                  <a:cubicBezTo>
                    <a:pt x="6072" y="4004"/>
                    <a:pt x="12110" y="7606"/>
                    <a:pt x="18181" y="11175"/>
                  </a:cubicBezTo>
                  <a:cubicBezTo>
                    <a:pt x="18247" y="11009"/>
                    <a:pt x="18347" y="10909"/>
                    <a:pt x="18481" y="10742"/>
                  </a:cubicBezTo>
                  <a:cubicBezTo>
                    <a:pt x="12376" y="7173"/>
                    <a:pt x="6339" y="3603"/>
                    <a:pt x="268" y="1"/>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8009026" y="799616"/>
              <a:ext cx="271975" cy="165557"/>
            </a:xfrm>
            <a:custGeom>
              <a:rect b="b" l="l" r="r" t="t"/>
              <a:pathLst>
                <a:path extrusionOk="0" h="11209" w="18414">
                  <a:moveTo>
                    <a:pt x="234" y="0"/>
                  </a:moveTo>
                  <a:lnTo>
                    <a:pt x="1" y="501"/>
                  </a:lnTo>
                  <a:cubicBezTo>
                    <a:pt x="6072" y="4037"/>
                    <a:pt x="12143" y="7606"/>
                    <a:pt x="18180" y="11208"/>
                  </a:cubicBezTo>
                  <a:lnTo>
                    <a:pt x="18414" y="10708"/>
                  </a:lnTo>
                  <a:cubicBezTo>
                    <a:pt x="12343" y="7172"/>
                    <a:pt x="6272" y="3570"/>
                    <a:pt x="234"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p:nvPr/>
          </p:nvSpPr>
          <p:spPr>
            <a:xfrm>
              <a:off x="7992765" y="839525"/>
              <a:ext cx="271487" cy="165557"/>
            </a:xfrm>
            <a:custGeom>
              <a:rect b="b" l="l" r="r" t="t"/>
              <a:pathLst>
                <a:path extrusionOk="0" h="11209" w="18381">
                  <a:moveTo>
                    <a:pt x="201" y="0"/>
                  </a:moveTo>
                  <a:cubicBezTo>
                    <a:pt x="134" y="167"/>
                    <a:pt x="101" y="334"/>
                    <a:pt x="1" y="501"/>
                  </a:cubicBezTo>
                  <a:cubicBezTo>
                    <a:pt x="6105" y="4036"/>
                    <a:pt x="12143" y="7639"/>
                    <a:pt x="18181" y="11208"/>
                  </a:cubicBezTo>
                  <a:cubicBezTo>
                    <a:pt x="18247" y="11041"/>
                    <a:pt x="18314" y="10875"/>
                    <a:pt x="18381" y="10708"/>
                  </a:cubicBezTo>
                  <a:cubicBezTo>
                    <a:pt x="12310" y="7172"/>
                    <a:pt x="6272" y="3569"/>
                    <a:pt x="201"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5"/>
            <p:cNvSpPr/>
            <p:nvPr/>
          </p:nvSpPr>
          <p:spPr>
            <a:xfrm>
              <a:off x="7978482" y="879921"/>
              <a:ext cx="270985" cy="166547"/>
            </a:xfrm>
            <a:custGeom>
              <a:rect b="b" l="l" r="r" t="t"/>
              <a:pathLst>
                <a:path extrusionOk="0" h="11276" w="18347">
                  <a:moveTo>
                    <a:pt x="167" y="1"/>
                  </a:moveTo>
                  <a:cubicBezTo>
                    <a:pt x="134" y="167"/>
                    <a:pt x="67" y="401"/>
                    <a:pt x="0" y="568"/>
                  </a:cubicBezTo>
                  <a:cubicBezTo>
                    <a:pt x="6105" y="4103"/>
                    <a:pt x="12143" y="7673"/>
                    <a:pt x="18214" y="11275"/>
                  </a:cubicBezTo>
                  <a:cubicBezTo>
                    <a:pt x="18247" y="11108"/>
                    <a:pt x="18314" y="10942"/>
                    <a:pt x="18347" y="10742"/>
                  </a:cubicBezTo>
                  <a:cubicBezTo>
                    <a:pt x="12276" y="7172"/>
                    <a:pt x="6238" y="3603"/>
                    <a:pt x="167" y="1"/>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7966164" y="922783"/>
              <a:ext cx="270985" cy="166044"/>
            </a:xfrm>
            <a:custGeom>
              <a:rect b="b" l="l" r="r" t="t"/>
              <a:pathLst>
                <a:path extrusionOk="0" h="11242" w="18347">
                  <a:moveTo>
                    <a:pt x="167" y="1"/>
                  </a:moveTo>
                  <a:cubicBezTo>
                    <a:pt x="101" y="167"/>
                    <a:pt x="67" y="368"/>
                    <a:pt x="1" y="534"/>
                  </a:cubicBezTo>
                  <a:cubicBezTo>
                    <a:pt x="6105" y="4070"/>
                    <a:pt x="12143" y="7673"/>
                    <a:pt x="18214" y="11242"/>
                  </a:cubicBezTo>
                  <a:cubicBezTo>
                    <a:pt x="18247" y="11075"/>
                    <a:pt x="18280" y="10875"/>
                    <a:pt x="18347" y="10708"/>
                  </a:cubicBezTo>
                  <a:cubicBezTo>
                    <a:pt x="12276" y="7139"/>
                    <a:pt x="6238" y="3570"/>
                    <a:pt x="167" y="1"/>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5"/>
            <p:cNvSpPr/>
            <p:nvPr/>
          </p:nvSpPr>
          <p:spPr>
            <a:xfrm>
              <a:off x="7954835" y="965646"/>
              <a:ext cx="270010" cy="166547"/>
            </a:xfrm>
            <a:custGeom>
              <a:rect b="b" l="l" r="r" t="t"/>
              <a:pathLst>
                <a:path extrusionOk="0" h="11276" w="18281">
                  <a:moveTo>
                    <a:pt x="100" y="1"/>
                  </a:moveTo>
                  <a:cubicBezTo>
                    <a:pt x="67" y="167"/>
                    <a:pt x="34" y="368"/>
                    <a:pt x="0" y="534"/>
                  </a:cubicBezTo>
                  <a:cubicBezTo>
                    <a:pt x="6071" y="4104"/>
                    <a:pt x="12109" y="7673"/>
                    <a:pt x="18180" y="11275"/>
                  </a:cubicBezTo>
                  <a:cubicBezTo>
                    <a:pt x="18213" y="11042"/>
                    <a:pt x="18247" y="10875"/>
                    <a:pt x="18280" y="10708"/>
                  </a:cubicBezTo>
                  <a:cubicBezTo>
                    <a:pt x="12209" y="7172"/>
                    <a:pt x="6171" y="3603"/>
                    <a:pt x="100" y="1"/>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5"/>
            <p:cNvSpPr/>
            <p:nvPr/>
          </p:nvSpPr>
          <p:spPr>
            <a:xfrm>
              <a:off x="7943994" y="1009010"/>
              <a:ext cx="270498" cy="166044"/>
            </a:xfrm>
            <a:custGeom>
              <a:rect b="b" l="l" r="r" t="t"/>
              <a:pathLst>
                <a:path extrusionOk="0" h="11242" w="18314">
                  <a:moveTo>
                    <a:pt x="134" y="0"/>
                  </a:moveTo>
                  <a:cubicBezTo>
                    <a:pt x="101" y="167"/>
                    <a:pt x="67" y="367"/>
                    <a:pt x="0" y="534"/>
                  </a:cubicBezTo>
                  <a:cubicBezTo>
                    <a:pt x="6105" y="4070"/>
                    <a:pt x="12142" y="7672"/>
                    <a:pt x="18180" y="11241"/>
                  </a:cubicBezTo>
                  <a:cubicBezTo>
                    <a:pt x="18247" y="11075"/>
                    <a:pt x="18280" y="10875"/>
                    <a:pt x="18314" y="10708"/>
                  </a:cubicBezTo>
                  <a:cubicBezTo>
                    <a:pt x="12243" y="7139"/>
                    <a:pt x="6172" y="3569"/>
                    <a:pt x="134"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5"/>
            <p:cNvSpPr/>
            <p:nvPr/>
          </p:nvSpPr>
          <p:spPr>
            <a:xfrm>
              <a:off x="7933153" y="1051873"/>
              <a:ext cx="270498" cy="166532"/>
            </a:xfrm>
            <a:custGeom>
              <a:rect b="b" l="l" r="r" t="t"/>
              <a:pathLst>
                <a:path extrusionOk="0" h="11275" w="18314">
                  <a:moveTo>
                    <a:pt x="134" y="0"/>
                  </a:moveTo>
                  <a:cubicBezTo>
                    <a:pt x="67" y="167"/>
                    <a:pt x="34" y="367"/>
                    <a:pt x="1" y="534"/>
                  </a:cubicBezTo>
                  <a:cubicBezTo>
                    <a:pt x="6072" y="4103"/>
                    <a:pt x="12143" y="7672"/>
                    <a:pt x="18180" y="11275"/>
                  </a:cubicBezTo>
                  <a:cubicBezTo>
                    <a:pt x="18214" y="11108"/>
                    <a:pt x="18247" y="10941"/>
                    <a:pt x="18314" y="10708"/>
                  </a:cubicBezTo>
                  <a:cubicBezTo>
                    <a:pt x="12209" y="7172"/>
                    <a:pt x="6172" y="3603"/>
                    <a:pt x="134"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
            <p:cNvSpPr/>
            <p:nvPr/>
          </p:nvSpPr>
          <p:spPr>
            <a:xfrm>
              <a:off x="7921337" y="1095223"/>
              <a:ext cx="270985" cy="166044"/>
            </a:xfrm>
            <a:custGeom>
              <a:rect b="b" l="l" r="r" t="t"/>
              <a:pathLst>
                <a:path extrusionOk="0" h="11242" w="18347">
                  <a:moveTo>
                    <a:pt x="167" y="1"/>
                  </a:moveTo>
                  <a:cubicBezTo>
                    <a:pt x="100" y="167"/>
                    <a:pt x="33" y="368"/>
                    <a:pt x="0" y="534"/>
                  </a:cubicBezTo>
                  <a:cubicBezTo>
                    <a:pt x="6104" y="4070"/>
                    <a:pt x="12142" y="7673"/>
                    <a:pt x="18180" y="11242"/>
                  </a:cubicBezTo>
                  <a:cubicBezTo>
                    <a:pt x="18213" y="11075"/>
                    <a:pt x="18313" y="10875"/>
                    <a:pt x="18347" y="10708"/>
                  </a:cubicBezTo>
                  <a:cubicBezTo>
                    <a:pt x="12275" y="7139"/>
                    <a:pt x="6204" y="3570"/>
                    <a:pt x="167" y="1"/>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5"/>
            <p:cNvSpPr/>
            <p:nvPr/>
          </p:nvSpPr>
          <p:spPr>
            <a:xfrm>
              <a:off x="7909019" y="1137598"/>
              <a:ext cx="270985" cy="166044"/>
            </a:xfrm>
            <a:custGeom>
              <a:rect b="b" l="l" r="r" t="t"/>
              <a:pathLst>
                <a:path extrusionOk="0" h="11242" w="18347">
                  <a:moveTo>
                    <a:pt x="167" y="0"/>
                  </a:moveTo>
                  <a:cubicBezTo>
                    <a:pt x="134" y="167"/>
                    <a:pt x="33" y="367"/>
                    <a:pt x="0" y="534"/>
                  </a:cubicBezTo>
                  <a:cubicBezTo>
                    <a:pt x="6104" y="4070"/>
                    <a:pt x="12142" y="7672"/>
                    <a:pt x="18180" y="11242"/>
                  </a:cubicBezTo>
                  <a:cubicBezTo>
                    <a:pt x="18213" y="11042"/>
                    <a:pt x="18280" y="10875"/>
                    <a:pt x="18347" y="10708"/>
                  </a:cubicBezTo>
                  <a:cubicBezTo>
                    <a:pt x="12276" y="7172"/>
                    <a:pt x="6205" y="3570"/>
                    <a:pt x="167"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p:nvPr/>
          </p:nvSpPr>
          <p:spPr>
            <a:xfrm>
              <a:off x="7894234" y="1178984"/>
              <a:ext cx="271975" cy="165557"/>
            </a:xfrm>
            <a:custGeom>
              <a:rect b="b" l="l" r="r" t="t"/>
              <a:pathLst>
                <a:path extrusionOk="0" h="11209" w="18414">
                  <a:moveTo>
                    <a:pt x="201" y="0"/>
                  </a:moveTo>
                  <a:cubicBezTo>
                    <a:pt x="134" y="167"/>
                    <a:pt x="100" y="334"/>
                    <a:pt x="0" y="501"/>
                  </a:cubicBezTo>
                  <a:cubicBezTo>
                    <a:pt x="6105" y="4037"/>
                    <a:pt x="12142" y="7606"/>
                    <a:pt x="18180" y="11208"/>
                  </a:cubicBezTo>
                  <a:cubicBezTo>
                    <a:pt x="18280" y="11042"/>
                    <a:pt x="18314" y="10875"/>
                    <a:pt x="18414" y="10708"/>
                  </a:cubicBezTo>
                  <a:cubicBezTo>
                    <a:pt x="12309" y="7172"/>
                    <a:pt x="6272" y="3570"/>
                    <a:pt x="201"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5"/>
            <p:cNvSpPr/>
            <p:nvPr/>
          </p:nvSpPr>
          <p:spPr>
            <a:xfrm>
              <a:off x="7877485" y="1218892"/>
              <a:ext cx="271975" cy="165557"/>
            </a:xfrm>
            <a:custGeom>
              <a:rect b="b" l="l" r="r" t="t"/>
              <a:pathLst>
                <a:path extrusionOk="0" h="11209" w="18414">
                  <a:moveTo>
                    <a:pt x="234" y="0"/>
                  </a:moveTo>
                  <a:cubicBezTo>
                    <a:pt x="167" y="167"/>
                    <a:pt x="100" y="334"/>
                    <a:pt x="0" y="501"/>
                  </a:cubicBezTo>
                  <a:cubicBezTo>
                    <a:pt x="6105" y="4036"/>
                    <a:pt x="12142" y="7639"/>
                    <a:pt x="18180" y="11208"/>
                  </a:cubicBezTo>
                  <a:cubicBezTo>
                    <a:pt x="18280" y="11042"/>
                    <a:pt x="18347" y="10875"/>
                    <a:pt x="18413" y="10708"/>
                  </a:cubicBezTo>
                  <a:cubicBezTo>
                    <a:pt x="12309" y="7172"/>
                    <a:pt x="6271" y="3569"/>
                    <a:pt x="234"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25"/>
          <p:cNvGrpSpPr/>
          <p:nvPr/>
        </p:nvGrpSpPr>
        <p:grpSpPr>
          <a:xfrm>
            <a:off x="7002334" y="97982"/>
            <a:ext cx="1294563" cy="1892547"/>
            <a:chOff x="3603575" y="1423950"/>
            <a:chExt cx="1718750" cy="2512675"/>
          </a:xfrm>
        </p:grpSpPr>
        <p:sp>
          <p:nvSpPr>
            <p:cNvPr id="287" name="Google Shape;287;p25"/>
            <p:cNvSpPr/>
            <p:nvPr/>
          </p:nvSpPr>
          <p:spPr>
            <a:xfrm>
              <a:off x="4443350" y="1423950"/>
              <a:ext cx="286900" cy="160975"/>
            </a:xfrm>
            <a:custGeom>
              <a:rect b="b" l="l" r="r" t="t"/>
              <a:pathLst>
                <a:path extrusionOk="0" h="6439" w="11476">
                  <a:moveTo>
                    <a:pt x="1435" y="1"/>
                  </a:moveTo>
                  <a:cubicBezTo>
                    <a:pt x="968" y="1"/>
                    <a:pt x="567" y="401"/>
                    <a:pt x="501" y="835"/>
                  </a:cubicBezTo>
                  <a:lnTo>
                    <a:pt x="67" y="5605"/>
                  </a:lnTo>
                  <a:cubicBezTo>
                    <a:pt x="0" y="6072"/>
                    <a:pt x="334" y="6439"/>
                    <a:pt x="801" y="6439"/>
                  </a:cubicBezTo>
                  <a:lnTo>
                    <a:pt x="10074" y="6439"/>
                  </a:lnTo>
                  <a:cubicBezTo>
                    <a:pt x="10508" y="6439"/>
                    <a:pt x="10941" y="6072"/>
                    <a:pt x="10975" y="5605"/>
                  </a:cubicBezTo>
                  <a:lnTo>
                    <a:pt x="11442" y="835"/>
                  </a:lnTo>
                  <a:cubicBezTo>
                    <a:pt x="11475" y="401"/>
                    <a:pt x="11142" y="1"/>
                    <a:pt x="10675" y="1"/>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p:nvPr/>
          </p:nvSpPr>
          <p:spPr>
            <a:xfrm>
              <a:off x="3603575" y="1600750"/>
              <a:ext cx="1718750" cy="2335875"/>
            </a:xfrm>
            <a:custGeom>
              <a:rect b="b" l="l" r="r" t="t"/>
              <a:pathLst>
                <a:path extrusionOk="0" h="93435" w="68750">
                  <a:moveTo>
                    <a:pt x="56341" y="93434"/>
                  </a:moveTo>
                  <a:lnTo>
                    <a:pt x="3303" y="93434"/>
                  </a:lnTo>
                  <a:cubicBezTo>
                    <a:pt x="1368" y="93434"/>
                    <a:pt x="1" y="91900"/>
                    <a:pt x="167" y="89965"/>
                  </a:cubicBezTo>
                  <a:lnTo>
                    <a:pt x="8640" y="3470"/>
                  </a:lnTo>
                  <a:cubicBezTo>
                    <a:pt x="8807" y="1535"/>
                    <a:pt x="10508" y="1"/>
                    <a:pt x="12409" y="1"/>
                  </a:cubicBezTo>
                  <a:lnTo>
                    <a:pt x="65447" y="1"/>
                  </a:lnTo>
                  <a:cubicBezTo>
                    <a:pt x="67382" y="1"/>
                    <a:pt x="68750" y="1535"/>
                    <a:pt x="68583" y="3470"/>
                  </a:cubicBezTo>
                  <a:lnTo>
                    <a:pt x="60110" y="89965"/>
                  </a:lnTo>
                  <a:cubicBezTo>
                    <a:pt x="59943" y="91900"/>
                    <a:pt x="58242" y="93434"/>
                    <a:pt x="56341" y="93434"/>
                  </a:cubicBezTo>
                  <a:close/>
                </a:path>
              </a:pathLst>
            </a:custGeom>
            <a:solidFill>
              <a:srgbClr val="768B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p:nvPr/>
          </p:nvSpPr>
          <p:spPr>
            <a:xfrm>
              <a:off x="3694475" y="1725850"/>
              <a:ext cx="1536950" cy="2086500"/>
            </a:xfrm>
            <a:custGeom>
              <a:rect b="b" l="l" r="r" t="t"/>
              <a:pathLst>
                <a:path extrusionOk="0" h="83460" w="61478">
                  <a:moveTo>
                    <a:pt x="11108" y="0"/>
                  </a:moveTo>
                  <a:cubicBezTo>
                    <a:pt x="9407" y="0"/>
                    <a:pt x="7906" y="1368"/>
                    <a:pt x="7739" y="3069"/>
                  </a:cubicBezTo>
                  <a:lnTo>
                    <a:pt x="167" y="80391"/>
                  </a:lnTo>
                  <a:cubicBezTo>
                    <a:pt x="1" y="82092"/>
                    <a:pt x="1235" y="83460"/>
                    <a:pt x="2936" y="83460"/>
                  </a:cubicBezTo>
                  <a:lnTo>
                    <a:pt x="50370" y="83460"/>
                  </a:lnTo>
                  <a:cubicBezTo>
                    <a:pt x="52071" y="83460"/>
                    <a:pt x="53572" y="82092"/>
                    <a:pt x="53739" y="80391"/>
                  </a:cubicBezTo>
                  <a:lnTo>
                    <a:pt x="61311" y="3069"/>
                  </a:lnTo>
                  <a:cubicBezTo>
                    <a:pt x="61478" y="1368"/>
                    <a:pt x="60244" y="0"/>
                    <a:pt x="58542" y="0"/>
                  </a:cubicBezTo>
                  <a:close/>
                </a:path>
              </a:pathLst>
            </a:custGeom>
            <a:solidFill>
              <a:srgbClr val="E7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5"/>
            <p:cNvSpPr/>
            <p:nvPr/>
          </p:nvSpPr>
          <p:spPr>
            <a:xfrm>
              <a:off x="4236525" y="1504025"/>
              <a:ext cx="673850" cy="285225"/>
            </a:xfrm>
            <a:custGeom>
              <a:rect b="b" l="l" r="r" t="t"/>
              <a:pathLst>
                <a:path extrusionOk="0" h="11409" w="26954">
                  <a:moveTo>
                    <a:pt x="24185" y="11408"/>
                  </a:moveTo>
                  <a:lnTo>
                    <a:pt x="1669" y="11408"/>
                  </a:lnTo>
                  <a:cubicBezTo>
                    <a:pt x="701" y="11408"/>
                    <a:pt x="1" y="10608"/>
                    <a:pt x="67" y="9674"/>
                  </a:cubicBezTo>
                  <a:lnTo>
                    <a:pt x="868" y="1735"/>
                  </a:lnTo>
                  <a:cubicBezTo>
                    <a:pt x="935" y="767"/>
                    <a:pt x="1802" y="0"/>
                    <a:pt x="2769" y="0"/>
                  </a:cubicBezTo>
                  <a:lnTo>
                    <a:pt x="25285" y="0"/>
                  </a:lnTo>
                  <a:cubicBezTo>
                    <a:pt x="26253" y="0"/>
                    <a:pt x="26953" y="767"/>
                    <a:pt x="26887" y="1735"/>
                  </a:cubicBezTo>
                  <a:lnTo>
                    <a:pt x="26086" y="9674"/>
                  </a:lnTo>
                  <a:cubicBezTo>
                    <a:pt x="25953" y="10675"/>
                    <a:pt x="25119" y="11408"/>
                    <a:pt x="24185" y="11408"/>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
            <p:cNvSpPr/>
            <p:nvPr/>
          </p:nvSpPr>
          <p:spPr>
            <a:xfrm>
              <a:off x="4709375" y="1968525"/>
              <a:ext cx="344425" cy="312750"/>
            </a:xfrm>
            <a:custGeom>
              <a:rect b="b" l="l" r="r" t="t"/>
              <a:pathLst>
                <a:path extrusionOk="0" h="12510" w="13777">
                  <a:moveTo>
                    <a:pt x="13777" y="0"/>
                  </a:moveTo>
                  <a:lnTo>
                    <a:pt x="6872" y="6271"/>
                  </a:lnTo>
                  <a:lnTo>
                    <a:pt x="0" y="12509"/>
                  </a:lnTo>
                  <a:lnTo>
                    <a:pt x="12509" y="12509"/>
                  </a:lnTo>
                  <a:lnTo>
                    <a:pt x="13777" y="0"/>
                  </a:ln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a:off x="4018875" y="1968525"/>
              <a:ext cx="522900" cy="25"/>
            </a:xfrm>
            <a:custGeom>
              <a:rect b="b" l="l" r="r" t="t"/>
              <a:pathLst>
                <a:path extrusionOk="0" fill="none" h="1" w="20916">
                  <a:moveTo>
                    <a:pt x="0" y="0"/>
                  </a:moveTo>
                  <a:lnTo>
                    <a:pt x="20915" y="0"/>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p:nvPr/>
          </p:nvSpPr>
          <p:spPr>
            <a:xfrm>
              <a:off x="4012200" y="2039400"/>
              <a:ext cx="522075" cy="25"/>
            </a:xfrm>
            <a:custGeom>
              <a:rect b="b" l="l" r="r" t="t"/>
              <a:pathLst>
                <a:path extrusionOk="0" fill="none" h="1" w="20883">
                  <a:moveTo>
                    <a:pt x="1" y="1"/>
                  </a:moveTo>
                  <a:lnTo>
                    <a:pt x="20882"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p:nvPr/>
          </p:nvSpPr>
          <p:spPr>
            <a:xfrm>
              <a:off x="4005525" y="2111125"/>
              <a:ext cx="522900" cy="25"/>
            </a:xfrm>
            <a:custGeom>
              <a:rect b="b" l="l" r="r" t="t"/>
              <a:pathLst>
                <a:path extrusionOk="0" fill="none" h="1" w="20916">
                  <a:moveTo>
                    <a:pt x="1" y="0"/>
                  </a:moveTo>
                  <a:lnTo>
                    <a:pt x="20916" y="0"/>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p:nvPr/>
          </p:nvSpPr>
          <p:spPr>
            <a:xfrm>
              <a:off x="3998025" y="2182000"/>
              <a:ext cx="522900" cy="25"/>
            </a:xfrm>
            <a:custGeom>
              <a:rect b="b" l="l" r="r" t="t"/>
              <a:pathLst>
                <a:path extrusionOk="0" fill="none" h="1" w="20916">
                  <a:moveTo>
                    <a:pt x="1" y="1"/>
                  </a:moveTo>
                  <a:lnTo>
                    <a:pt x="20915"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5"/>
            <p:cNvSpPr/>
            <p:nvPr/>
          </p:nvSpPr>
          <p:spPr>
            <a:xfrm>
              <a:off x="3991350" y="2253725"/>
              <a:ext cx="522075" cy="25"/>
            </a:xfrm>
            <a:custGeom>
              <a:rect b="b" l="l" r="r" t="t"/>
              <a:pathLst>
                <a:path extrusionOk="0" fill="none" h="1" w="20883">
                  <a:moveTo>
                    <a:pt x="1" y="0"/>
                  </a:moveTo>
                  <a:lnTo>
                    <a:pt x="20882" y="0"/>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5"/>
            <p:cNvSpPr/>
            <p:nvPr/>
          </p:nvSpPr>
          <p:spPr>
            <a:xfrm>
              <a:off x="4653500" y="2539750"/>
              <a:ext cx="343600" cy="312750"/>
            </a:xfrm>
            <a:custGeom>
              <a:rect b="b" l="l" r="r" t="t"/>
              <a:pathLst>
                <a:path extrusionOk="0" h="12510" w="13744">
                  <a:moveTo>
                    <a:pt x="1234" y="1"/>
                  </a:moveTo>
                  <a:lnTo>
                    <a:pt x="0" y="12510"/>
                  </a:lnTo>
                  <a:lnTo>
                    <a:pt x="12543" y="12510"/>
                  </a:lnTo>
                  <a:lnTo>
                    <a:pt x="13743" y="1"/>
                  </a:ln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
            <p:cNvSpPr/>
            <p:nvPr/>
          </p:nvSpPr>
          <p:spPr>
            <a:xfrm>
              <a:off x="3963000" y="2539750"/>
              <a:ext cx="522075" cy="25"/>
            </a:xfrm>
            <a:custGeom>
              <a:rect b="b" l="l" r="r" t="t"/>
              <a:pathLst>
                <a:path extrusionOk="0" fill="none" h="1" w="20883">
                  <a:moveTo>
                    <a:pt x="1" y="1"/>
                  </a:moveTo>
                  <a:lnTo>
                    <a:pt x="20882"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p:nvPr/>
          </p:nvSpPr>
          <p:spPr>
            <a:xfrm>
              <a:off x="3956325" y="2611475"/>
              <a:ext cx="522900" cy="25"/>
            </a:xfrm>
            <a:custGeom>
              <a:rect b="b" l="l" r="r" t="t"/>
              <a:pathLst>
                <a:path extrusionOk="0" fill="none" h="1" w="20916">
                  <a:moveTo>
                    <a:pt x="1" y="1"/>
                  </a:moveTo>
                  <a:lnTo>
                    <a:pt x="20916"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5"/>
            <p:cNvSpPr/>
            <p:nvPr/>
          </p:nvSpPr>
          <p:spPr>
            <a:xfrm>
              <a:off x="3949650" y="2682350"/>
              <a:ext cx="522075" cy="25"/>
            </a:xfrm>
            <a:custGeom>
              <a:rect b="b" l="l" r="r" t="t"/>
              <a:pathLst>
                <a:path extrusionOk="0" fill="none" h="1" w="20883">
                  <a:moveTo>
                    <a:pt x="1" y="1"/>
                  </a:moveTo>
                  <a:lnTo>
                    <a:pt x="20882"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p:nvPr/>
          </p:nvSpPr>
          <p:spPr>
            <a:xfrm>
              <a:off x="3942150" y="2754075"/>
              <a:ext cx="522075" cy="25"/>
            </a:xfrm>
            <a:custGeom>
              <a:rect b="b" l="l" r="r" t="t"/>
              <a:pathLst>
                <a:path extrusionOk="0" fill="none" h="1" w="20883">
                  <a:moveTo>
                    <a:pt x="1" y="1"/>
                  </a:moveTo>
                  <a:lnTo>
                    <a:pt x="20882"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5"/>
            <p:cNvSpPr/>
            <p:nvPr/>
          </p:nvSpPr>
          <p:spPr>
            <a:xfrm>
              <a:off x="3934650" y="2824975"/>
              <a:ext cx="522050" cy="25"/>
            </a:xfrm>
            <a:custGeom>
              <a:rect b="b" l="l" r="r" t="t"/>
              <a:pathLst>
                <a:path extrusionOk="0" fill="none" h="1" w="20882">
                  <a:moveTo>
                    <a:pt x="0" y="0"/>
                  </a:moveTo>
                  <a:lnTo>
                    <a:pt x="20882" y="0"/>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5"/>
            <p:cNvSpPr/>
            <p:nvPr/>
          </p:nvSpPr>
          <p:spPr>
            <a:xfrm>
              <a:off x="4597625" y="3111000"/>
              <a:ext cx="344425" cy="313575"/>
            </a:xfrm>
            <a:custGeom>
              <a:rect b="b" l="l" r="r" t="t"/>
              <a:pathLst>
                <a:path extrusionOk="0" h="12543" w="13777">
                  <a:moveTo>
                    <a:pt x="13777" y="1"/>
                  </a:moveTo>
                  <a:lnTo>
                    <a:pt x="6905" y="6305"/>
                  </a:lnTo>
                  <a:lnTo>
                    <a:pt x="0" y="12543"/>
                  </a:lnTo>
                  <a:lnTo>
                    <a:pt x="12509" y="12543"/>
                  </a:lnTo>
                  <a:lnTo>
                    <a:pt x="13777" y="1"/>
                  </a:ln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5"/>
            <p:cNvSpPr/>
            <p:nvPr/>
          </p:nvSpPr>
          <p:spPr>
            <a:xfrm>
              <a:off x="3907950" y="3111000"/>
              <a:ext cx="522075" cy="25"/>
            </a:xfrm>
            <a:custGeom>
              <a:rect b="b" l="l" r="r" t="t"/>
              <a:pathLst>
                <a:path extrusionOk="0" fill="none" h="1" w="20883">
                  <a:moveTo>
                    <a:pt x="1" y="1"/>
                  </a:moveTo>
                  <a:lnTo>
                    <a:pt x="20883"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
            <p:cNvSpPr/>
            <p:nvPr/>
          </p:nvSpPr>
          <p:spPr>
            <a:xfrm>
              <a:off x="3900450" y="3182725"/>
              <a:ext cx="522075" cy="25"/>
            </a:xfrm>
            <a:custGeom>
              <a:rect b="b" l="l" r="r" t="t"/>
              <a:pathLst>
                <a:path extrusionOk="0" fill="none" h="1" w="20883">
                  <a:moveTo>
                    <a:pt x="1" y="0"/>
                  </a:moveTo>
                  <a:lnTo>
                    <a:pt x="20882" y="0"/>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5"/>
            <p:cNvSpPr/>
            <p:nvPr/>
          </p:nvSpPr>
          <p:spPr>
            <a:xfrm>
              <a:off x="3892950" y="3253600"/>
              <a:ext cx="522075" cy="25"/>
            </a:xfrm>
            <a:custGeom>
              <a:rect b="b" l="l" r="r" t="t"/>
              <a:pathLst>
                <a:path extrusionOk="0" fill="none" h="1" w="20883">
                  <a:moveTo>
                    <a:pt x="1" y="1"/>
                  </a:moveTo>
                  <a:lnTo>
                    <a:pt x="20882"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5"/>
            <p:cNvSpPr/>
            <p:nvPr/>
          </p:nvSpPr>
          <p:spPr>
            <a:xfrm>
              <a:off x="3886275" y="3326150"/>
              <a:ext cx="522075" cy="25"/>
            </a:xfrm>
            <a:custGeom>
              <a:rect b="b" l="l" r="r" t="t"/>
              <a:pathLst>
                <a:path extrusionOk="0" fill="none" h="1" w="20883">
                  <a:moveTo>
                    <a:pt x="1" y="1"/>
                  </a:moveTo>
                  <a:lnTo>
                    <a:pt x="20882" y="1"/>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5"/>
            <p:cNvSpPr/>
            <p:nvPr/>
          </p:nvSpPr>
          <p:spPr>
            <a:xfrm>
              <a:off x="3879600" y="3397875"/>
              <a:ext cx="522075" cy="25"/>
            </a:xfrm>
            <a:custGeom>
              <a:rect b="b" l="l" r="r" t="t"/>
              <a:pathLst>
                <a:path extrusionOk="0" fill="none" h="1" w="20883">
                  <a:moveTo>
                    <a:pt x="1" y="0"/>
                  </a:moveTo>
                  <a:lnTo>
                    <a:pt x="20882" y="0"/>
                  </a:lnTo>
                </a:path>
              </a:pathLst>
            </a:custGeom>
            <a:solidFill>
              <a:srgbClr val="90B4FE"/>
            </a:solidFill>
            <a:ln cap="rnd" cmpd="sng" w="9175">
              <a:solidFill>
                <a:srgbClr val="B2C3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&amp; Introductions</a:t>
            </a:r>
            <a:endParaRPr/>
          </a:p>
        </p:txBody>
      </p:sp>
      <p:sp>
        <p:nvSpPr>
          <p:cNvPr id="314" name="Google Shape;314;p26"/>
          <p:cNvSpPr txBox="1"/>
          <p:nvPr>
            <p:ph idx="1" type="body"/>
          </p:nvPr>
        </p:nvSpPr>
        <p:spPr>
          <a:xfrm>
            <a:off x="387900" y="1489825"/>
            <a:ext cx="7907100" cy="3078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Sunshine Carter</a:t>
            </a:r>
            <a:endParaRPr sz="2200"/>
          </a:p>
          <a:p>
            <a:pPr indent="-336550" lvl="1" marL="914400" rtl="0" algn="l">
              <a:spcBef>
                <a:spcPts val="0"/>
              </a:spcBef>
              <a:spcAft>
                <a:spcPts val="0"/>
              </a:spcAft>
              <a:buSzPts val="1700"/>
              <a:buChar char="○"/>
            </a:pPr>
            <a:r>
              <a:rPr lang="en" sz="1700"/>
              <a:t>Director, Collection Strategy &amp; eResource Management </a:t>
            </a:r>
            <a:endParaRPr sz="1700"/>
          </a:p>
          <a:p>
            <a:pPr indent="-336550" lvl="1" marL="914400" rtl="0" algn="l">
              <a:spcBef>
                <a:spcPts val="0"/>
              </a:spcBef>
              <a:spcAft>
                <a:spcPts val="0"/>
              </a:spcAft>
              <a:buSzPts val="1700"/>
              <a:buChar char="○"/>
            </a:pPr>
            <a:r>
              <a:rPr lang="en" sz="1700"/>
              <a:t>University of Minnesota</a:t>
            </a:r>
            <a:endParaRPr sz="1700"/>
          </a:p>
          <a:p>
            <a:pPr indent="-336550" lvl="1" marL="914400" rtl="0" algn="l">
              <a:spcBef>
                <a:spcPts val="0"/>
              </a:spcBef>
              <a:spcAft>
                <a:spcPts val="0"/>
              </a:spcAft>
              <a:buSzPts val="1700"/>
              <a:buChar char="○"/>
            </a:pPr>
            <a:r>
              <a:rPr lang="en" sz="1700" u="sng">
                <a:solidFill>
                  <a:schemeClr val="hlink"/>
                </a:solidFill>
                <a:hlinkClick r:id="rId3"/>
              </a:rPr>
              <a:t>scarter@umn.edu</a:t>
            </a:r>
            <a:r>
              <a:rPr lang="en" sz="1700"/>
              <a:t> </a:t>
            </a:r>
            <a:endParaRPr sz="1700"/>
          </a:p>
          <a:p>
            <a:pPr indent="-368300" lvl="0" marL="457200" rtl="0" algn="l">
              <a:spcBef>
                <a:spcPts val="0"/>
              </a:spcBef>
              <a:spcAft>
                <a:spcPts val="0"/>
              </a:spcAft>
              <a:buSzPts val="2200"/>
              <a:buChar char="●"/>
            </a:pPr>
            <a:r>
              <a:rPr lang="en" sz="2200"/>
              <a:t>Danielle Ostendorf	</a:t>
            </a:r>
            <a:endParaRPr sz="2200"/>
          </a:p>
          <a:p>
            <a:pPr indent="-336550" lvl="1" marL="914400" rtl="0" algn="l">
              <a:spcBef>
                <a:spcPts val="0"/>
              </a:spcBef>
              <a:spcAft>
                <a:spcPts val="0"/>
              </a:spcAft>
              <a:buSzPts val="1700"/>
              <a:buChar char="○"/>
            </a:pPr>
            <a:r>
              <a:rPr lang="en" sz="1700"/>
              <a:t>Head of Collection Management &amp; E-resources Librarian</a:t>
            </a:r>
            <a:endParaRPr sz="1700"/>
          </a:p>
          <a:p>
            <a:pPr indent="-336550" lvl="1" marL="914400" rtl="0" algn="l">
              <a:spcBef>
                <a:spcPts val="0"/>
              </a:spcBef>
              <a:spcAft>
                <a:spcPts val="0"/>
              </a:spcAft>
              <a:buSzPts val="1700"/>
              <a:buChar char="○"/>
            </a:pPr>
            <a:r>
              <a:rPr lang="en" sz="1700"/>
              <a:t>Colorado School of Mines</a:t>
            </a:r>
            <a:endParaRPr sz="1700"/>
          </a:p>
          <a:p>
            <a:pPr indent="-336550" lvl="1" marL="914400" rtl="0" algn="l">
              <a:spcBef>
                <a:spcPts val="0"/>
              </a:spcBef>
              <a:spcAft>
                <a:spcPts val="0"/>
              </a:spcAft>
              <a:buSzPts val="1700"/>
              <a:buChar char="○"/>
            </a:pPr>
            <a:r>
              <a:rPr lang="en" sz="1700" u="sng">
                <a:solidFill>
                  <a:schemeClr val="hlink"/>
                </a:solidFill>
                <a:hlinkClick r:id="rId4"/>
              </a:rPr>
              <a:t>danielleostendorf@mines.edu</a:t>
            </a:r>
            <a:endParaRPr sz="1700"/>
          </a:p>
        </p:txBody>
      </p:sp>
      <p:grpSp>
        <p:nvGrpSpPr>
          <p:cNvPr id="315" name="Google Shape;315;p26"/>
          <p:cNvGrpSpPr/>
          <p:nvPr/>
        </p:nvGrpSpPr>
        <p:grpSpPr>
          <a:xfrm>
            <a:off x="7165380" y="2571843"/>
            <a:ext cx="1996109" cy="2571816"/>
            <a:chOff x="6913198" y="2670476"/>
            <a:chExt cx="1517261" cy="1909009"/>
          </a:xfrm>
        </p:grpSpPr>
        <p:sp>
          <p:nvSpPr>
            <p:cNvPr id="316" name="Google Shape;316;p26"/>
            <p:cNvSpPr/>
            <p:nvPr/>
          </p:nvSpPr>
          <p:spPr>
            <a:xfrm>
              <a:off x="8086864" y="3847777"/>
              <a:ext cx="40647" cy="731708"/>
            </a:xfrm>
            <a:custGeom>
              <a:rect b="b" l="l" r="r" t="t"/>
              <a:pathLst>
                <a:path extrusionOk="0" h="57479" w="3193">
                  <a:moveTo>
                    <a:pt x="1" y="57478"/>
                  </a:moveTo>
                  <a:lnTo>
                    <a:pt x="1" y="1611"/>
                  </a:lnTo>
                  <a:cubicBezTo>
                    <a:pt x="1" y="730"/>
                    <a:pt x="730" y="0"/>
                    <a:pt x="1611" y="0"/>
                  </a:cubicBezTo>
                  <a:lnTo>
                    <a:pt x="1611" y="0"/>
                  </a:lnTo>
                  <a:cubicBezTo>
                    <a:pt x="2493" y="0"/>
                    <a:pt x="3192" y="730"/>
                    <a:pt x="3192" y="1611"/>
                  </a:cubicBezTo>
                  <a:lnTo>
                    <a:pt x="3192" y="5747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
            <p:cNvSpPr/>
            <p:nvPr/>
          </p:nvSpPr>
          <p:spPr>
            <a:xfrm>
              <a:off x="7945233" y="3832678"/>
              <a:ext cx="344385" cy="53797"/>
            </a:xfrm>
            <a:custGeom>
              <a:rect b="b" l="l" r="r" t="t"/>
              <a:pathLst>
                <a:path extrusionOk="0" h="4226" w="27053">
                  <a:moveTo>
                    <a:pt x="1" y="3162"/>
                  </a:moveTo>
                  <a:cubicBezTo>
                    <a:pt x="1" y="3740"/>
                    <a:pt x="6049" y="4226"/>
                    <a:pt x="13527" y="4226"/>
                  </a:cubicBezTo>
                  <a:cubicBezTo>
                    <a:pt x="20974" y="4226"/>
                    <a:pt x="27053" y="3770"/>
                    <a:pt x="27053" y="3162"/>
                  </a:cubicBezTo>
                  <a:lnTo>
                    <a:pt x="27053" y="1065"/>
                  </a:lnTo>
                  <a:cubicBezTo>
                    <a:pt x="27053" y="518"/>
                    <a:pt x="21004" y="1"/>
                    <a:pt x="13527" y="1"/>
                  </a:cubicBezTo>
                  <a:cubicBezTo>
                    <a:pt x="6080" y="1"/>
                    <a:pt x="1" y="457"/>
                    <a:pt x="1" y="1065"/>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
            <p:cNvSpPr/>
            <p:nvPr/>
          </p:nvSpPr>
          <p:spPr>
            <a:xfrm>
              <a:off x="7945233" y="3832678"/>
              <a:ext cx="344385" cy="27102"/>
            </a:xfrm>
            <a:custGeom>
              <a:rect b="b" l="l" r="r" t="t"/>
              <a:pathLst>
                <a:path extrusionOk="0" h="2129" w="27053">
                  <a:moveTo>
                    <a:pt x="1" y="1065"/>
                  </a:moveTo>
                  <a:cubicBezTo>
                    <a:pt x="1" y="1642"/>
                    <a:pt x="6049" y="2129"/>
                    <a:pt x="13527" y="2129"/>
                  </a:cubicBezTo>
                  <a:cubicBezTo>
                    <a:pt x="20974" y="2129"/>
                    <a:pt x="27053" y="1673"/>
                    <a:pt x="27053" y="1065"/>
                  </a:cubicBezTo>
                  <a:cubicBezTo>
                    <a:pt x="27053" y="518"/>
                    <a:pt x="21004" y="1"/>
                    <a:pt x="13527" y="1"/>
                  </a:cubicBezTo>
                  <a:cubicBezTo>
                    <a:pt x="6080" y="62"/>
                    <a:pt x="1" y="518"/>
                    <a:pt x="1" y="1065"/>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6"/>
            <p:cNvSpPr/>
            <p:nvPr/>
          </p:nvSpPr>
          <p:spPr>
            <a:xfrm>
              <a:off x="7303262" y="3526977"/>
              <a:ext cx="59207" cy="1052478"/>
            </a:xfrm>
            <a:custGeom>
              <a:rect b="b" l="l" r="r" t="t"/>
              <a:pathLst>
                <a:path extrusionOk="0" h="82677" w="4651">
                  <a:moveTo>
                    <a:pt x="0" y="82676"/>
                  </a:moveTo>
                  <a:lnTo>
                    <a:pt x="0" y="2341"/>
                  </a:lnTo>
                  <a:cubicBezTo>
                    <a:pt x="0" y="1034"/>
                    <a:pt x="1034" y="0"/>
                    <a:pt x="2341" y="0"/>
                  </a:cubicBezTo>
                  <a:lnTo>
                    <a:pt x="2341" y="0"/>
                  </a:lnTo>
                  <a:cubicBezTo>
                    <a:pt x="3617" y="0"/>
                    <a:pt x="4651" y="1034"/>
                    <a:pt x="4651" y="2341"/>
                  </a:cubicBezTo>
                  <a:lnTo>
                    <a:pt x="4651" y="8267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
            <p:cNvSpPr/>
            <p:nvPr/>
          </p:nvSpPr>
          <p:spPr>
            <a:xfrm>
              <a:off x="6913198" y="3503756"/>
              <a:ext cx="929825" cy="55350"/>
            </a:xfrm>
            <a:custGeom>
              <a:rect b="b" l="l" r="r" t="t"/>
              <a:pathLst>
                <a:path extrusionOk="0" h="4348" w="73042">
                  <a:moveTo>
                    <a:pt x="0" y="2159"/>
                  </a:moveTo>
                  <a:cubicBezTo>
                    <a:pt x="0" y="3344"/>
                    <a:pt x="943" y="4347"/>
                    <a:pt x="2158" y="4347"/>
                  </a:cubicBezTo>
                  <a:lnTo>
                    <a:pt x="70883" y="4347"/>
                  </a:lnTo>
                  <a:cubicBezTo>
                    <a:pt x="72069" y="4347"/>
                    <a:pt x="73041" y="3375"/>
                    <a:pt x="73041" y="2159"/>
                  </a:cubicBezTo>
                  <a:lnTo>
                    <a:pt x="73041" y="2159"/>
                  </a:lnTo>
                  <a:cubicBezTo>
                    <a:pt x="73041" y="1004"/>
                    <a:pt x="72099" y="1"/>
                    <a:pt x="70883" y="1"/>
                  </a:cubicBezTo>
                  <a:lnTo>
                    <a:pt x="2128" y="1"/>
                  </a:lnTo>
                  <a:cubicBezTo>
                    <a:pt x="943" y="1"/>
                    <a:pt x="0" y="973"/>
                    <a:pt x="0" y="2159"/>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
            <p:cNvSpPr/>
            <p:nvPr/>
          </p:nvSpPr>
          <p:spPr>
            <a:xfrm>
              <a:off x="7329182" y="3489446"/>
              <a:ext cx="387730" cy="22061"/>
            </a:xfrm>
            <a:custGeom>
              <a:rect b="b" l="l" r="r" t="t"/>
              <a:pathLst>
                <a:path extrusionOk="0" h="1733" w="30458">
                  <a:moveTo>
                    <a:pt x="1" y="882"/>
                  </a:moveTo>
                  <a:cubicBezTo>
                    <a:pt x="1" y="365"/>
                    <a:pt x="365" y="0"/>
                    <a:pt x="852" y="0"/>
                  </a:cubicBezTo>
                  <a:lnTo>
                    <a:pt x="29576" y="0"/>
                  </a:lnTo>
                  <a:cubicBezTo>
                    <a:pt x="30092" y="0"/>
                    <a:pt x="30457" y="365"/>
                    <a:pt x="30457" y="882"/>
                  </a:cubicBezTo>
                  <a:lnTo>
                    <a:pt x="30457" y="882"/>
                  </a:lnTo>
                  <a:cubicBezTo>
                    <a:pt x="30457" y="1368"/>
                    <a:pt x="30092" y="1733"/>
                    <a:pt x="29576" y="1733"/>
                  </a:cubicBezTo>
                  <a:lnTo>
                    <a:pt x="852" y="1733"/>
                  </a:lnTo>
                  <a:cubicBezTo>
                    <a:pt x="396" y="1733"/>
                    <a:pt x="1" y="1368"/>
                    <a:pt x="1" y="882"/>
                  </a:cubicBezTo>
                  <a:close/>
                </a:path>
              </a:pathLst>
            </a:custGeom>
            <a:solidFill>
              <a:srgbClr val="4E5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6"/>
            <p:cNvSpPr/>
            <p:nvPr/>
          </p:nvSpPr>
          <p:spPr>
            <a:xfrm>
              <a:off x="7329577" y="3500662"/>
              <a:ext cx="387718" cy="10846"/>
            </a:xfrm>
            <a:custGeom>
              <a:rect b="b" l="l" r="r" t="t"/>
              <a:pathLst>
                <a:path extrusionOk="0" h="852" w="30457">
                  <a:moveTo>
                    <a:pt x="30457" y="1"/>
                  </a:moveTo>
                  <a:cubicBezTo>
                    <a:pt x="30457" y="487"/>
                    <a:pt x="30092" y="852"/>
                    <a:pt x="29606" y="852"/>
                  </a:cubicBezTo>
                  <a:lnTo>
                    <a:pt x="882" y="852"/>
                  </a:lnTo>
                  <a:cubicBezTo>
                    <a:pt x="365" y="852"/>
                    <a:pt x="0" y="487"/>
                    <a:pt x="0" y="1"/>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6"/>
            <p:cNvSpPr/>
            <p:nvPr/>
          </p:nvSpPr>
          <p:spPr>
            <a:xfrm>
              <a:off x="7205743" y="3143107"/>
              <a:ext cx="147044" cy="369921"/>
            </a:xfrm>
            <a:custGeom>
              <a:rect b="b" l="l" r="r" t="t"/>
              <a:pathLst>
                <a:path extrusionOk="0" h="29059" w="11551">
                  <a:moveTo>
                    <a:pt x="10852" y="28906"/>
                  </a:moveTo>
                  <a:cubicBezTo>
                    <a:pt x="11308" y="28754"/>
                    <a:pt x="11551" y="28207"/>
                    <a:pt x="11399" y="27782"/>
                  </a:cubicBezTo>
                  <a:lnTo>
                    <a:pt x="1824" y="669"/>
                  </a:lnTo>
                  <a:cubicBezTo>
                    <a:pt x="1672" y="213"/>
                    <a:pt x="1156" y="0"/>
                    <a:pt x="669" y="152"/>
                  </a:cubicBezTo>
                  <a:lnTo>
                    <a:pt x="669" y="152"/>
                  </a:lnTo>
                  <a:cubicBezTo>
                    <a:pt x="213" y="304"/>
                    <a:pt x="1" y="821"/>
                    <a:pt x="152" y="1277"/>
                  </a:cubicBezTo>
                  <a:lnTo>
                    <a:pt x="9727" y="28359"/>
                  </a:lnTo>
                  <a:cubicBezTo>
                    <a:pt x="9910" y="28845"/>
                    <a:pt x="10396" y="29058"/>
                    <a:pt x="10852" y="28906"/>
                  </a:cubicBezTo>
                  <a:close/>
                </a:path>
              </a:pathLst>
            </a:custGeom>
            <a:solidFill>
              <a:srgbClr val="4E5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6"/>
            <p:cNvSpPr/>
            <p:nvPr/>
          </p:nvSpPr>
          <p:spPr>
            <a:xfrm>
              <a:off x="7206125" y="3145043"/>
              <a:ext cx="138541" cy="367986"/>
            </a:xfrm>
            <a:custGeom>
              <a:rect b="b" l="l" r="r" t="t"/>
              <a:pathLst>
                <a:path extrusionOk="0" h="28907" w="10883">
                  <a:moveTo>
                    <a:pt x="700" y="0"/>
                  </a:moveTo>
                  <a:cubicBezTo>
                    <a:pt x="244" y="152"/>
                    <a:pt x="1" y="669"/>
                    <a:pt x="153" y="1125"/>
                  </a:cubicBezTo>
                  <a:lnTo>
                    <a:pt x="9728" y="28238"/>
                  </a:lnTo>
                  <a:cubicBezTo>
                    <a:pt x="9880" y="28693"/>
                    <a:pt x="10366" y="28906"/>
                    <a:pt x="10883" y="28754"/>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p:nvPr/>
          </p:nvSpPr>
          <p:spPr>
            <a:xfrm>
              <a:off x="7332670" y="3493316"/>
              <a:ext cx="14716" cy="14321"/>
            </a:xfrm>
            <a:custGeom>
              <a:rect b="b" l="l" r="r" t="t"/>
              <a:pathLst>
                <a:path extrusionOk="0" h="1125" w="1156">
                  <a:moveTo>
                    <a:pt x="1155" y="578"/>
                  </a:moveTo>
                  <a:cubicBezTo>
                    <a:pt x="1155" y="882"/>
                    <a:pt x="912" y="1125"/>
                    <a:pt x="578" y="1125"/>
                  </a:cubicBezTo>
                  <a:cubicBezTo>
                    <a:pt x="274" y="1125"/>
                    <a:pt x="0" y="882"/>
                    <a:pt x="0" y="578"/>
                  </a:cubicBezTo>
                  <a:cubicBezTo>
                    <a:pt x="0" y="243"/>
                    <a:pt x="274" y="0"/>
                    <a:pt x="578" y="0"/>
                  </a:cubicBezTo>
                  <a:cubicBezTo>
                    <a:pt x="912" y="0"/>
                    <a:pt x="1155" y="243"/>
                    <a:pt x="1155" y="578"/>
                  </a:cubicBezTo>
                  <a:close/>
                </a:path>
              </a:pathLst>
            </a:custGeom>
            <a:solidFill>
              <a:srgbClr val="4E5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7869776" y="4182504"/>
              <a:ext cx="169487" cy="222495"/>
            </a:xfrm>
            <a:custGeom>
              <a:rect b="b" l="l" r="r" t="t"/>
              <a:pathLst>
                <a:path extrusionOk="0" h="17478" w="13314">
                  <a:moveTo>
                    <a:pt x="8451" y="1"/>
                  </a:moveTo>
                  <a:cubicBezTo>
                    <a:pt x="8451" y="1"/>
                    <a:pt x="13314" y="8359"/>
                    <a:pt x="13101" y="8754"/>
                  </a:cubicBezTo>
                  <a:cubicBezTo>
                    <a:pt x="12919" y="9119"/>
                    <a:pt x="2250" y="17478"/>
                    <a:pt x="1976" y="17417"/>
                  </a:cubicBezTo>
                  <a:cubicBezTo>
                    <a:pt x="1763" y="17326"/>
                    <a:pt x="5168" y="8967"/>
                    <a:pt x="5168" y="8967"/>
                  </a:cubicBezTo>
                  <a:lnTo>
                    <a:pt x="1" y="1520"/>
                  </a:lnTo>
                  <a:close/>
                </a:path>
              </a:pathLst>
            </a:custGeom>
            <a:solidFill>
              <a:srgbClr val="F59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7893379" y="4272667"/>
              <a:ext cx="143951" cy="130813"/>
            </a:xfrm>
            <a:custGeom>
              <a:rect b="b" l="l" r="r" t="t"/>
              <a:pathLst>
                <a:path extrusionOk="0" h="10276" w="11308">
                  <a:moveTo>
                    <a:pt x="10548" y="1"/>
                  </a:moveTo>
                  <a:cubicBezTo>
                    <a:pt x="9241" y="1521"/>
                    <a:pt x="5442" y="5533"/>
                    <a:pt x="1612" y="6110"/>
                  </a:cubicBezTo>
                  <a:cubicBezTo>
                    <a:pt x="761" y="8208"/>
                    <a:pt x="1" y="10244"/>
                    <a:pt x="122" y="10274"/>
                  </a:cubicBezTo>
                  <a:cubicBezTo>
                    <a:pt x="124" y="10275"/>
                    <a:pt x="126" y="10275"/>
                    <a:pt x="128" y="10275"/>
                  </a:cubicBezTo>
                  <a:cubicBezTo>
                    <a:pt x="511" y="10275"/>
                    <a:pt x="11066" y="2005"/>
                    <a:pt x="11247" y="1612"/>
                  </a:cubicBezTo>
                  <a:cubicBezTo>
                    <a:pt x="11308" y="1551"/>
                    <a:pt x="11004" y="913"/>
                    <a:pt x="10548" y="1"/>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a:off x="7489770" y="3508403"/>
              <a:ext cx="754545" cy="726679"/>
            </a:xfrm>
            <a:custGeom>
              <a:rect b="b" l="l" r="r" t="t"/>
              <a:pathLst>
                <a:path extrusionOk="0" h="57084" w="59273">
                  <a:moveTo>
                    <a:pt x="40336" y="0"/>
                  </a:moveTo>
                  <a:cubicBezTo>
                    <a:pt x="40336" y="0"/>
                    <a:pt x="9819" y="456"/>
                    <a:pt x="4925" y="10365"/>
                  </a:cubicBezTo>
                  <a:cubicBezTo>
                    <a:pt x="1" y="20274"/>
                    <a:pt x="15655" y="44135"/>
                    <a:pt x="30275" y="57083"/>
                  </a:cubicBezTo>
                  <a:lnTo>
                    <a:pt x="40214" y="54196"/>
                  </a:lnTo>
                  <a:cubicBezTo>
                    <a:pt x="40214" y="54196"/>
                    <a:pt x="30245" y="32736"/>
                    <a:pt x="27722" y="24621"/>
                  </a:cubicBezTo>
                  <a:lnTo>
                    <a:pt x="27722" y="24621"/>
                  </a:lnTo>
                  <a:cubicBezTo>
                    <a:pt x="27722" y="24621"/>
                    <a:pt x="30994" y="25186"/>
                    <a:pt x="35457" y="25186"/>
                  </a:cubicBezTo>
                  <a:cubicBezTo>
                    <a:pt x="43717" y="25186"/>
                    <a:pt x="56056" y="23251"/>
                    <a:pt x="59273" y="12219"/>
                  </a:cubicBezTo>
                  <a:lnTo>
                    <a:pt x="40336" y="0"/>
                  </a:ln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
            <p:cNvSpPr/>
            <p:nvPr/>
          </p:nvSpPr>
          <p:spPr>
            <a:xfrm>
              <a:off x="7566398" y="3107104"/>
              <a:ext cx="136211" cy="115334"/>
            </a:xfrm>
            <a:custGeom>
              <a:rect b="b" l="l" r="r" t="t"/>
              <a:pathLst>
                <a:path extrusionOk="0" h="9060" w="10700">
                  <a:moveTo>
                    <a:pt x="4522" y="0"/>
                  </a:moveTo>
                  <a:cubicBezTo>
                    <a:pt x="4504" y="0"/>
                    <a:pt x="4486" y="1"/>
                    <a:pt x="4468" y="1"/>
                  </a:cubicBezTo>
                  <a:cubicBezTo>
                    <a:pt x="2797" y="92"/>
                    <a:pt x="1459" y="1035"/>
                    <a:pt x="821" y="2342"/>
                  </a:cubicBezTo>
                  <a:cubicBezTo>
                    <a:pt x="1" y="3983"/>
                    <a:pt x="23" y="6217"/>
                    <a:pt x="2287" y="6217"/>
                  </a:cubicBezTo>
                  <a:cubicBezTo>
                    <a:pt x="2875" y="6217"/>
                    <a:pt x="3614" y="6067"/>
                    <a:pt x="4529" y="5716"/>
                  </a:cubicBezTo>
                  <a:lnTo>
                    <a:pt x="8207" y="9059"/>
                  </a:lnTo>
                  <a:lnTo>
                    <a:pt x="10700" y="5472"/>
                  </a:lnTo>
                  <a:lnTo>
                    <a:pt x="6140" y="2737"/>
                  </a:lnTo>
                  <a:cubicBezTo>
                    <a:pt x="6140" y="2737"/>
                    <a:pt x="6140" y="0"/>
                    <a:pt x="4522" y="0"/>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a:off x="7625991" y="2998087"/>
              <a:ext cx="645424" cy="505585"/>
            </a:xfrm>
            <a:custGeom>
              <a:rect b="b" l="l" r="r" t="t"/>
              <a:pathLst>
                <a:path extrusionOk="0" h="39716" w="50701">
                  <a:moveTo>
                    <a:pt x="39627" y="0"/>
                  </a:moveTo>
                  <a:cubicBezTo>
                    <a:pt x="37452" y="0"/>
                    <a:pt x="35082" y="932"/>
                    <a:pt x="32949" y="2941"/>
                  </a:cubicBezTo>
                  <a:cubicBezTo>
                    <a:pt x="27326" y="8260"/>
                    <a:pt x="21125" y="16042"/>
                    <a:pt x="18876" y="19324"/>
                  </a:cubicBezTo>
                  <a:cubicBezTo>
                    <a:pt x="13253" y="16984"/>
                    <a:pt x="3070" y="11847"/>
                    <a:pt x="3070" y="11847"/>
                  </a:cubicBezTo>
                  <a:lnTo>
                    <a:pt x="0" y="15707"/>
                  </a:lnTo>
                  <a:cubicBezTo>
                    <a:pt x="0" y="15707"/>
                    <a:pt x="11990" y="39715"/>
                    <a:pt x="24303" y="39715"/>
                  </a:cubicBezTo>
                  <a:cubicBezTo>
                    <a:pt x="24905" y="39715"/>
                    <a:pt x="25508" y="39658"/>
                    <a:pt x="26110" y="39537"/>
                  </a:cubicBezTo>
                  <a:cubicBezTo>
                    <a:pt x="39028" y="36984"/>
                    <a:pt x="50700" y="12972"/>
                    <a:pt x="45898" y="3823"/>
                  </a:cubicBezTo>
                  <a:cubicBezTo>
                    <a:pt x="44600" y="1361"/>
                    <a:pt x="42256" y="0"/>
                    <a:pt x="396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a:off x="7527696" y="3032423"/>
              <a:ext cx="119191" cy="184967"/>
            </a:xfrm>
            <a:custGeom>
              <a:rect b="b" l="l" r="r" t="t"/>
              <a:pathLst>
                <a:path extrusionOk="0" h="14530" w="9363">
                  <a:moveTo>
                    <a:pt x="9119" y="13162"/>
                  </a:moveTo>
                  <a:cubicBezTo>
                    <a:pt x="9363" y="13557"/>
                    <a:pt x="9241" y="14074"/>
                    <a:pt x="8815" y="14317"/>
                  </a:cubicBezTo>
                  <a:lnTo>
                    <a:pt x="8815" y="14317"/>
                  </a:lnTo>
                  <a:cubicBezTo>
                    <a:pt x="8451" y="14530"/>
                    <a:pt x="7964" y="14439"/>
                    <a:pt x="7691" y="14013"/>
                  </a:cubicBezTo>
                  <a:lnTo>
                    <a:pt x="244" y="1369"/>
                  </a:lnTo>
                  <a:cubicBezTo>
                    <a:pt x="1" y="974"/>
                    <a:pt x="122" y="487"/>
                    <a:pt x="548" y="214"/>
                  </a:cubicBezTo>
                  <a:lnTo>
                    <a:pt x="548" y="214"/>
                  </a:lnTo>
                  <a:cubicBezTo>
                    <a:pt x="913" y="1"/>
                    <a:pt x="1429" y="92"/>
                    <a:pt x="1672" y="518"/>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a:off x="7557499" y="3083513"/>
              <a:ext cx="89390" cy="133881"/>
            </a:xfrm>
            <a:custGeom>
              <a:rect b="b" l="l" r="r" t="t"/>
              <a:pathLst>
                <a:path extrusionOk="0" h="10517" w="7022">
                  <a:moveTo>
                    <a:pt x="1398" y="0"/>
                  </a:moveTo>
                  <a:lnTo>
                    <a:pt x="6778" y="9149"/>
                  </a:lnTo>
                  <a:cubicBezTo>
                    <a:pt x="7022" y="9544"/>
                    <a:pt x="6900" y="10061"/>
                    <a:pt x="6474" y="10304"/>
                  </a:cubicBezTo>
                  <a:lnTo>
                    <a:pt x="6474" y="10304"/>
                  </a:lnTo>
                  <a:cubicBezTo>
                    <a:pt x="6110" y="10517"/>
                    <a:pt x="5623" y="10426"/>
                    <a:pt x="5350" y="10000"/>
                  </a:cubicBezTo>
                  <a:lnTo>
                    <a:pt x="0" y="851"/>
                  </a:ln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p:nvPr/>
          </p:nvSpPr>
          <p:spPr>
            <a:xfrm>
              <a:off x="7566398" y="3083513"/>
              <a:ext cx="80874" cy="131183"/>
            </a:xfrm>
            <a:custGeom>
              <a:rect b="b" l="l" r="r" t="t"/>
              <a:pathLst>
                <a:path extrusionOk="0" h="10305" w="6353">
                  <a:moveTo>
                    <a:pt x="0" y="426"/>
                  </a:moveTo>
                  <a:lnTo>
                    <a:pt x="730" y="0"/>
                  </a:lnTo>
                  <a:lnTo>
                    <a:pt x="6140" y="9149"/>
                  </a:lnTo>
                  <a:cubicBezTo>
                    <a:pt x="6353" y="9544"/>
                    <a:pt x="6231" y="10061"/>
                    <a:pt x="5836" y="10304"/>
                  </a:cubicBezTo>
                  <a:lnTo>
                    <a:pt x="5836" y="10304"/>
                  </a:ln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p:nvPr/>
          </p:nvSpPr>
          <p:spPr>
            <a:xfrm>
              <a:off x="7405415" y="2886931"/>
              <a:ext cx="205475" cy="205857"/>
            </a:xfrm>
            <a:custGeom>
              <a:rect b="b" l="l" r="r" t="t"/>
              <a:pathLst>
                <a:path extrusionOk="0" h="16171" w="16141">
                  <a:moveTo>
                    <a:pt x="14165" y="4499"/>
                  </a:moveTo>
                  <a:cubicBezTo>
                    <a:pt x="16141" y="7873"/>
                    <a:pt x="15016" y="12219"/>
                    <a:pt x="11673" y="14195"/>
                  </a:cubicBezTo>
                  <a:cubicBezTo>
                    <a:pt x="8299" y="16171"/>
                    <a:pt x="3952" y="15016"/>
                    <a:pt x="1976" y="11672"/>
                  </a:cubicBezTo>
                  <a:cubicBezTo>
                    <a:pt x="1" y="8298"/>
                    <a:pt x="1156" y="3982"/>
                    <a:pt x="4499" y="2006"/>
                  </a:cubicBezTo>
                  <a:cubicBezTo>
                    <a:pt x="7873" y="0"/>
                    <a:pt x="12189" y="1155"/>
                    <a:pt x="14165" y="4499"/>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6"/>
            <p:cNvSpPr/>
            <p:nvPr/>
          </p:nvSpPr>
          <p:spPr>
            <a:xfrm>
              <a:off x="7420119" y="2901241"/>
              <a:ext cx="176845" cy="176845"/>
            </a:xfrm>
            <a:custGeom>
              <a:rect b="b" l="l" r="r" t="t"/>
              <a:pathLst>
                <a:path extrusionOk="0" h="13892" w="13892">
                  <a:moveTo>
                    <a:pt x="12189" y="3861"/>
                  </a:moveTo>
                  <a:cubicBezTo>
                    <a:pt x="13892" y="6749"/>
                    <a:pt x="12919" y="10518"/>
                    <a:pt x="10031" y="12189"/>
                  </a:cubicBezTo>
                  <a:cubicBezTo>
                    <a:pt x="7113" y="13892"/>
                    <a:pt x="3375" y="12919"/>
                    <a:pt x="1703" y="10031"/>
                  </a:cubicBezTo>
                  <a:cubicBezTo>
                    <a:pt x="1" y="7144"/>
                    <a:pt x="973" y="3375"/>
                    <a:pt x="3861" y="1703"/>
                  </a:cubicBezTo>
                  <a:cubicBezTo>
                    <a:pt x="6749" y="1"/>
                    <a:pt x="10487" y="973"/>
                    <a:pt x="12189" y="3861"/>
                  </a:cubicBezTo>
                  <a:close/>
                </a:path>
              </a:pathLst>
            </a:custGeom>
            <a:solidFill>
              <a:srgbClr val="FFFFFF">
                <a:alpha val="29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6"/>
            <p:cNvSpPr/>
            <p:nvPr/>
          </p:nvSpPr>
          <p:spPr>
            <a:xfrm>
              <a:off x="7436377" y="2967481"/>
              <a:ext cx="27484" cy="23856"/>
            </a:xfrm>
            <a:custGeom>
              <a:rect b="b" l="l" r="r" t="t"/>
              <a:pathLst>
                <a:path extrusionOk="0" h="1874" w="2159">
                  <a:moveTo>
                    <a:pt x="1075" y="1"/>
                  </a:moveTo>
                  <a:cubicBezTo>
                    <a:pt x="916" y="1"/>
                    <a:pt x="756" y="38"/>
                    <a:pt x="608" y="117"/>
                  </a:cubicBezTo>
                  <a:cubicBezTo>
                    <a:pt x="152" y="391"/>
                    <a:pt x="0" y="938"/>
                    <a:pt x="274" y="1394"/>
                  </a:cubicBezTo>
                  <a:cubicBezTo>
                    <a:pt x="460" y="1704"/>
                    <a:pt x="773" y="1873"/>
                    <a:pt x="1098" y="1873"/>
                  </a:cubicBezTo>
                  <a:cubicBezTo>
                    <a:pt x="1250" y="1873"/>
                    <a:pt x="1405" y="1836"/>
                    <a:pt x="1551" y="1758"/>
                  </a:cubicBezTo>
                  <a:cubicBezTo>
                    <a:pt x="2006" y="1485"/>
                    <a:pt x="2158" y="907"/>
                    <a:pt x="1915" y="451"/>
                  </a:cubicBezTo>
                  <a:cubicBezTo>
                    <a:pt x="1730" y="164"/>
                    <a:pt x="1406" y="1"/>
                    <a:pt x="10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6"/>
            <p:cNvSpPr/>
            <p:nvPr/>
          </p:nvSpPr>
          <p:spPr>
            <a:xfrm>
              <a:off x="7440629" y="2997909"/>
              <a:ext cx="15492" cy="13507"/>
            </a:xfrm>
            <a:custGeom>
              <a:rect b="b" l="l" r="r" t="t"/>
              <a:pathLst>
                <a:path extrusionOk="0" h="1061" w="1217">
                  <a:moveTo>
                    <a:pt x="584" y="0"/>
                  </a:moveTo>
                  <a:cubicBezTo>
                    <a:pt x="506" y="0"/>
                    <a:pt x="430" y="21"/>
                    <a:pt x="365" y="67"/>
                  </a:cubicBezTo>
                  <a:cubicBezTo>
                    <a:pt x="92" y="219"/>
                    <a:pt x="1" y="523"/>
                    <a:pt x="153" y="797"/>
                  </a:cubicBezTo>
                  <a:cubicBezTo>
                    <a:pt x="250" y="973"/>
                    <a:pt x="411" y="1061"/>
                    <a:pt x="586" y="1061"/>
                  </a:cubicBezTo>
                  <a:cubicBezTo>
                    <a:pt x="683" y="1061"/>
                    <a:pt x="784" y="1034"/>
                    <a:pt x="882" y="979"/>
                  </a:cubicBezTo>
                  <a:cubicBezTo>
                    <a:pt x="1156" y="827"/>
                    <a:pt x="1217" y="523"/>
                    <a:pt x="1065" y="280"/>
                  </a:cubicBezTo>
                  <a:cubicBezTo>
                    <a:pt x="959" y="111"/>
                    <a:pt x="764" y="0"/>
                    <a:pt x="5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6"/>
            <p:cNvSpPr/>
            <p:nvPr/>
          </p:nvSpPr>
          <p:spPr>
            <a:xfrm>
              <a:off x="7552075" y="3079108"/>
              <a:ext cx="29037" cy="18980"/>
            </a:xfrm>
            <a:custGeom>
              <a:rect b="b" l="l" r="r" t="t"/>
              <a:pathLst>
                <a:path extrusionOk="0" h="1491" w="2281">
                  <a:moveTo>
                    <a:pt x="1918" y="1"/>
                  </a:moveTo>
                  <a:cubicBezTo>
                    <a:pt x="1885" y="1"/>
                    <a:pt x="1853" y="5"/>
                    <a:pt x="1824" y="12"/>
                  </a:cubicBezTo>
                  <a:lnTo>
                    <a:pt x="183" y="954"/>
                  </a:lnTo>
                  <a:cubicBezTo>
                    <a:pt x="31" y="1015"/>
                    <a:pt x="1" y="1228"/>
                    <a:pt x="61" y="1319"/>
                  </a:cubicBezTo>
                  <a:cubicBezTo>
                    <a:pt x="120" y="1436"/>
                    <a:pt x="216" y="1490"/>
                    <a:pt x="309" y="1490"/>
                  </a:cubicBezTo>
                  <a:cubicBezTo>
                    <a:pt x="361" y="1490"/>
                    <a:pt x="413" y="1473"/>
                    <a:pt x="457" y="1440"/>
                  </a:cubicBezTo>
                  <a:lnTo>
                    <a:pt x="2098" y="498"/>
                  </a:lnTo>
                  <a:cubicBezTo>
                    <a:pt x="2250" y="437"/>
                    <a:pt x="2280" y="225"/>
                    <a:pt x="2189" y="133"/>
                  </a:cubicBezTo>
                  <a:cubicBezTo>
                    <a:pt x="2143" y="40"/>
                    <a:pt x="2025" y="1"/>
                    <a:pt x="1918" y="1"/>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6"/>
            <p:cNvSpPr/>
            <p:nvPr/>
          </p:nvSpPr>
          <p:spPr>
            <a:xfrm>
              <a:off x="7476619" y="2909376"/>
              <a:ext cx="120349" cy="160971"/>
            </a:xfrm>
            <a:custGeom>
              <a:rect b="b" l="l" r="r" t="t"/>
              <a:pathLst>
                <a:path extrusionOk="0" h="12645" w="9454">
                  <a:moveTo>
                    <a:pt x="1733" y="274"/>
                  </a:moveTo>
                  <a:cubicBezTo>
                    <a:pt x="2858" y="760"/>
                    <a:pt x="3830" y="1611"/>
                    <a:pt x="4469" y="2736"/>
                  </a:cubicBezTo>
                  <a:cubicBezTo>
                    <a:pt x="6201" y="5623"/>
                    <a:pt x="5198" y="9392"/>
                    <a:pt x="2311" y="11064"/>
                  </a:cubicBezTo>
                  <a:cubicBezTo>
                    <a:pt x="1581" y="11490"/>
                    <a:pt x="791" y="11733"/>
                    <a:pt x="1" y="11854"/>
                  </a:cubicBezTo>
                  <a:cubicBezTo>
                    <a:pt x="1733" y="12645"/>
                    <a:pt x="3830" y="12614"/>
                    <a:pt x="5593" y="11550"/>
                  </a:cubicBezTo>
                  <a:cubicBezTo>
                    <a:pt x="8481" y="9848"/>
                    <a:pt x="9454" y="6110"/>
                    <a:pt x="7751" y="3222"/>
                  </a:cubicBezTo>
                  <a:cubicBezTo>
                    <a:pt x="6505" y="1064"/>
                    <a:pt x="4074" y="0"/>
                    <a:pt x="1733" y="274"/>
                  </a:cubicBezTo>
                  <a:close/>
                </a:path>
              </a:pathLst>
            </a:custGeom>
            <a:solidFill>
              <a:srgbClr val="FFFFFF">
                <a:alpha val="29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p:nvPr/>
          </p:nvSpPr>
          <p:spPr>
            <a:xfrm>
              <a:off x="7573222" y="3103093"/>
              <a:ext cx="61677" cy="56267"/>
            </a:xfrm>
            <a:custGeom>
              <a:rect b="b" l="l" r="r" t="t"/>
              <a:pathLst>
                <a:path extrusionOk="0" h="4420" w="4845">
                  <a:moveTo>
                    <a:pt x="3293" y="1"/>
                  </a:moveTo>
                  <a:cubicBezTo>
                    <a:pt x="2616" y="1"/>
                    <a:pt x="1838" y="413"/>
                    <a:pt x="984" y="1654"/>
                  </a:cubicBezTo>
                  <a:cubicBezTo>
                    <a:pt x="1" y="3091"/>
                    <a:pt x="159" y="4399"/>
                    <a:pt x="945" y="4399"/>
                  </a:cubicBezTo>
                  <a:cubicBezTo>
                    <a:pt x="1423" y="4399"/>
                    <a:pt x="2133" y="3916"/>
                    <a:pt x="2960" y="2687"/>
                  </a:cubicBezTo>
                  <a:lnTo>
                    <a:pt x="2960" y="2687"/>
                  </a:lnTo>
                  <a:cubicBezTo>
                    <a:pt x="2960" y="2688"/>
                    <a:pt x="2474" y="4177"/>
                    <a:pt x="4115" y="4420"/>
                  </a:cubicBezTo>
                  <a:lnTo>
                    <a:pt x="4844" y="681"/>
                  </a:lnTo>
                  <a:cubicBezTo>
                    <a:pt x="4416" y="324"/>
                    <a:pt x="3894" y="1"/>
                    <a:pt x="3293"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6"/>
            <p:cNvSpPr/>
            <p:nvPr/>
          </p:nvSpPr>
          <p:spPr>
            <a:xfrm>
              <a:off x="7574138" y="3101553"/>
              <a:ext cx="62504" cy="58965"/>
            </a:xfrm>
            <a:custGeom>
              <a:rect b="b" l="l" r="r" t="t"/>
              <a:pathLst>
                <a:path extrusionOk="0" h="4632" w="4910">
                  <a:moveTo>
                    <a:pt x="3203" y="0"/>
                  </a:moveTo>
                  <a:cubicBezTo>
                    <a:pt x="2982" y="0"/>
                    <a:pt x="2756" y="42"/>
                    <a:pt x="2523" y="133"/>
                  </a:cubicBezTo>
                  <a:cubicBezTo>
                    <a:pt x="1459" y="559"/>
                    <a:pt x="547" y="1835"/>
                    <a:pt x="274" y="2930"/>
                  </a:cubicBezTo>
                  <a:cubicBezTo>
                    <a:pt x="152" y="3477"/>
                    <a:pt x="61" y="4389"/>
                    <a:pt x="760" y="4601"/>
                  </a:cubicBezTo>
                  <a:cubicBezTo>
                    <a:pt x="831" y="4620"/>
                    <a:pt x="901" y="4629"/>
                    <a:pt x="971" y="4629"/>
                  </a:cubicBezTo>
                  <a:cubicBezTo>
                    <a:pt x="1658" y="4629"/>
                    <a:pt x="2324" y="3785"/>
                    <a:pt x="2758" y="3187"/>
                  </a:cubicBezTo>
                  <a:lnTo>
                    <a:pt x="2758" y="3187"/>
                  </a:lnTo>
                  <a:cubicBezTo>
                    <a:pt x="2727" y="3927"/>
                    <a:pt x="3242" y="4477"/>
                    <a:pt x="4043" y="4632"/>
                  </a:cubicBezTo>
                  <a:cubicBezTo>
                    <a:pt x="4164" y="4632"/>
                    <a:pt x="4195" y="4480"/>
                    <a:pt x="4073" y="4449"/>
                  </a:cubicBezTo>
                  <a:cubicBezTo>
                    <a:pt x="3270" y="4241"/>
                    <a:pt x="2758" y="3655"/>
                    <a:pt x="2993" y="2861"/>
                  </a:cubicBezTo>
                  <a:lnTo>
                    <a:pt x="2993" y="2861"/>
                  </a:lnTo>
                  <a:cubicBezTo>
                    <a:pt x="2998" y="2854"/>
                    <a:pt x="3004" y="2846"/>
                    <a:pt x="3009" y="2838"/>
                  </a:cubicBezTo>
                  <a:cubicBezTo>
                    <a:pt x="3006" y="2837"/>
                    <a:pt x="3003" y="2837"/>
                    <a:pt x="3001" y="2836"/>
                  </a:cubicBezTo>
                  <a:lnTo>
                    <a:pt x="3001" y="2836"/>
                  </a:lnTo>
                  <a:cubicBezTo>
                    <a:pt x="3003" y="2826"/>
                    <a:pt x="3006" y="2817"/>
                    <a:pt x="3009" y="2808"/>
                  </a:cubicBezTo>
                  <a:cubicBezTo>
                    <a:pt x="3009" y="2727"/>
                    <a:pt x="2955" y="2687"/>
                    <a:pt x="2901" y="2687"/>
                  </a:cubicBezTo>
                  <a:cubicBezTo>
                    <a:pt x="2874" y="2687"/>
                    <a:pt x="2847" y="2697"/>
                    <a:pt x="2827" y="2717"/>
                  </a:cubicBezTo>
                  <a:cubicBezTo>
                    <a:pt x="2587" y="3090"/>
                    <a:pt x="1693" y="4445"/>
                    <a:pt x="964" y="4445"/>
                  </a:cubicBezTo>
                  <a:cubicBezTo>
                    <a:pt x="862" y="4445"/>
                    <a:pt x="762" y="4418"/>
                    <a:pt x="669" y="4358"/>
                  </a:cubicBezTo>
                  <a:cubicBezTo>
                    <a:pt x="0" y="3994"/>
                    <a:pt x="426" y="2838"/>
                    <a:pt x="699" y="2352"/>
                  </a:cubicBezTo>
                  <a:cubicBezTo>
                    <a:pt x="1125" y="1501"/>
                    <a:pt x="1824" y="437"/>
                    <a:pt x="2827" y="255"/>
                  </a:cubicBezTo>
                  <a:cubicBezTo>
                    <a:pt x="2956" y="228"/>
                    <a:pt x="3082" y="215"/>
                    <a:pt x="3203" y="215"/>
                  </a:cubicBezTo>
                  <a:cubicBezTo>
                    <a:pt x="3769" y="215"/>
                    <a:pt x="4256" y="488"/>
                    <a:pt x="4681" y="863"/>
                  </a:cubicBezTo>
                  <a:cubicBezTo>
                    <a:pt x="4711" y="885"/>
                    <a:pt x="4741" y="895"/>
                    <a:pt x="4768" y="895"/>
                  </a:cubicBezTo>
                  <a:cubicBezTo>
                    <a:pt x="4851" y="895"/>
                    <a:pt x="4909" y="803"/>
                    <a:pt x="4864" y="711"/>
                  </a:cubicBezTo>
                  <a:cubicBezTo>
                    <a:pt x="4334" y="291"/>
                    <a:pt x="3788" y="0"/>
                    <a:pt x="3203" y="0"/>
                  </a:cubicBezTo>
                  <a:close/>
                </a:path>
              </a:pathLst>
            </a:custGeom>
            <a:solidFill>
              <a:srgbClr val="F48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6"/>
            <p:cNvSpPr/>
            <p:nvPr/>
          </p:nvSpPr>
          <p:spPr>
            <a:xfrm>
              <a:off x="7798190" y="4247523"/>
              <a:ext cx="169487" cy="222495"/>
            </a:xfrm>
            <a:custGeom>
              <a:rect b="b" l="l" r="r" t="t"/>
              <a:pathLst>
                <a:path extrusionOk="0" h="17478" w="13314">
                  <a:moveTo>
                    <a:pt x="8450" y="0"/>
                  </a:moveTo>
                  <a:cubicBezTo>
                    <a:pt x="8450" y="0"/>
                    <a:pt x="13314" y="8359"/>
                    <a:pt x="13101" y="8724"/>
                  </a:cubicBezTo>
                  <a:cubicBezTo>
                    <a:pt x="12919" y="9119"/>
                    <a:pt x="2250" y="17477"/>
                    <a:pt x="1976" y="17386"/>
                  </a:cubicBezTo>
                  <a:cubicBezTo>
                    <a:pt x="1763" y="17325"/>
                    <a:pt x="5168" y="8967"/>
                    <a:pt x="5168" y="8967"/>
                  </a:cubicBezTo>
                  <a:lnTo>
                    <a:pt x="0" y="1520"/>
                  </a:lnTo>
                  <a:close/>
                </a:path>
              </a:pathLst>
            </a:custGeom>
            <a:solidFill>
              <a:srgbClr val="F59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a:off x="7821793" y="4337685"/>
              <a:ext cx="143569" cy="131195"/>
            </a:xfrm>
            <a:custGeom>
              <a:rect b="b" l="l" r="r" t="t"/>
              <a:pathLst>
                <a:path extrusionOk="0" h="10306" w="11278">
                  <a:moveTo>
                    <a:pt x="10517" y="0"/>
                  </a:moveTo>
                  <a:cubicBezTo>
                    <a:pt x="9241" y="1490"/>
                    <a:pt x="5441" y="5532"/>
                    <a:pt x="1611" y="6140"/>
                  </a:cubicBezTo>
                  <a:cubicBezTo>
                    <a:pt x="760" y="8207"/>
                    <a:pt x="0" y="10274"/>
                    <a:pt x="122" y="10304"/>
                  </a:cubicBezTo>
                  <a:cubicBezTo>
                    <a:pt x="124" y="10305"/>
                    <a:pt x="125" y="10305"/>
                    <a:pt x="127" y="10305"/>
                  </a:cubicBezTo>
                  <a:cubicBezTo>
                    <a:pt x="511" y="10305"/>
                    <a:pt x="11065" y="2035"/>
                    <a:pt x="11247" y="1642"/>
                  </a:cubicBezTo>
                  <a:cubicBezTo>
                    <a:pt x="11277" y="1581"/>
                    <a:pt x="11004" y="912"/>
                    <a:pt x="10517"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
            <p:cNvSpPr/>
            <p:nvPr/>
          </p:nvSpPr>
          <p:spPr>
            <a:xfrm>
              <a:off x="7407745" y="3501439"/>
              <a:ext cx="849333" cy="799037"/>
            </a:xfrm>
            <a:custGeom>
              <a:rect b="b" l="l" r="r" t="t"/>
              <a:pathLst>
                <a:path extrusionOk="0" h="62768" w="66719">
                  <a:moveTo>
                    <a:pt x="43253" y="0"/>
                  </a:moveTo>
                  <a:cubicBezTo>
                    <a:pt x="43253" y="0"/>
                    <a:pt x="9879" y="882"/>
                    <a:pt x="4955" y="10791"/>
                  </a:cubicBezTo>
                  <a:cubicBezTo>
                    <a:pt x="0" y="20700"/>
                    <a:pt x="16444" y="49758"/>
                    <a:pt x="31064" y="62767"/>
                  </a:cubicBezTo>
                  <a:lnTo>
                    <a:pt x="41004" y="59880"/>
                  </a:lnTo>
                  <a:cubicBezTo>
                    <a:pt x="41004" y="59880"/>
                    <a:pt x="27964" y="33557"/>
                    <a:pt x="25472" y="25411"/>
                  </a:cubicBezTo>
                  <a:lnTo>
                    <a:pt x="25472" y="25411"/>
                  </a:lnTo>
                  <a:cubicBezTo>
                    <a:pt x="25472" y="25411"/>
                    <a:pt x="34175" y="27363"/>
                    <a:pt x="43639" y="27363"/>
                  </a:cubicBezTo>
                  <a:cubicBezTo>
                    <a:pt x="53508" y="27363"/>
                    <a:pt x="64205" y="25240"/>
                    <a:pt x="66719" y="16566"/>
                  </a:cubicBezTo>
                  <a:lnTo>
                    <a:pt x="43253" y="0"/>
                  </a:ln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6"/>
            <p:cNvSpPr/>
            <p:nvPr/>
          </p:nvSpPr>
          <p:spPr>
            <a:xfrm>
              <a:off x="7915824" y="2978634"/>
              <a:ext cx="514636" cy="772342"/>
            </a:xfrm>
            <a:custGeom>
              <a:rect b="b" l="l" r="r" t="t"/>
              <a:pathLst>
                <a:path extrusionOk="0" h="60671" w="40427">
                  <a:moveTo>
                    <a:pt x="15685" y="1"/>
                  </a:moveTo>
                  <a:lnTo>
                    <a:pt x="9302" y="5229"/>
                  </a:lnTo>
                  <a:cubicBezTo>
                    <a:pt x="7752" y="11582"/>
                    <a:pt x="1" y="41096"/>
                    <a:pt x="1" y="41096"/>
                  </a:cubicBezTo>
                  <a:lnTo>
                    <a:pt x="26475" y="60670"/>
                  </a:lnTo>
                  <a:cubicBezTo>
                    <a:pt x="26475" y="60670"/>
                    <a:pt x="40427" y="46689"/>
                    <a:pt x="37266" y="26506"/>
                  </a:cubicBezTo>
                  <a:cubicBezTo>
                    <a:pt x="34105" y="6354"/>
                    <a:pt x="19180" y="426"/>
                    <a:pt x="156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6"/>
            <p:cNvSpPr/>
            <p:nvPr/>
          </p:nvSpPr>
          <p:spPr>
            <a:xfrm>
              <a:off x="7919312" y="3096664"/>
              <a:ext cx="102158" cy="388889"/>
            </a:xfrm>
            <a:custGeom>
              <a:rect b="b" l="l" r="r" t="t"/>
              <a:pathLst>
                <a:path extrusionOk="0" fill="none" h="30549" w="8025">
                  <a:moveTo>
                    <a:pt x="8025" y="1"/>
                  </a:moveTo>
                  <a:lnTo>
                    <a:pt x="0" y="30548"/>
                  </a:lnTo>
                </a:path>
              </a:pathLst>
            </a:custGeom>
            <a:noFill/>
            <a:ln cap="flat" cmpd="sng" w="9875">
              <a:solidFill>
                <a:srgbClr val="1D0C8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6"/>
            <p:cNvSpPr/>
            <p:nvPr/>
          </p:nvSpPr>
          <p:spPr>
            <a:xfrm>
              <a:off x="7525761" y="3428298"/>
              <a:ext cx="41805" cy="60404"/>
            </a:xfrm>
            <a:custGeom>
              <a:rect b="b" l="l" r="r" t="t"/>
              <a:pathLst>
                <a:path extrusionOk="0" h="4745" w="3284">
                  <a:moveTo>
                    <a:pt x="1976" y="1"/>
                  </a:moveTo>
                  <a:cubicBezTo>
                    <a:pt x="1976" y="1"/>
                    <a:pt x="1" y="1429"/>
                    <a:pt x="62" y="4074"/>
                  </a:cubicBezTo>
                  <a:cubicBezTo>
                    <a:pt x="62" y="4473"/>
                    <a:pt x="353" y="4744"/>
                    <a:pt x="681" y="4744"/>
                  </a:cubicBezTo>
                  <a:cubicBezTo>
                    <a:pt x="953" y="4744"/>
                    <a:pt x="1250" y="4558"/>
                    <a:pt x="1429" y="4104"/>
                  </a:cubicBezTo>
                  <a:cubicBezTo>
                    <a:pt x="1824" y="3131"/>
                    <a:pt x="2584" y="1824"/>
                    <a:pt x="3283" y="1733"/>
                  </a:cubicBezTo>
                  <a:lnTo>
                    <a:pt x="1976" y="1"/>
                  </a:lnTo>
                  <a:close/>
                </a:path>
              </a:pathLst>
            </a:custGeom>
            <a:solidFill>
              <a:srgbClr val="F48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6"/>
            <p:cNvSpPr/>
            <p:nvPr/>
          </p:nvSpPr>
          <p:spPr>
            <a:xfrm>
              <a:off x="7497511" y="3412613"/>
              <a:ext cx="234499" cy="95793"/>
            </a:xfrm>
            <a:custGeom>
              <a:rect b="b" l="l" r="r" t="t"/>
              <a:pathLst>
                <a:path extrusionOk="0" h="7525" w="18421">
                  <a:moveTo>
                    <a:pt x="7398" y="1"/>
                  </a:moveTo>
                  <a:cubicBezTo>
                    <a:pt x="6324" y="1"/>
                    <a:pt x="5138" y="278"/>
                    <a:pt x="4165" y="1202"/>
                  </a:cubicBezTo>
                  <a:cubicBezTo>
                    <a:pt x="4165" y="1202"/>
                    <a:pt x="1764" y="1293"/>
                    <a:pt x="274" y="3512"/>
                  </a:cubicBezTo>
                  <a:cubicBezTo>
                    <a:pt x="0" y="3969"/>
                    <a:pt x="293" y="4547"/>
                    <a:pt x="830" y="4547"/>
                  </a:cubicBezTo>
                  <a:cubicBezTo>
                    <a:pt x="1007" y="4547"/>
                    <a:pt x="1211" y="4484"/>
                    <a:pt x="1429" y="4333"/>
                  </a:cubicBezTo>
                  <a:cubicBezTo>
                    <a:pt x="2171" y="3821"/>
                    <a:pt x="3257" y="3267"/>
                    <a:pt x="3963" y="3267"/>
                  </a:cubicBezTo>
                  <a:cubicBezTo>
                    <a:pt x="4096" y="3267"/>
                    <a:pt x="4216" y="3286"/>
                    <a:pt x="4317" y="3330"/>
                  </a:cubicBezTo>
                  <a:cubicBezTo>
                    <a:pt x="4808" y="3540"/>
                    <a:pt x="6450" y="5064"/>
                    <a:pt x="8372" y="5064"/>
                  </a:cubicBezTo>
                  <a:cubicBezTo>
                    <a:pt x="8948" y="5064"/>
                    <a:pt x="9550" y="4927"/>
                    <a:pt x="10153" y="4576"/>
                  </a:cubicBezTo>
                  <a:lnTo>
                    <a:pt x="18056" y="7524"/>
                  </a:lnTo>
                  <a:lnTo>
                    <a:pt x="18421" y="1537"/>
                  </a:lnTo>
                  <a:lnTo>
                    <a:pt x="10366" y="625"/>
                  </a:lnTo>
                  <a:cubicBezTo>
                    <a:pt x="10366" y="625"/>
                    <a:pt x="9009" y="1"/>
                    <a:pt x="7398"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6"/>
            <p:cNvSpPr/>
            <p:nvPr/>
          </p:nvSpPr>
          <p:spPr>
            <a:xfrm>
              <a:off x="7680162" y="3039960"/>
              <a:ext cx="620269" cy="584052"/>
            </a:xfrm>
            <a:custGeom>
              <a:rect b="b" l="l" r="r" t="t"/>
              <a:pathLst>
                <a:path extrusionOk="0" h="45880" w="48725">
                  <a:moveTo>
                    <a:pt x="36439" y="1"/>
                  </a:moveTo>
                  <a:cubicBezTo>
                    <a:pt x="29283" y="1"/>
                    <a:pt x="26672" y="16231"/>
                    <a:pt x="20882" y="27890"/>
                  </a:cubicBezTo>
                  <a:cubicBezTo>
                    <a:pt x="10214" y="29713"/>
                    <a:pt x="882" y="30443"/>
                    <a:pt x="882" y="30443"/>
                  </a:cubicBezTo>
                  <a:lnTo>
                    <a:pt x="1" y="35671"/>
                  </a:lnTo>
                  <a:cubicBezTo>
                    <a:pt x="1" y="35671"/>
                    <a:pt x="16915" y="45879"/>
                    <a:pt x="29322" y="45879"/>
                  </a:cubicBezTo>
                  <a:cubicBezTo>
                    <a:pt x="32763" y="45879"/>
                    <a:pt x="35857" y="45094"/>
                    <a:pt x="38147" y="43087"/>
                  </a:cubicBezTo>
                  <a:cubicBezTo>
                    <a:pt x="48725" y="33847"/>
                    <a:pt x="46172" y="4819"/>
                    <a:pt x="39849" y="1081"/>
                  </a:cubicBezTo>
                  <a:cubicBezTo>
                    <a:pt x="38602" y="340"/>
                    <a:pt x="37473" y="1"/>
                    <a:pt x="364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6"/>
            <p:cNvSpPr/>
            <p:nvPr/>
          </p:nvSpPr>
          <p:spPr>
            <a:xfrm>
              <a:off x="7691390" y="2979028"/>
              <a:ext cx="496063" cy="448465"/>
            </a:xfrm>
            <a:custGeom>
              <a:rect b="b" l="l" r="r" t="t"/>
              <a:pathLst>
                <a:path extrusionOk="0" fill="none" h="35229" w="38968">
                  <a:moveTo>
                    <a:pt x="38967" y="5867"/>
                  </a:moveTo>
                  <a:cubicBezTo>
                    <a:pt x="29089" y="0"/>
                    <a:pt x="26627" y="19332"/>
                    <a:pt x="20000" y="32676"/>
                  </a:cubicBezTo>
                  <a:cubicBezTo>
                    <a:pt x="9332" y="34499"/>
                    <a:pt x="0" y="35229"/>
                    <a:pt x="0" y="35229"/>
                  </a:cubicBezTo>
                </a:path>
              </a:pathLst>
            </a:custGeom>
            <a:noFill/>
            <a:ln cap="flat" cmpd="sng" w="9875">
              <a:solidFill>
                <a:srgbClr val="1D0C8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6"/>
            <p:cNvSpPr/>
            <p:nvPr/>
          </p:nvSpPr>
          <p:spPr>
            <a:xfrm>
              <a:off x="8050874" y="2670476"/>
              <a:ext cx="93273" cy="100109"/>
            </a:xfrm>
            <a:custGeom>
              <a:rect b="b" l="l" r="r" t="t"/>
              <a:pathLst>
                <a:path extrusionOk="0" h="7864" w="7327">
                  <a:moveTo>
                    <a:pt x="4450" y="1"/>
                  </a:moveTo>
                  <a:cubicBezTo>
                    <a:pt x="3153" y="1"/>
                    <a:pt x="1768" y="1036"/>
                    <a:pt x="973" y="2625"/>
                  </a:cubicBezTo>
                  <a:cubicBezTo>
                    <a:pt x="1" y="4662"/>
                    <a:pt x="365" y="6911"/>
                    <a:pt x="1855" y="7640"/>
                  </a:cubicBezTo>
                  <a:cubicBezTo>
                    <a:pt x="2165" y="7792"/>
                    <a:pt x="2497" y="7864"/>
                    <a:pt x="2838" y="7864"/>
                  </a:cubicBezTo>
                  <a:cubicBezTo>
                    <a:pt x="4134" y="7864"/>
                    <a:pt x="5553" y="6828"/>
                    <a:pt x="6323" y="5239"/>
                  </a:cubicBezTo>
                  <a:cubicBezTo>
                    <a:pt x="7326" y="3203"/>
                    <a:pt x="6931" y="953"/>
                    <a:pt x="5442" y="224"/>
                  </a:cubicBezTo>
                  <a:cubicBezTo>
                    <a:pt x="5125" y="72"/>
                    <a:pt x="4791" y="1"/>
                    <a:pt x="4450" y="1"/>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6"/>
            <p:cNvSpPr/>
            <p:nvPr/>
          </p:nvSpPr>
          <p:spPr>
            <a:xfrm>
              <a:off x="8038499" y="2731178"/>
              <a:ext cx="61524" cy="66552"/>
            </a:xfrm>
            <a:custGeom>
              <a:rect b="b" l="l" r="r" t="t"/>
              <a:pathLst>
                <a:path extrusionOk="0" h="5228" w="4833">
                  <a:moveTo>
                    <a:pt x="2335" y="0"/>
                  </a:moveTo>
                  <a:cubicBezTo>
                    <a:pt x="2256" y="0"/>
                    <a:pt x="2177" y="5"/>
                    <a:pt x="2097" y="15"/>
                  </a:cubicBezTo>
                  <a:cubicBezTo>
                    <a:pt x="851" y="198"/>
                    <a:pt x="0" y="1474"/>
                    <a:pt x="213" y="2903"/>
                  </a:cubicBezTo>
                  <a:cubicBezTo>
                    <a:pt x="383" y="4264"/>
                    <a:pt x="1373" y="5228"/>
                    <a:pt x="2492" y="5228"/>
                  </a:cubicBezTo>
                  <a:cubicBezTo>
                    <a:pt x="2573" y="5228"/>
                    <a:pt x="2654" y="5223"/>
                    <a:pt x="2736" y="5213"/>
                  </a:cubicBezTo>
                  <a:cubicBezTo>
                    <a:pt x="3952" y="5061"/>
                    <a:pt x="4833" y="3784"/>
                    <a:pt x="4651" y="2325"/>
                  </a:cubicBezTo>
                  <a:cubicBezTo>
                    <a:pt x="4480" y="990"/>
                    <a:pt x="3460" y="0"/>
                    <a:pt x="2335" y="0"/>
                  </a:cubicBezTo>
                  <a:close/>
                </a:path>
              </a:pathLst>
            </a:custGeom>
            <a:solidFill>
              <a:srgbClr val="011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a:off x="7897644" y="2723985"/>
              <a:ext cx="211280" cy="218294"/>
            </a:xfrm>
            <a:custGeom>
              <a:rect b="b" l="l" r="r" t="t"/>
              <a:pathLst>
                <a:path extrusionOk="0" h="17148" w="16597">
                  <a:moveTo>
                    <a:pt x="8288" y="1"/>
                  </a:moveTo>
                  <a:cubicBezTo>
                    <a:pt x="3833" y="1"/>
                    <a:pt x="211" y="3707"/>
                    <a:pt x="91" y="8422"/>
                  </a:cubicBezTo>
                  <a:cubicBezTo>
                    <a:pt x="0" y="13164"/>
                    <a:pt x="3587" y="17085"/>
                    <a:pt x="8146" y="17146"/>
                  </a:cubicBezTo>
                  <a:cubicBezTo>
                    <a:pt x="8200" y="17147"/>
                    <a:pt x="8253" y="17147"/>
                    <a:pt x="8307" y="17147"/>
                  </a:cubicBezTo>
                  <a:cubicBezTo>
                    <a:pt x="12764" y="17147"/>
                    <a:pt x="16445" y="13412"/>
                    <a:pt x="16505" y="8757"/>
                  </a:cubicBezTo>
                  <a:cubicBezTo>
                    <a:pt x="16596" y="4015"/>
                    <a:pt x="13009" y="94"/>
                    <a:pt x="8450" y="3"/>
                  </a:cubicBezTo>
                  <a:cubicBezTo>
                    <a:pt x="8396" y="2"/>
                    <a:pt x="8342" y="1"/>
                    <a:pt x="8288" y="1"/>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6"/>
            <p:cNvSpPr/>
            <p:nvPr/>
          </p:nvSpPr>
          <p:spPr>
            <a:xfrm>
              <a:off x="8006379" y="2892342"/>
              <a:ext cx="110675" cy="160589"/>
            </a:xfrm>
            <a:custGeom>
              <a:rect b="b" l="l" r="r" t="t"/>
              <a:pathLst>
                <a:path extrusionOk="0" h="12615" w="8694">
                  <a:moveTo>
                    <a:pt x="3040" y="1"/>
                  </a:moveTo>
                  <a:lnTo>
                    <a:pt x="0" y="3010"/>
                  </a:lnTo>
                  <a:lnTo>
                    <a:pt x="2341" y="12615"/>
                  </a:lnTo>
                  <a:cubicBezTo>
                    <a:pt x="8693" y="11946"/>
                    <a:pt x="8541" y="6749"/>
                    <a:pt x="8541" y="6749"/>
                  </a:cubicBezTo>
                  <a:lnTo>
                    <a:pt x="3040" y="1"/>
                  </a:ln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p:nvPr/>
          </p:nvSpPr>
          <p:spPr>
            <a:xfrm>
              <a:off x="7900025" y="2869502"/>
              <a:ext cx="22392" cy="43995"/>
            </a:xfrm>
            <a:custGeom>
              <a:rect b="b" l="l" r="r" t="t"/>
              <a:pathLst>
                <a:path extrusionOk="0" h="3456" w="1759">
                  <a:moveTo>
                    <a:pt x="1119" y="0"/>
                  </a:moveTo>
                  <a:cubicBezTo>
                    <a:pt x="927" y="0"/>
                    <a:pt x="0" y="2789"/>
                    <a:pt x="56" y="3041"/>
                  </a:cubicBezTo>
                  <a:cubicBezTo>
                    <a:pt x="98" y="3291"/>
                    <a:pt x="712" y="3456"/>
                    <a:pt x="1152" y="3456"/>
                  </a:cubicBezTo>
                  <a:cubicBezTo>
                    <a:pt x="1354" y="3456"/>
                    <a:pt x="1519" y="3421"/>
                    <a:pt x="1576" y="3345"/>
                  </a:cubicBezTo>
                  <a:cubicBezTo>
                    <a:pt x="1758" y="3132"/>
                    <a:pt x="1242" y="731"/>
                    <a:pt x="1150" y="62"/>
                  </a:cubicBezTo>
                  <a:cubicBezTo>
                    <a:pt x="1146" y="20"/>
                    <a:pt x="1135" y="0"/>
                    <a:pt x="1119" y="0"/>
                  </a:cubicBezTo>
                  <a:close/>
                </a:path>
              </a:pathLst>
            </a:custGeom>
            <a:solidFill>
              <a:srgbClr val="F48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7909637" y="2806050"/>
              <a:ext cx="140463" cy="146828"/>
            </a:xfrm>
            <a:custGeom>
              <a:rect b="b" l="l" r="r" t="t"/>
              <a:pathLst>
                <a:path extrusionOk="0" h="11534" w="11034">
                  <a:moveTo>
                    <a:pt x="578" y="0"/>
                  </a:moveTo>
                  <a:cubicBezTo>
                    <a:pt x="183" y="852"/>
                    <a:pt x="0" y="1855"/>
                    <a:pt x="91" y="2888"/>
                  </a:cubicBezTo>
                  <a:lnTo>
                    <a:pt x="639" y="7083"/>
                  </a:lnTo>
                  <a:cubicBezTo>
                    <a:pt x="946" y="9655"/>
                    <a:pt x="3132" y="11533"/>
                    <a:pt x="5633" y="11533"/>
                  </a:cubicBezTo>
                  <a:cubicBezTo>
                    <a:pt x="5851" y="11533"/>
                    <a:pt x="6071" y="11519"/>
                    <a:pt x="6292" y="11490"/>
                  </a:cubicBezTo>
                  <a:cubicBezTo>
                    <a:pt x="9119" y="11156"/>
                    <a:pt x="11034" y="8602"/>
                    <a:pt x="10700" y="5836"/>
                  </a:cubicBezTo>
                  <a:lnTo>
                    <a:pt x="10426" y="3800"/>
                  </a:lnTo>
                  <a:cubicBezTo>
                    <a:pt x="10183" y="3861"/>
                    <a:pt x="9940" y="3891"/>
                    <a:pt x="9666" y="3952"/>
                  </a:cubicBezTo>
                  <a:cubicBezTo>
                    <a:pt x="9254" y="4003"/>
                    <a:pt x="8845" y="4029"/>
                    <a:pt x="8440" y="4029"/>
                  </a:cubicBezTo>
                  <a:cubicBezTo>
                    <a:pt x="5267" y="4029"/>
                    <a:pt x="2384" y="2481"/>
                    <a:pt x="578" y="0"/>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p:nvPr/>
          </p:nvSpPr>
          <p:spPr>
            <a:xfrm>
              <a:off x="8018754" y="2851488"/>
              <a:ext cx="54574" cy="51938"/>
            </a:xfrm>
            <a:custGeom>
              <a:rect b="b" l="l" r="r" t="t"/>
              <a:pathLst>
                <a:path extrusionOk="0" h="4080" w="4287">
                  <a:moveTo>
                    <a:pt x="2130" y="0"/>
                  </a:moveTo>
                  <a:cubicBezTo>
                    <a:pt x="2040" y="0"/>
                    <a:pt x="1948" y="6"/>
                    <a:pt x="1855" y="18"/>
                  </a:cubicBezTo>
                  <a:cubicBezTo>
                    <a:pt x="761" y="231"/>
                    <a:pt x="1" y="1204"/>
                    <a:pt x="122" y="2298"/>
                  </a:cubicBezTo>
                  <a:cubicBezTo>
                    <a:pt x="262" y="3329"/>
                    <a:pt x="1092" y="4079"/>
                    <a:pt x="2119" y="4079"/>
                  </a:cubicBezTo>
                  <a:cubicBezTo>
                    <a:pt x="2212" y="4079"/>
                    <a:pt x="2306" y="4073"/>
                    <a:pt x="2402" y="4061"/>
                  </a:cubicBezTo>
                  <a:cubicBezTo>
                    <a:pt x="3496" y="3909"/>
                    <a:pt x="4287" y="2906"/>
                    <a:pt x="4135" y="1781"/>
                  </a:cubicBezTo>
                  <a:cubicBezTo>
                    <a:pt x="3995" y="775"/>
                    <a:pt x="3161" y="0"/>
                    <a:pt x="2130" y="0"/>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8028429" y="2860934"/>
              <a:ext cx="34842" cy="33353"/>
            </a:xfrm>
            <a:custGeom>
              <a:rect b="b" l="l" r="r" t="t"/>
              <a:pathLst>
                <a:path extrusionOk="0" h="2620" w="2737">
                  <a:moveTo>
                    <a:pt x="1369" y="188"/>
                  </a:moveTo>
                  <a:cubicBezTo>
                    <a:pt x="1946" y="188"/>
                    <a:pt x="2402" y="614"/>
                    <a:pt x="2463" y="1191"/>
                  </a:cubicBezTo>
                  <a:cubicBezTo>
                    <a:pt x="2524" y="1495"/>
                    <a:pt x="2432" y="1799"/>
                    <a:pt x="2250" y="2012"/>
                  </a:cubicBezTo>
                  <a:cubicBezTo>
                    <a:pt x="2068" y="2255"/>
                    <a:pt x="1794" y="2407"/>
                    <a:pt x="1490" y="2437"/>
                  </a:cubicBezTo>
                  <a:cubicBezTo>
                    <a:pt x="1438" y="2445"/>
                    <a:pt x="1386" y="2449"/>
                    <a:pt x="1334" y="2449"/>
                  </a:cubicBezTo>
                  <a:cubicBezTo>
                    <a:pt x="787" y="2449"/>
                    <a:pt x="300" y="2020"/>
                    <a:pt x="244" y="1465"/>
                  </a:cubicBezTo>
                  <a:cubicBezTo>
                    <a:pt x="153" y="857"/>
                    <a:pt x="609" y="279"/>
                    <a:pt x="1217" y="188"/>
                  </a:cubicBezTo>
                  <a:close/>
                  <a:moveTo>
                    <a:pt x="1339" y="1"/>
                  </a:moveTo>
                  <a:cubicBezTo>
                    <a:pt x="1299" y="1"/>
                    <a:pt x="1258" y="2"/>
                    <a:pt x="1217" y="6"/>
                  </a:cubicBezTo>
                  <a:cubicBezTo>
                    <a:pt x="487" y="127"/>
                    <a:pt x="1" y="766"/>
                    <a:pt x="92" y="1495"/>
                  </a:cubicBezTo>
                  <a:cubicBezTo>
                    <a:pt x="153" y="2133"/>
                    <a:pt x="730" y="2620"/>
                    <a:pt x="1399" y="2620"/>
                  </a:cubicBezTo>
                  <a:lnTo>
                    <a:pt x="1551" y="2620"/>
                  </a:lnTo>
                  <a:cubicBezTo>
                    <a:pt x="1885" y="2589"/>
                    <a:pt x="2220" y="2407"/>
                    <a:pt x="2432" y="2133"/>
                  </a:cubicBezTo>
                  <a:cubicBezTo>
                    <a:pt x="2676" y="1829"/>
                    <a:pt x="2736" y="1495"/>
                    <a:pt x="2706" y="1130"/>
                  </a:cubicBezTo>
                  <a:cubicBezTo>
                    <a:pt x="2591" y="471"/>
                    <a:pt x="2017" y="1"/>
                    <a:pt x="1339" y="1"/>
                  </a:cubicBezTo>
                  <a:close/>
                </a:path>
              </a:pathLst>
            </a:custGeom>
            <a:solidFill>
              <a:srgbClr val="F48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7929370" y="2859432"/>
              <a:ext cx="13557" cy="22112"/>
            </a:xfrm>
            <a:custGeom>
              <a:rect b="b" l="l" r="r" t="t"/>
              <a:pathLst>
                <a:path extrusionOk="0" h="1737" w="1065">
                  <a:moveTo>
                    <a:pt x="457" y="0"/>
                  </a:moveTo>
                  <a:cubicBezTo>
                    <a:pt x="446" y="0"/>
                    <a:pt x="436" y="1"/>
                    <a:pt x="426" y="2"/>
                  </a:cubicBezTo>
                  <a:cubicBezTo>
                    <a:pt x="152" y="2"/>
                    <a:pt x="0" y="428"/>
                    <a:pt x="61" y="914"/>
                  </a:cubicBezTo>
                  <a:cubicBezTo>
                    <a:pt x="149" y="1409"/>
                    <a:pt x="348" y="1737"/>
                    <a:pt x="605" y="1737"/>
                  </a:cubicBezTo>
                  <a:cubicBezTo>
                    <a:pt x="616" y="1737"/>
                    <a:pt x="627" y="1736"/>
                    <a:pt x="639" y="1735"/>
                  </a:cubicBezTo>
                  <a:cubicBezTo>
                    <a:pt x="912" y="1674"/>
                    <a:pt x="1064" y="1279"/>
                    <a:pt x="973" y="823"/>
                  </a:cubicBezTo>
                  <a:cubicBezTo>
                    <a:pt x="915" y="328"/>
                    <a:pt x="689" y="0"/>
                    <a:pt x="457" y="0"/>
                  </a:cubicBezTo>
                  <a:close/>
                </a:path>
              </a:pathLst>
            </a:custGeom>
            <a:solidFill>
              <a:srgbClr val="011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6"/>
            <p:cNvSpPr/>
            <p:nvPr/>
          </p:nvSpPr>
          <p:spPr>
            <a:xfrm>
              <a:off x="7946009" y="2873589"/>
              <a:ext cx="24773" cy="23207"/>
            </a:xfrm>
            <a:custGeom>
              <a:rect b="b" l="l" r="r" t="t"/>
              <a:pathLst>
                <a:path extrusionOk="0" h="1823" w="1946">
                  <a:moveTo>
                    <a:pt x="1001" y="1"/>
                  </a:moveTo>
                  <a:cubicBezTo>
                    <a:pt x="952" y="1"/>
                    <a:pt x="902" y="5"/>
                    <a:pt x="852" y="15"/>
                  </a:cubicBezTo>
                  <a:cubicBezTo>
                    <a:pt x="365" y="76"/>
                    <a:pt x="0" y="531"/>
                    <a:pt x="61" y="1018"/>
                  </a:cubicBezTo>
                  <a:cubicBezTo>
                    <a:pt x="116" y="1481"/>
                    <a:pt x="488" y="1822"/>
                    <a:pt x="937" y="1822"/>
                  </a:cubicBezTo>
                  <a:cubicBezTo>
                    <a:pt x="988" y="1822"/>
                    <a:pt x="1041" y="1817"/>
                    <a:pt x="1095" y="1808"/>
                  </a:cubicBezTo>
                  <a:cubicBezTo>
                    <a:pt x="1581" y="1747"/>
                    <a:pt x="1946" y="1291"/>
                    <a:pt x="1885" y="805"/>
                  </a:cubicBezTo>
                  <a:cubicBezTo>
                    <a:pt x="1803" y="342"/>
                    <a:pt x="1428" y="1"/>
                    <a:pt x="1001" y="1"/>
                  </a:cubicBezTo>
                  <a:close/>
                </a:path>
              </a:pathLst>
            </a:custGeom>
            <a:solidFill>
              <a:srgbClr val="F48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7"/>
          <p:cNvSpPr txBox="1"/>
          <p:nvPr>
            <p:ph type="title"/>
          </p:nvPr>
        </p:nvSpPr>
        <p:spPr>
          <a:xfrm>
            <a:off x="0" y="445025"/>
            <a:ext cx="9192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Alma </a:t>
            </a:r>
            <a:r>
              <a:rPr lang="en"/>
              <a:t>Licensing</a:t>
            </a:r>
            <a:r>
              <a:rPr lang="en"/>
              <a:t> Special Interest Group</a:t>
            </a:r>
            <a:endParaRPr/>
          </a:p>
        </p:txBody>
      </p:sp>
      <p:sp>
        <p:nvSpPr>
          <p:cNvPr id="366" name="Google Shape;366;p27"/>
          <p:cNvSpPr txBox="1"/>
          <p:nvPr>
            <p:ph idx="1" type="body"/>
          </p:nvPr>
        </p:nvSpPr>
        <p:spPr>
          <a:xfrm>
            <a:off x="720000" y="1124675"/>
            <a:ext cx="7704000" cy="4018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Who are we?</a:t>
            </a:r>
            <a:endParaRPr sz="1800"/>
          </a:p>
          <a:p>
            <a:pPr indent="-342900" lvl="1" marL="914400" rtl="0" algn="l">
              <a:spcBef>
                <a:spcPts val="0"/>
              </a:spcBef>
              <a:spcAft>
                <a:spcPts val="0"/>
              </a:spcAft>
              <a:buSzPts val="1800"/>
              <a:buChar char="○"/>
            </a:pPr>
            <a:r>
              <a:rPr lang="en" sz="1800"/>
              <a:t>The Alma Licensing SIG shares information regarding </a:t>
            </a:r>
            <a:r>
              <a:rPr b="1" lang="en" sz="1800">
                <a:latin typeface="Montserrat"/>
                <a:ea typeface="Montserrat"/>
                <a:cs typeface="Montserrat"/>
                <a:sym typeface="Montserrat"/>
              </a:rPr>
              <a:t>best practices</a:t>
            </a:r>
            <a:r>
              <a:rPr lang="en" sz="1800"/>
              <a:t> and </a:t>
            </a:r>
            <a:r>
              <a:rPr b="1" lang="en" sz="1800">
                <a:latin typeface="Montserrat"/>
                <a:ea typeface="Montserrat"/>
                <a:cs typeface="Montserrat"/>
                <a:sym typeface="Montserrat"/>
              </a:rPr>
              <a:t>enhancement options</a:t>
            </a:r>
            <a:r>
              <a:rPr lang="en" sz="1800"/>
              <a:t> relating to the licensing functionality in Alma.  The group will meet at ELUNA and will communicate via the listserv between meetings to discuss advancements in the product as well as licensing issues of general interest.  The group can act as a sounding board to organize enhancement ideas of interest to the entire group as well as to share workflows and, when the functionality is available, tips on set creation, record updating and analytics reports.</a:t>
            </a:r>
            <a:endParaRPr sz="1800"/>
          </a:p>
          <a:p>
            <a:pPr indent="-342900" lvl="0" marL="457200" rtl="0" algn="l">
              <a:spcBef>
                <a:spcPts val="0"/>
              </a:spcBef>
              <a:spcAft>
                <a:spcPts val="0"/>
              </a:spcAft>
              <a:buSzPts val="1800"/>
              <a:buChar char="●"/>
            </a:pPr>
            <a:r>
              <a:rPr lang="en" sz="1800"/>
              <a:t>We utilize the </a:t>
            </a:r>
            <a:r>
              <a:rPr lang="en" sz="1800" u="sng">
                <a:solidFill>
                  <a:schemeClr val="hlink"/>
                </a:solidFill>
                <a:hlinkClick r:id="rId3"/>
              </a:rPr>
              <a:t>Alma-L</a:t>
            </a:r>
            <a:endParaRPr sz="1800"/>
          </a:p>
          <a:p>
            <a:pPr indent="-342900" lvl="0" marL="457200" rtl="0" algn="l">
              <a:spcBef>
                <a:spcPts val="0"/>
              </a:spcBef>
              <a:spcAft>
                <a:spcPts val="0"/>
              </a:spcAft>
              <a:buSzPts val="1800"/>
              <a:buChar char="●"/>
            </a:pPr>
            <a:r>
              <a:rPr lang="en" sz="1800"/>
              <a:t>Haven’t met since 2019</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8"/>
          <p:cNvSpPr txBox="1"/>
          <p:nvPr>
            <p:ph idx="1" type="subTitle"/>
          </p:nvPr>
        </p:nvSpPr>
        <p:spPr>
          <a:xfrm>
            <a:off x="4993575" y="672075"/>
            <a:ext cx="3701400" cy="443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~50 </a:t>
            </a:r>
            <a:r>
              <a:rPr lang="en" sz="1500" u="sng">
                <a:solidFill>
                  <a:schemeClr val="hlink"/>
                </a:solidFill>
                <a:hlinkClick r:id="rId3"/>
              </a:rPr>
              <a:t>ideas</a:t>
            </a:r>
            <a:r>
              <a:rPr lang="en" sz="1500"/>
              <a:t> </a:t>
            </a:r>
            <a:r>
              <a:rPr lang="en" sz="1500"/>
              <a:t>are open for voting…</a:t>
            </a:r>
            <a:endParaRPr sz="1500"/>
          </a:p>
          <a:p>
            <a:pPr indent="0" lvl="0" marL="0" rtl="0" algn="l">
              <a:spcBef>
                <a:spcPts val="0"/>
              </a:spcBef>
              <a:spcAft>
                <a:spcPts val="0"/>
              </a:spcAft>
              <a:buNone/>
            </a:pPr>
            <a:r>
              <a:t/>
            </a:r>
            <a:endParaRPr sz="1500"/>
          </a:p>
          <a:p>
            <a:pPr indent="-323850" lvl="0" marL="457200" rtl="0" algn="l">
              <a:spcBef>
                <a:spcPts val="0"/>
              </a:spcBef>
              <a:spcAft>
                <a:spcPts val="0"/>
              </a:spcAft>
              <a:buSzPts val="1500"/>
              <a:buChar char="●"/>
            </a:pPr>
            <a:r>
              <a:rPr lang="en" sz="1500" u="sng">
                <a:solidFill>
                  <a:schemeClr val="hlink"/>
                </a:solidFill>
                <a:hlinkClick r:id="rId4"/>
              </a:rPr>
              <a:t>Ability to store &amp; track VPAT® documents</a:t>
            </a:r>
            <a:endParaRPr sz="1500"/>
          </a:p>
          <a:p>
            <a:pPr indent="-323850" lvl="0" marL="457200" rtl="0" algn="l">
              <a:spcBef>
                <a:spcPts val="0"/>
              </a:spcBef>
              <a:spcAft>
                <a:spcPts val="0"/>
              </a:spcAft>
              <a:buSzPts val="1500"/>
              <a:buChar char="●"/>
            </a:pPr>
            <a:r>
              <a:rPr lang="en" sz="1500" u="sng">
                <a:solidFill>
                  <a:schemeClr val="hlink"/>
                </a:solidFill>
                <a:hlinkClick r:id="rId5"/>
              </a:rPr>
              <a:t>Ability to suppress licenses from discovery</a:t>
            </a:r>
            <a:endParaRPr sz="1500"/>
          </a:p>
          <a:p>
            <a:pPr indent="-323850" lvl="0" marL="457200" rtl="0" algn="l">
              <a:spcBef>
                <a:spcPts val="0"/>
              </a:spcBef>
              <a:spcAft>
                <a:spcPts val="0"/>
              </a:spcAft>
              <a:buSzPts val="1500"/>
              <a:buChar char="●"/>
            </a:pPr>
            <a:r>
              <a:rPr lang="en" sz="1500" u="sng">
                <a:solidFill>
                  <a:schemeClr val="hlink"/>
                </a:solidFill>
                <a:hlinkClick r:id="rId6"/>
              </a:rPr>
              <a:t>Improve the management of license terms in config</a:t>
            </a:r>
            <a:endParaRPr sz="1500"/>
          </a:p>
          <a:p>
            <a:pPr indent="-323850" lvl="0" marL="457200" rtl="0" algn="l">
              <a:spcBef>
                <a:spcPts val="0"/>
              </a:spcBef>
              <a:spcAft>
                <a:spcPts val="0"/>
              </a:spcAft>
              <a:buSzPts val="1500"/>
              <a:buChar char="●"/>
            </a:pPr>
            <a:r>
              <a:rPr lang="en" sz="1500" u="sng">
                <a:solidFill>
                  <a:schemeClr val="hlink"/>
                </a:solidFill>
                <a:hlinkClick r:id="rId7"/>
              </a:rPr>
              <a:t>Colour/shade gradients to tell the different between license statuses (Active, Retired, Deleted)</a:t>
            </a:r>
            <a:endParaRPr sz="1500"/>
          </a:p>
          <a:p>
            <a:pPr indent="-323850" lvl="0" marL="457200" rtl="0" algn="l">
              <a:spcBef>
                <a:spcPts val="0"/>
              </a:spcBef>
              <a:spcAft>
                <a:spcPts val="0"/>
              </a:spcAft>
              <a:buSzPts val="1500"/>
              <a:buChar char="●"/>
            </a:pPr>
            <a:r>
              <a:rPr lang="en" sz="1500" u="sng">
                <a:solidFill>
                  <a:schemeClr val="hlink"/>
                </a:solidFill>
                <a:hlinkClick r:id="rId8"/>
              </a:rPr>
              <a:t>Manage Multiyear Licenses for Electronic Resources in a POL</a:t>
            </a:r>
            <a:endParaRPr sz="1500"/>
          </a:p>
          <a:p>
            <a:pPr indent="-323850" lvl="0" marL="457200" rtl="0" algn="l">
              <a:spcBef>
                <a:spcPts val="0"/>
              </a:spcBef>
              <a:spcAft>
                <a:spcPts val="0"/>
              </a:spcAft>
              <a:buSzPts val="1500"/>
              <a:buChar char="●"/>
            </a:pPr>
            <a:r>
              <a:rPr lang="en" sz="1500" u="sng">
                <a:solidFill>
                  <a:schemeClr val="hlink"/>
                </a:solidFill>
                <a:hlinkClick r:id="rId9"/>
              </a:rPr>
              <a:t>Common link between a POL and a License (for updating collections)</a:t>
            </a:r>
            <a:endParaRPr sz="1500"/>
          </a:p>
          <a:p>
            <a:pPr indent="0" lvl="0" marL="0" rtl="0" algn="l">
              <a:spcBef>
                <a:spcPts val="0"/>
              </a:spcBef>
              <a:spcAft>
                <a:spcPts val="0"/>
              </a:spcAft>
              <a:buNone/>
            </a:pPr>
            <a:r>
              <a:t/>
            </a:r>
            <a:endParaRPr/>
          </a:p>
        </p:txBody>
      </p:sp>
      <p:sp>
        <p:nvSpPr>
          <p:cNvPr id="372" name="Google Shape;372;p28"/>
          <p:cNvSpPr txBox="1"/>
          <p:nvPr>
            <p:ph idx="2" type="subTitle"/>
          </p:nvPr>
        </p:nvSpPr>
        <p:spPr>
          <a:xfrm>
            <a:off x="533025" y="672075"/>
            <a:ext cx="3429300" cy="443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Alma Voting (Round 1)…</a:t>
            </a:r>
            <a:endParaRPr sz="1500"/>
          </a:p>
          <a:p>
            <a:pPr indent="-323850" lvl="0" marL="457200" rtl="0" algn="l">
              <a:spcBef>
                <a:spcPts val="0"/>
              </a:spcBef>
              <a:spcAft>
                <a:spcPts val="0"/>
              </a:spcAft>
              <a:buSzPts val="1500"/>
              <a:buChar char="●"/>
            </a:pPr>
            <a:r>
              <a:rPr lang="en" sz="1500"/>
              <a:t>8845 – Update license terms in bulk </a:t>
            </a:r>
            <a:endParaRPr sz="1500"/>
          </a:p>
          <a:p>
            <a:pPr indent="-323850" lvl="0" marL="457200" rtl="0" algn="l">
              <a:spcBef>
                <a:spcPts val="0"/>
              </a:spcBef>
              <a:spcAft>
                <a:spcPts val="0"/>
              </a:spcAft>
              <a:buSzPts val="1500"/>
              <a:buChar char="●"/>
            </a:pPr>
            <a:r>
              <a:rPr lang="en" sz="1500"/>
              <a:t>8926 – Improve license module: section, delete and print</a:t>
            </a:r>
            <a:endParaRPr sz="1500"/>
          </a:p>
          <a:p>
            <a:pPr indent="-323850" lvl="0" marL="457200" rtl="0" algn="l">
              <a:spcBef>
                <a:spcPts val="0"/>
              </a:spcBef>
              <a:spcAft>
                <a:spcPts val="0"/>
              </a:spcAft>
              <a:buSzPts val="1500"/>
              <a:buChar char="●"/>
            </a:pPr>
            <a:r>
              <a:rPr lang="en" sz="1500"/>
              <a:t>9023 – Subscription inflators</a:t>
            </a:r>
            <a:endParaRPr sz="1500"/>
          </a:p>
          <a:p>
            <a:pPr indent="-323850" lvl="1" marL="914400" rtl="0" algn="ctr">
              <a:spcBef>
                <a:spcPts val="0"/>
              </a:spcBef>
              <a:spcAft>
                <a:spcPts val="0"/>
              </a:spcAft>
              <a:buSzPts val="1500"/>
              <a:buChar char="○"/>
            </a:pPr>
            <a:r>
              <a:rPr lang="en" sz="1500"/>
              <a:t>Semi-related</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Primo Voting (Round 1)…</a:t>
            </a:r>
            <a:endParaRPr sz="1500"/>
          </a:p>
          <a:p>
            <a:pPr indent="-323850" lvl="0" marL="457200" rtl="0" algn="l">
              <a:spcBef>
                <a:spcPts val="0"/>
              </a:spcBef>
              <a:spcAft>
                <a:spcPts val="0"/>
              </a:spcAft>
              <a:buSzPts val="1500"/>
              <a:buChar char="●"/>
            </a:pPr>
            <a:r>
              <a:rPr lang="en" sz="1500"/>
              <a:t>8840 – Reference to public licenses of other institutions within the consortium in Primo VE</a:t>
            </a:r>
            <a:endParaRPr sz="1500"/>
          </a:p>
          <a:p>
            <a:pPr indent="-323850" lvl="0" marL="457200" rtl="0" algn="l">
              <a:spcBef>
                <a:spcPts val="0"/>
              </a:spcBef>
              <a:spcAft>
                <a:spcPts val="0"/>
              </a:spcAft>
              <a:buSzPts val="1500"/>
              <a:buChar char="●"/>
            </a:pPr>
            <a:r>
              <a:rPr lang="en" sz="1500"/>
              <a:t>8922 – Add sections in the visualization of licenses in View It</a:t>
            </a:r>
            <a:endParaRPr sz="1500"/>
          </a:p>
          <a:p>
            <a:pPr indent="0" lvl="0" marL="0" rtl="0" algn="l">
              <a:spcBef>
                <a:spcPts val="0"/>
              </a:spcBef>
              <a:spcAft>
                <a:spcPts val="0"/>
              </a:spcAft>
              <a:buNone/>
            </a:pPr>
            <a:r>
              <a:t/>
            </a:r>
            <a:endParaRPr sz="1400"/>
          </a:p>
        </p:txBody>
      </p:sp>
      <p:sp>
        <p:nvSpPr>
          <p:cNvPr id="373" name="Google Shape;373;p28"/>
          <p:cNvSpPr txBox="1"/>
          <p:nvPr>
            <p:ph idx="3" type="subTitle"/>
          </p:nvPr>
        </p:nvSpPr>
        <p:spPr>
          <a:xfrm>
            <a:off x="533025" y="247900"/>
            <a:ext cx="3429300" cy="55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NERS Enhancements</a:t>
            </a:r>
            <a:endParaRPr/>
          </a:p>
        </p:txBody>
      </p:sp>
      <p:sp>
        <p:nvSpPr>
          <p:cNvPr id="374" name="Google Shape;374;p28"/>
          <p:cNvSpPr txBox="1"/>
          <p:nvPr>
            <p:ph idx="4" type="subTitle"/>
          </p:nvPr>
        </p:nvSpPr>
        <p:spPr>
          <a:xfrm>
            <a:off x="4993576" y="247900"/>
            <a:ext cx="3701400" cy="55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Idea Exchange</a:t>
            </a:r>
            <a:endParaRPr/>
          </a:p>
        </p:txBody>
      </p:sp>
      <p:cxnSp>
        <p:nvCxnSpPr>
          <p:cNvPr id="375" name="Google Shape;375;p28"/>
          <p:cNvCxnSpPr/>
          <p:nvPr/>
        </p:nvCxnSpPr>
        <p:spPr>
          <a:xfrm rot="10800000">
            <a:off x="4572000" y="397351"/>
            <a:ext cx="0" cy="443610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9"/>
          <p:cNvSpPr txBox="1"/>
          <p:nvPr>
            <p:ph type="title"/>
          </p:nvPr>
        </p:nvSpPr>
        <p:spPr>
          <a:xfrm>
            <a:off x="4417625" y="1439525"/>
            <a:ext cx="4119300" cy="2577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200"/>
              <a:t>A</a:t>
            </a:r>
            <a:r>
              <a:rPr lang="en" sz="3200"/>
              <a:t>bility to  delete licenses &amp; set to “</a:t>
            </a:r>
            <a:r>
              <a:rPr lang="en" sz="3200"/>
              <a:t>Deactivated”</a:t>
            </a:r>
            <a:r>
              <a:rPr lang="en" sz="3200"/>
              <a:t> with the option to reactivate</a:t>
            </a:r>
            <a:endParaRPr sz="3200"/>
          </a:p>
        </p:txBody>
      </p:sp>
      <p:sp>
        <p:nvSpPr>
          <p:cNvPr id="381" name="Google Shape;381;p29"/>
          <p:cNvSpPr txBox="1"/>
          <p:nvPr>
            <p:ph idx="2" type="title"/>
          </p:nvPr>
        </p:nvSpPr>
        <p:spPr>
          <a:xfrm>
            <a:off x="5135225" y="4144750"/>
            <a:ext cx="3401700" cy="429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u="sng">
                <a:solidFill>
                  <a:schemeClr val="hlink"/>
                </a:solidFill>
                <a:hlinkClick r:id="rId3"/>
              </a:rPr>
              <a:t>Ex Libris Documentation</a:t>
            </a:r>
            <a:endParaRPr sz="1800"/>
          </a:p>
          <a:p>
            <a:pPr indent="0" lvl="0" marL="0" rtl="0" algn="r">
              <a:spcBef>
                <a:spcPts val="0"/>
              </a:spcBef>
              <a:spcAft>
                <a:spcPts val="0"/>
              </a:spcAft>
              <a:buNone/>
            </a:pPr>
            <a:r>
              <a:rPr lang="en" sz="1800" u="sng">
                <a:solidFill>
                  <a:schemeClr val="hlink"/>
                </a:solidFill>
                <a:hlinkClick r:id="rId4"/>
              </a:rPr>
              <a:t>Release Notes</a:t>
            </a:r>
            <a:endParaRPr sz="1800"/>
          </a:p>
        </p:txBody>
      </p:sp>
      <p:pic>
        <p:nvPicPr>
          <p:cNvPr id="382" name="Google Shape;382;p29"/>
          <p:cNvPicPr preferRelativeResize="0"/>
          <p:nvPr>
            <p:ph idx="3" type="pic"/>
          </p:nvPr>
        </p:nvPicPr>
        <p:blipFill rotWithShape="1">
          <a:blip r:embed="rId5">
            <a:alphaModFix/>
          </a:blip>
          <a:srcRect b="0" l="82949" r="0" t="0"/>
          <a:stretch/>
        </p:blipFill>
        <p:spPr>
          <a:xfrm>
            <a:off x="713226" y="950350"/>
            <a:ext cx="3704400" cy="3242700"/>
          </a:xfrm>
          <a:prstGeom prst="roundRect">
            <a:avLst>
              <a:gd fmla="val 16667" name="adj"/>
            </a:avLst>
          </a:prstGeom>
        </p:spPr>
      </p:pic>
      <p:sp>
        <p:nvSpPr>
          <p:cNvPr id="383" name="Google Shape;383;p29"/>
          <p:cNvSpPr txBox="1"/>
          <p:nvPr>
            <p:ph idx="2" type="title"/>
          </p:nvPr>
        </p:nvSpPr>
        <p:spPr>
          <a:xfrm>
            <a:off x="5151550" y="1010225"/>
            <a:ext cx="3401700" cy="429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t>Starting in May 2024…</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 Libris Requesting Input</a:t>
            </a:r>
            <a:endParaRPr/>
          </a:p>
        </p:txBody>
      </p:sp>
      <p:sp>
        <p:nvSpPr>
          <p:cNvPr id="389" name="Google Shape;389;p30"/>
          <p:cNvSpPr txBox="1"/>
          <p:nvPr>
            <p:ph idx="1" type="body"/>
          </p:nvPr>
        </p:nvSpPr>
        <p:spPr>
          <a:xfrm>
            <a:off x="187775" y="1134825"/>
            <a:ext cx="9013200" cy="400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Tamar Fuches | Manager, Product Management | </a:t>
            </a:r>
            <a:r>
              <a:rPr lang="en" sz="1400" u="sng">
                <a:solidFill>
                  <a:schemeClr val="hlink"/>
                </a:solidFill>
                <a:hlinkClick r:id="rId3"/>
              </a:rPr>
              <a:t>tamar.fuches@clarivate.com</a:t>
            </a:r>
            <a:endParaRPr sz="1400"/>
          </a:p>
          <a:p>
            <a:pPr indent="0" lvl="0" marL="0" rtl="0" algn="l">
              <a:spcBef>
                <a:spcPts val="0"/>
              </a:spcBef>
              <a:spcAft>
                <a:spcPts val="0"/>
              </a:spcAft>
              <a:buNone/>
            </a:pPr>
            <a:r>
              <a:t/>
            </a:r>
            <a:endParaRPr sz="1600"/>
          </a:p>
          <a:p>
            <a:pPr indent="0" lvl="0" marL="0" rtl="0" algn="l">
              <a:spcBef>
                <a:spcPts val="0"/>
              </a:spcBef>
              <a:spcAft>
                <a:spcPts val="0"/>
              </a:spcAft>
              <a:buNone/>
            </a:pPr>
            <a:r>
              <a:rPr lang="en" sz="1800"/>
              <a:t>Elements in Alma will be enhanced to capture and record Open Access activities, including Transformative agreements, Article Processing Charges and more.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We are now in the process of analyzing and better understanding the workflows and the pain points in them. One of the areas are Transformative agreements, which we think to represent as licenses in Alma.</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Do you think that the Alma Licensing Special Interest Group will be able to help us in identifying the information that should be kept for such license?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latin typeface="Montserrat"/>
                <a:ea typeface="Montserrat"/>
                <a:cs typeface="Montserrat"/>
                <a:sym typeface="Montserrat"/>
              </a:rPr>
              <a:t>Fill out their survey: </a:t>
            </a:r>
            <a:r>
              <a:rPr b="1" lang="en" sz="1800" u="sng">
                <a:solidFill>
                  <a:schemeClr val="hlink"/>
                </a:solidFill>
                <a:latin typeface="Montserrat"/>
                <a:ea typeface="Montserrat"/>
                <a:cs typeface="Montserrat"/>
                <a:sym typeface="Montserrat"/>
                <a:hlinkClick r:id="rId4"/>
              </a:rPr>
              <a:t>https://www.surveymonkey.com/r/K65ML5D</a:t>
            </a:r>
            <a:endParaRPr b="1" sz="18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1"/>
          <p:cNvSpPr txBox="1"/>
          <p:nvPr>
            <p:ph type="title"/>
          </p:nvPr>
        </p:nvSpPr>
        <p:spPr>
          <a:xfrm>
            <a:off x="720000" y="445025"/>
            <a:ext cx="8036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Fall regression: unlinked licenses</a:t>
            </a:r>
            <a:endParaRPr/>
          </a:p>
        </p:txBody>
      </p:sp>
      <p:sp>
        <p:nvSpPr>
          <p:cNvPr id="395" name="Google Shape;395;p31"/>
          <p:cNvSpPr txBox="1"/>
          <p:nvPr>
            <p:ph idx="1" type="body"/>
          </p:nvPr>
        </p:nvSpPr>
        <p:spPr>
          <a:xfrm>
            <a:off x="720000" y="1124675"/>
            <a:ext cx="7704000" cy="3507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Cyryl Borgfjord (University of Manitoba) emailed Alma-L on December 22, 2023, identifying an Alma regression </a:t>
            </a:r>
            <a:r>
              <a:rPr lang="en" sz="1500"/>
              <a:t>(subject: License field on the Unified PO Line Task List)</a:t>
            </a:r>
            <a:endParaRPr sz="1500"/>
          </a:p>
          <a:p>
            <a:pPr indent="-323850" lvl="0" marL="457200" rtl="0" algn="l">
              <a:spcBef>
                <a:spcPts val="0"/>
              </a:spcBef>
              <a:spcAft>
                <a:spcPts val="0"/>
              </a:spcAft>
              <a:buSzPts val="1500"/>
              <a:buChar char="●"/>
            </a:pPr>
            <a:r>
              <a:rPr lang="en" sz="1500"/>
              <a:t>Alma regression that started in Fall 2023, most likely related to the new Unified PO Line Task List</a:t>
            </a:r>
            <a:endParaRPr sz="1500"/>
          </a:p>
          <a:p>
            <a:pPr indent="-323850" lvl="0" marL="457200" rtl="0" algn="l">
              <a:spcBef>
                <a:spcPts val="0"/>
              </a:spcBef>
              <a:spcAft>
                <a:spcPts val="0"/>
              </a:spcAft>
              <a:buSzPts val="1500"/>
              <a:buChar char="●"/>
            </a:pPr>
            <a:r>
              <a:rPr lang="en" sz="1500"/>
              <a:t>Issue: When POLs were linked to e-inventories that are linked to licenses/amendments, saving the POLs (i.e., clicking “Save”) removed the linkage between the e-inventories &amp; the licenses/amendments.</a:t>
            </a:r>
            <a:endParaRPr sz="1500"/>
          </a:p>
          <a:p>
            <a:pPr indent="-323850" lvl="0" marL="457200" rtl="0" algn="l">
              <a:spcBef>
                <a:spcPts val="0"/>
              </a:spcBef>
              <a:spcAft>
                <a:spcPts val="0"/>
              </a:spcAft>
              <a:buSzPts val="1500"/>
              <a:buChar char="●"/>
            </a:pPr>
            <a:r>
              <a:rPr lang="en" sz="1500"/>
              <a:t>Regression fixed in the Feb. 2024 Alma release (Feb. 4, 2024 to be exact)</a:t>
            </a:r>
            <a:endParaRPr sz="1500">
              <a:highlight>
                <a:srgbClr val="FFFF00"/>
              </a:highlight>
            </a:endParaRPr>
          </a:p>
          <a:p>
            <a:pPr indent="-323850" lvl="0" marL="457200" rtl="0" algn="l">
              <a:spcBef>
                <a:spcPts val="0"/>
              </a:spcBef>
              <a:spcAft>
                <a:spcPts val="0"/>
              </a:spcAft>
              <a:buSzPts val="1500"/>
              <a:buChar char="●"/>
            </a:pPr>
            <a:r>
              <a:rPr lang="en" sz="1500"/>
              <a:t>Cleanup necessary if </a:t>
            </a:r>
            <a:r>
              <a:rPr lang="en" sz="1500"/>
              <a:t>e-inventory/license linking is important to you, a cleanup project is necessary.</a:t>
            </a:r>
            <a:endParaRPr sz="1500"/>
          </a:p>
          <a:p>
            <a:pPr indent="-323850" lvl="1" marL="914400" rtl="0" algn="l">
              <a:spcBef>
                <a:spcPts val="0"/>
              </a:spcBef>
              <a:spcAft>
                <a:spcPts val="0"/>
              </a:spcAft>
              <a:buSzPts val="1500"/>
              <a:buChar char="○"/>
            </a:pPr>
            <a:r>
              <a:rPr lang="en" sz="1500"/>
              <a:t>Run an analytics report to find the e-inventories unlinked from the licenses/amendments to get them relinked.</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2"/>
          <p:cNvSpPr txBox="1"/>
          <p:nvPr>
            <p:ph type="title"/>
          </p:nvPr>
        </p:nvSpPr>
        <p:spPr>
          <a:xfrm>
            <a:off x="387900" y="318400"/>
            <a:ext cx="8368200" cy="206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Let’s work together to record</a:t>
            </a:r>
            <a:endParaRPr sz="2800"/>
          </a:p>
          <a:p>
            <a:pPr indent="0" lvl="0" marL="0" rtl="0" algn="ctr">
              <a:spcBef>
                <a:spcPts val="0"/>
              </a:spcBef>
              <a:spcAft>
                <a:spcPts val="0"/>
              </a:spcAft>
              <a:buNone/>
            </a:pPr>
            <a:r>
              <a:rPr lang="en" sz="8700"/>
              <a:t>Best Practices</a:t>
            </a:r>
            <a:endParaRPr sz="8600"/>
          </a:p>
        </p:txBody>
      </p:sp>
      <p:grpSp>
        <p:nvGrpSpPr>
          <p:cNvPr id="401" name="Google Shape;401;p32"/>
          <p:cNvGrpSpPr/>
          <p:nvPr/>
        </p:nvGrpSpPr>
        <p:grpSpPr>
          <a:xfrm>
            <a:off x="233374" y="3023008"/>
            <a:ext cx="2501500" cy="1565802"/>
            <a:chOff x="4377289" y="2670476"/>
            <a:chExt cx="2178248" cy="1363464"/>
          </a:xfrm>
        </p:grpSpPr>
        <p:sp>
          <p:nvSpPr>
            <p:cNvPr id="402" name="Google Shape;402;p32"/>
            <p:cNvSpPr/>
            <p:nvPr/>
          </p:nvSpPr>
          <p:spPr>
            <a:xfrm>
              <a:off x="4659418" y="2670476"/>
              <a:ext cx="740489" cy="724539"/>
            </a:xfrm>
            <a:custGeom>
              <a:rect b="b" l="l" r="r" t="t"/>
              <a:pathLst>
                <a:path extrusionOk="0" h="69684" w="71218">
                  <a:moveTo>
                    <a:pt x="42998" y="0"/>
                  </a:moveTo>
                  <a:cubicBezTo>
                    <a:pt x="33691" y="0"/>
                    <a:pt x="27153" y="4037"/>
                    <a:pt x="26753" y="11242"/>
                  </a:cubicBezTo>
                  <a:cubicBezTo>
                    <a:pt x="26519" y="16412"/>
                    <a:pt x="27020" y="21983"/>
                    <a:pt x="24785" y="26920"/>
                  </a:cubicBezTo>
                  <a:cubicBezTo>
                    <a:pt x="22516" y="32090"/>
                    <a:pt x="16512" y="34158"/>
                    <a:pt x="11775" y="36426"/>
                  </a:cubicBezTo>
                  <a:cubicBezTo>
                    <a:pt x="5171" y="39329"/>
                    <a:pt x="834" y="44265"/>
                    <a:pt x="434" y="51904"/>
                  </a:cubicBezTo>
                  <a:cubicBezTo>
                    <a:pt x="0" y="60777"/>
                    <a:pt x="4570" y="67182"/>
                    <a:pt x="12810" y="69684"/>
                  </a:cubicBezTo>
                  <a:lnTo>
                    <a:pt x="47935" y="57875"/>
                  </a:lnTo>
                  <a:cubicBezTo>
                    <a:pt x="49599" y="58356"/>
                    <a:pt x="51210" y="58593"/>
                    <a:pt x="52769" y="58593"/>
                  </a:cubicBezTo>
                  <a:cubicBezTo>
                    <a:pt x="56618" y="58593"/>
                    <a:pt x="60151" y="57150"/>
                    <a:pt x="63379" y="54373"/>
                  </a:cubicBezTo>
                  <a:cubicBezTo>
                    <a:pt x="67949" y="50670"/>
                    <a:pt x="71218" y="44232"/>
                    <a:pt x="66882" y="39095"/>
                  </a:cubicBezTo>
                  <a:cubicBezTo>
                    <a:pt x="63379" y="34992"/>
                    <a:pt x="55974" y="34992"/>
                    <a:pt x="53038" y="30656"/>
                  </a:cubicBezTo>
                  <a:cubicBezTo>
                    <a:pt x="50370" y="26720"/>
                    <a:pt x="55307" y="20348"/>
                    <a:pt x="56141" y="16379"/>
                  </a:cubicBezTo>
                  <a:cubicBezTo>
                    <a:pt x="57375" y="8540"/>
                    <a:pt x="51704" y="0"/>
                    <a:pt x="42998"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2"/>
            <p:cNvSpPr/>
            <p:nvPr/>
          </p:nvSpPr>
          <p:spPr>
            <a:xfrm>
              <a:off x="5728116" y="2899503"/>
              <a:ext cx="160881" cy="387806"/>
            </a:xfrm>
            <a:custGeom>
              <a:rect b="b" l="l" r="r" t="t"/>
              <a:pathLst>
                <a:path extrusionOk="0" h="37298" w="15473">
                  <a:moveTo>
                    <a:pt x="7857" y="1"/>
                  </a:moveTo>
                  <a:cubicBezTo>
                    <a:pt x="7252" y="1"/>
                    <a:pt x="6705" y="410"/>
                    <a:pt x="6633" y="1324"/>
                  </a:cubicBezTo>
                  <a:cubicBezTo>
                    <a:pt x="6466" y="3459"/>
                    <a:pt x="5899" y="13333"/>
                    <a:pt x="4965" y="14000"/>
                  </a:cubicBezTo>
                  <a:cubicBezTo>
                    <a:pt x="4844" y="14093"/>
                    <a:pt x="4719" y="14137"/>
                    <a:pt x="4592" y="14137"/>
                  </a:cubicBezTo>
                  <a:cubicBezTo>
                    <a:pt x="3814" y="14137"/>
                    <a:pt x="2984" y="12482"/>
                    <a:pt x="2697" y="10531"/>
                  </a:cubicBezTo>
                  <a:cubicBezTo>
                    <a:pt x="2445" y="8866"/>
                    <a:pt x="1565" y="8168"/>
                    <a:pt x="883" y="8168"/>
                  </a:cubicBezTo>
                  <a:cubicBezTo>
                    <a:pt x="389" y="8168"/>
                    <a:pt x="0" y="8533"/>
                    <a:pt x="28" y="9163"/>
                  </a:cubicBezTo>
                  <a:cubicBezTo>
                    <a:pt x="28" y="9364"/>
                    <a:pt x="228" y="19871"/>
                    <a:pt x="4398" y="21639"/>
                  </a:cubicBezTo>
                  <a:cubicBezTo>
                    <a:pt x="4398" y="21639"/>
                    <a:pt x="1896" y="30312"/>
                    <a:pt x="395" y="35182"/>
                  </a:cubicBezTo>
                  <a:cubicBezTo>
                    <a:pt x="3798" y="36967"/>
                    <a:pt x="7279" y="37298"/>
                    <a:pt x="9392" y="37298"/>
                  </a:cubicBezTo>
                  <a:cubicBezTo>
                    <a:pt x="10634" y="37298"/>
                    <a:pt x="11403" y="37183"/>
                    <a:pt x="11403" y="37183"/>
                  </a:cubicBezTo>
                  <a:cubicBezTo>
                    <a:pt x="11403" y="37183"/>
                    <a:pt x="12070" y="25909"/>
                    <a:pt x="12137" y="22806"/>
                  </a:cubicBezTo>
                  <a:cubicBezTo>
                    <a:pt x="12137" y="22806"/>
                    <a:pt x="15473" y="19337"/>
                    <a:pt x="14705" y="15068"/>
                  </a:cubicBezTo>
                  <a:cubicBezTo>
                    <a:pt x="13905" y="10831"/>
                    <a:pt x="9101" y="10398"/>
                    <a:pt x="9101" y="10398"/>
                  </a:cubicBezTo>
                  <a:cubicBezTo>
                    <a:pt x="9101" y="10398"/>
                    <a:pt x="9768" y="3960"/>
                    <a:pt x="9602" y="1858"/>
                  </a:cubicBezTo>
                  <a:cubicBezTo>
                    <a:pt x="9526" y="690"/>
                    <a:pt x="8642" y="1"/>
                    <a:pt x="7857"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2"/>
            <p:cNvSpPr/>
            <p:nvPr/>
          </p:nvSpPr>
          <p:spPr>
            <a:xfrm>
              <a:off x="5806049" y="2984205"/>
              <a:ext cx="54358" cy="89335"/>
            </a:xfrm>
            <a:custGeom>
              <a:rect b="b" l="l" r="r" t="t"/>
              <a:pathLst>
                <a:path extrusionOk="0" h="8592" w="5228">
                  <a:moveTo>
                    <a:pt x="3737" y="0"/>
                  </a:moveTo>
                  <a:cubicBezTo>
                    <a:pt x="3089" y="0"/>
                    <a:pt x="2340" y="520"/>
                    <a:pt x="1740" y="1985"/>
                  </a:cubicBezTo>
                  <a:cubicBezTo>
                    <a:pt x="1106" y="3486"/>
                    <a:pt x="472" y="5421"/>
                    <a:pt x="105" y="7389"/>
                  </a:cubicBezTo>
                  <a:cubicBezTo>
                    <a:pt x="0" y="7977"/>
                    <a:pt x="543" y="8591"/>
                    <a:pt x="1209" y="8591"/>
                  </a:cubicBezTo>
                  <a:cubicBezTo>
                    <a:pt x="1601" y="8591"/>
                    <a:pt x="2036" y="8378"/>
                    <a:pt x="2407" y="7822"/>
                  </a:cubicBezTo>
                  <a:cubicBezTo>
                    <a:pt x="3207" y="6588"/>
                    <a:pt x="5075" y="3419"/>
                    <a:pt x="5209" y="1651"/>
                  </a:cubicBezTo>
                  <a:cubicBezTo>
                    <a:pt x="5228" y="847"/>
                    <a:pt x="4564" y="0"/>
                    <a:pt x="3737" y="0"/>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2"/>
            <p:cNvSpPr/>
            <p:nvPr/>
          </p:nvSpPr>
          <p:spPr>
            <a:xfrm>
              <a:off x="5831566" y="3002526"/>
              <a:ext cx="59682" cy="82837"/>
            </a:xfrm>
            <a:custGeom>
              <a:rect b="b" l="l" r="r" t="t"/>
              <a:pathLst>
                <a:path extrusionOk="0" h="7967" w="5740">
                  <a:moveTo>
                    <a:pt x="4241" y="1"/>
                  </a:moveTo>
                  <a:cubicBezTo>
                    <a:pt x="3611" y="1"/>
                    <a:pt x="2854" y="482"/>
                    <a:pt x="2154" y="1824"/>
                  </a:cubicBezTo>
                  <a:cubicBezTo>
                    <a:pt x="1421" y="3292"/>
                    <a:pt x="653" y="4759"/>
                    <a:pt x="153" y="6661"/>
                  </a:cubicBezTo>
                  <a:cubicBezTo>
                    <a:pt x="1" y="7271"/>
                    <a:pt x="545" y="7966"/>
                    <a:pt x="1248" y="7966"/>
                  </a:cubicBezTo>
                  <a:cubicBezTo>
                    <a:pt x="1622" y="7966"/>
                    <a:pt x="2040" y="7770"/>
                    <a:pt x="2421" y="7261"/>
                  </a:cubicBezTo>
                  <a:cubicBezTo>
                    <a:pt x="3289" y="6094"/>
                    <a:pt x="5423" y="3558"/>
                    <a:pt x="5624" y="1757"/>
                  </a:cubicBezTo>
                  <a:cubicBezTo>
                    <a:pt x="5740" y="924"/>
                    <a:pt x="5113" y="1"/>
                    <a:pt x="4241"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2"/>
            <p:cNvSpPr/>
            <p:nvPr/>
          </p:nvSpPr>
          <p:spPr>
            <a:xfrm>
              <a:off x="5851385" y="3029592"/>
              <a:ext cx="67116" cy="68052"/>
            </a:xfrm>
            <a:custGeom>
              <a:rect b="b" l="l" r="r" t="t"/>
              <a:pathLst>
                <a:path extrusionOk="0" h="6545" w="6455">
                  <a:moveTo>
                    <a:pt x="4934" y="1"/>
                  </a:moveTo>
                  <a:cubicBezTo>
                    <a:pt x="4333" y="1"/>
                    <a:pt x="3566" y="391"/>
                    <a:pt x="2717" y="1456"/>
                  </a:cubicBezTo>
                  <a:cubicBezTo>
                    <a:pt x="1716" y="2690"/>
                    <a:pt x="1182" y="3391"/>
                    <a:pt x="282" y="5192"/>
                  </a:cubicBezTo>
                  <a:cubicBezTo>
                    <a:pt x="1" y="5778"/>
                    <a:pt x="509" y="6544"/>
                    <a:pt x="1299" y="6544"/>
                  </a:cubicBezTo>
                  <a:cubicBezTo>
                    <a:pt x="1634" y="6544"/>
                    <a:pt x="2020" y="6407"/>
                    <a:pt x="2417" y="6059"/>
                  </a:cubicBezTo>
                  <a:cubicBezTo>
                    <a:pt x="3517" y="5125"/>
                    <a:pt x="5586" y="3624"/>
                    <a:pt x="6186" y="1889"/>
                  </a:cubicBezTo>
                  <a:cubicBezTo>
                    <a:pt x="6455" y="1041"/>
                    <a:pt x="5916" y="1"/>
                    <a:pt x="4934"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2"/>
            <p:cNvSpPr/>
            <p:nvPr/>
          </p:nvSpPr>
          <p:spPr>
            <a:xfrm>
              <a:off x="5805405" y="3001372"/>
              <a:ext cx="54805" cy="79780"/>
            </a:xfrm>
            <a:custGeom>
              <a:rect b="b" l="l" r="r" t="t"/>
              <a:pathLst>
                <a:path extrusionOk="0" fill="none" h="7673" w="5271">
                  <a:moveTo>
                    <a:pt x="167" y="5738"/>
                  </a:moveTo>
                  <a:cubicBezTo>
                    <a:pt x="0" y="6672"/>
                    <a:pt x="1468" y="7672"/>
                    <a:pt x="2469" y="6171"/>
                  </a:cubicBezTo>
                  <a:cubicBezTo>
                    <a:pt x="3269" y="4937"/>
                    <a:pt x="5137" y="1768"/>
                    <a:pt x="5271" y="0"/>
                  </a:cubicBezTo>
                </a:path>
              </a:pathLst>
            </a:custGeom>
            <a:noFill/>
            <a:ln cap="rnd" cmpd="sng" w="10850">
              <a:solidFill>
                <a:srgbClr val="F48B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5830724" y="3020796"/>
              <a:ext cx="59318" cy="72491"/>
            </a:xfrm>
            <a:custGeom>
              <a:rect b="b" l="l" r="r" t="t"/>
              <a:pathLst>
                <a:path extrusionOk="0" fill="none" h="6972" w="5705">
                  <a:moveTo>
                    <a:pt x="2235" y="67"/>
                  </a:moveTo>
                  <a:cubicBezTo>
                    <a:pt x="1502" y="1535"/>
                    <a:pt x="734" y="3002"/>
                    <a:pt x="234" y="4904"/>
                  </a:cubicBezTo>
                  <a:cubicBezTo>
                    <a:pt x="1" y="5838"/>
                    <a:pt x="1402" y="6972"/>
                    <a:pt x="2502" y="5504"/>
                  </a:cubicBezTo>
                  <a:cubicBezTo>
                    <a:pt x="3370" y="4337"/>
                    <a:pt x="5504" y="1801"/>
                    <a:pt x="5705" y="0"/>
                  </a:cubicBezTo>
                </a:path>
              </a:pathLst>
            </a:custGeom>
            <a:noFill/>
            <a:ln cap="rnd" cmpd="sng" w="10850">
              <a:solidFill>
                <a:srgbClr val="F48B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
            <p:cNvSpPr/>
            <p:nvPr/>
          </p:nvSpPr>
          <p:spPr>
            <a:xfrm>
              <a:off x="5850147" y="3049234"/>
              <a:ext cx="65567" cy="55502"/>
            </a:xfrm>
            <a:custGeom>
              <a:rect b="b" l="l" r="r" t="t"/>
              <a:pathLst>
                <a:path extrusionOk="0" fill="none" h="5338" w="6306">
                  <a:moveTo>
                    <a:pt x="401" y="3303"/>
                  </a:moveTo>
                  <a:cubicBezTo>
                    <a:pt x="1" y="4137"/>
                    <a:pt x="1201" y="5338"/>
                    <a:pt x="2536" y="4170"/>
                  </a:cubicBezTo>
                  <a:cubicBezTo>
                    <a:pt x="3636" y="3236"/>
                    <a:pt x="5705" y="1735"/>
                    <a:pt x="6305" y="0"/>
                  </a:cubicBezTo>
                </a:path>
              </a:pathLst>
            </a:custGeom>
            <a:noFill/>
            <a:ln cap="rnd" cmpd="sng" w="10850">
              <a:solidFill>
                <a:srgbClr val="F48B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2"/>
            <p:cNvSpPr/>
            <p:nvPr/>
          </p:nvSpPr>
          <p:spPr>
            <a:xfrm>
              <a:off x="4978866" y="3102493"/>
              <a:ext cx="939227" cy="806274"/>
            </a:xfrm>
            <a:custGeom>
              <a:rect b="b" l="l" r="r" t="t"/>
              <a:pathLst>
                <a:path extrusionOk="0" h="77545" w="90332">
                  <a:moveTo>
                    <a:pt x="15454" y="1"/>
                  </a:moveTo>
                  <a:cubicBezTo>
                    <a:pt x="9089" y="1"/>
                    <a:pt x="0" y="71333"/>
                    <a:pt x="0" y="71333"/>
                  </a:cubicBezTo>
                  <a:cubicBezTo>
                    <a:pt x="0" y="71333"/>
                    <a:pt x="32264" y="77544"/>
                    <a:pt x="55340" y="77544"/>
                  </a:cubicBezTo>
                  <a:cubicBezTo>
                    <a:pt x="61458" y="77544"/>
                    <a:pt x="66930" y="77108"/>
                    <a:pt x="70984" y="76003"/>
                  </a:cubicBezTo>
                  <a:cubicBezTo>
                    <a:pt x="90332" y="70699"/>
                    <a:pt x="85328" y="8021"/>
                    <a:pt x="85328" y="8021"/>
                  </a:cubicBezTo>
                  <a:cubicBezTo>
                    <a:pt x="81092" y="6687"/>
                    <a:pt x="72652" y="5686"/>
                    <a:pt x="72652" y="5686"/>
                  </a:cubicBezTo>
                  <a:cubicBezTo>
                    <a:pt x="72652" y="5686"/>
                    <a:pt x="60964" y="35584"/>
                    <a:pt x="55284" y="35584"/>
                  </a:cubicBezTo>
                  <a:cubicBezTo>
                    <a:pt x="55120" y="35584"/>
                    <a:pt x="54960" y="35559"/>
                    <a:pt x="54806" y="35508"/>
                  </a:cubicBezTo>
                  <a:cubicBezTo>
                    <a:pt x="46067" y="32539"/>
                    <a:pt x="21983" y="1216"/>
                    <a:pt x="15612" y="15"/>
                  </a:cubicBezTo>
                  <a:cubicBezTo>
                    <a:pt x="15559" y="6"/>
                    <a:pt x="15507" y="1"/>
                    <a:pt x="15454" y="1"/>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2"/>
            <p:cNvSpPr/>
            <p:nvPr/>
          </p:nvSpPr>
          <p:spPr>
            <a:xfrm>
              <a:off x="4996210" y="2913966"/>
              <a:ext cx="135968" cy="213398"/>
            </a:xfrm>
            <a:custGeom>
              <a:rect b="b" l="l" r="r" t="t"/>
              <a:pathLst>
                <a:path extrusionOk="0" h="20524" w="13077">
                  <a:moveTo>
                    <a:pt x="5538" y="0"/>
                  </a:moveTo>
                  <a:lnTo>
                    <a:pt x="0" y="13777"/>
                  </a:lnTo>
                  <a:cubicBezTo>
                    <a:pt x="0" y="13777"/>
                    <a:pt x="1898" y="20524"/>
                    <a:pt x="9816" y="20524"/>
                  </a:cubicBezTo>
                  <a:cubicBezTo>
                    <a:pt x="10806" y="20524"/>
                    <a:pt x="11890" y="20418"/>
                    <a:pt x="13076" y="20181"/>
                  </a:cubicBezTo>
                  <a:lnTo>
                    <a:pt x="11975" y="3403"/>
                  </a:lnTo>
                  <a:lnTo>
                    <a:pt x="5538" y="0"/>
                  </a:ln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2"/>
            <p:cNvSpPr/>
            <p:nvPr/>
          </p:nvSpPr>
          <p:spPr>
            <a:xfrm>
              <a:off x="5216991" y="2828765"/>
              <a:ext cx="34811" cy="59765"/>
            </a:xfrm>
            <a:custGeom>
              <a:rect b="b" l="l" r="r" t="t"/>
              <a:pathLst>
                <a:path extrusionOk="0" h="5748" w="3348">
                  <a:moveTo>
                    <a:pt x="52" y="0"/>
                  </a:moveTo>
                  <a:cubicBezTo>
                    <a:pt x="14" y="0"/>
                    <a:pt x="1" y="38"/>
                    <a:pt x="16" y="122"/>
                  </a:cubicBezTo>
                  <a:cubicBezTo>
                    <a:pt x="216" y="1289"/>
                    <a:pt x="583" y="5426"/>
                    <a:pt x="1016" y="5692"/>
                  </a:cubicBezTo>
                  <a:cubicBezTo>
                    <a:pt x="1067" y="5730"/>
                    <a:pt x="1142" y="5747"/>
                    <a:pt x="1234" y="5747"/>
                  </a:cubicBezTo>
                  <a:cubicBezTo>
                    <a:pt x="1874" y="5747"/>
                    <a:pt x="3347" y="4925"/>
                    <a:pt x="3318" y="4458"/>
                  </a:cubicBezTo>
                  <a:cubicBezTo>
                    <a:pt x="3257" y="3972"/>
                    <a:pt x="430" y="0"/>
                    <a:pt x="52" y="0"/>
                  </a:cubicBezTo>
                  <a:close/>
                </a:path>
              </a:pathLst>
            </a:custGeom>
            <a:solidFill>
              <a:srgbClr val="DD4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2"/>
            <p:cNvSpPr/>
            <p:nvPr/>
          </p:nvSpPr>
          <p:spPr>
            <a:xfrm>
              <a:off x="5041649" y="2745394"/>
              <a:ext cx="191803" cy="226499"/>
            </a:xfrm>
            <a:custGeom>
              <a:rect b="b" l="l" r="r" t="t"/>
              <a:pathLst>
                <a:path extrusionOk="0" h="21784" w="18447">
                  <a:moveTo>
                    <a:pt x="14077" y="1"/>
                  </a:moveTo>
                  <a:cubicBezTo>
                    <a:pt x="12175" y="5571"/>
                    <a:pt x="7405" y="9974"/>
                    <a:pt x="1268" y="11042"/>
                  </a:cubicBezTo>
                  <a:cubicBezTo>
                    <a:pt x="867" y="11142"/>
                    <a:pt x="400" y="11175"/>
                    <a:pt x="0" y="11209"/>
                  </a:cubicBezTo>
                  <a:lnTo>
                    <a:pt x="600" y="14678"/>
                  </a:lnTo>
                  <a:cubicBezTo>
                    <a:pt x="1344" y="18840"/>
                    <a:pt x="5002" y="21784"/>
                    <a:pt x="9143" y="21784"/>
                  </a:cubicBezTo>
                  <a:cubicBezTo>
                    <a:pt x="9648" y="21784"/>
                    <a:pt x="10160" y="21740"/>
                    <a:pt x="10674" y="21649"/>
                  </a:cubicBezTo>
                  <a:cubicBezTo>
                    <a:pt x="15344" y="20815"/>
                    <a:pt x="18447" y="16312"/>
                    <a:pt x="17613" y="11609"/>
                  </a:cubicBezTo>
                  <a:lnTo>
                    <a:pt x="16345" y="4470"/>
                  </a:lnTo>
                  <a:cubicBezTo>
                    <a:pt x="16011" y="2702"/>
                    <a:pt x="15211" y="1201"/>
                    <a:pt x="14077"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2"/>
            <p:cNvSpPr/>
            <p:nvPr/>
          </p:nvSpPr>
          <p:spPr>
            <a:xfrm>
              <a:off x="5007305" y="2858940"/>
              <a:ext cx="77701" cy="71888"/>
            </a:xfrm>
            <a:custGeom>
              <a:rect b="b" l="l" r="r" t="t"/>
              <a:pathLst>
                <a:path extrusionOk="0" h="6914" w="7473">
                  <a:moveTo>
                    <a:pt x="3748" y="1"/>
                  </a:moveTo>
                  <a:cubicBezTo>
                    <a:pt x="3546" y="1"/>
                    <a:pt x="3341" y="18"/>
                    <a:pt x="3136" y="55"/>
                  </a:cubicBezTo>
                  <a:cubicBezTo>
                    <a:pt x="1235" y="389"/>
                    <a:pt x="1" y="2190"/>
                    <a:pt x="334" y="4058"/>
                  </a:cubicBezTo>
                  <a:cubicBezTo>
                    <a:pt x="632" y="5725"/>
                    <a:pt x="2098" y="6913"/>
                    <a:pt x="3737" y="6913"/>
                  </a:cubicBezTo>
                  <a:cubicBezTo>
                    <a:pt x="3935" y="6913"/>
                    <a:pt x="4136" y="6896"/>
                    <a:pt x="4337" y="6860"/>
                  </a:cubicBezTo>
                  <a:cubicBezTo>
                    <a:pt x="6205" y="6526"/>
                    <a:pt x="7473" y="4725"/>
                    <a:pt x="7139" y="2857"/>
                  </a:cubicBezTo>
                  <a:cubicBezTo>
                    <a:pt x="6842" y="1165"/>
                    <a:pt x="5382" y="1"/>
                    <a:pt x="3748"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2"/>
            <p:cNvSpPr/>
            <p:nvPr/>
          </p:nvSpPr>
          <p:spPr>
            <a:xfrm>
              <a:off x="5021176" y="2872021"/>
              <a:ext cx="49960" cy="46290"/>
            </a:xfrm>
            <a:custGeom>
              <a:rect b="b" l="l" r="r" t="t"/>
              <a:pathLst>
                <a:path extrusionOk="0" h="4452" w="4805">
                  <a:moveTo>
                    <a:pt x="2394" y="306"/>
                  </a:moveTo>
                  <a:cubicBezTo>
                    <a:pt x="3321" y="306"/>
                    <a:pt x="4095" y="938"/>
                    <a:pt x="4304" y="1866"/>
                  </a:cubicBezTo>
                  <a:cubicBezTo>
                    <a:pt x="4471" y="2867"/>
                    <a:pt x="3804" y="3867"/>
                    <a:pt x="2736" y="4101"/>
                  </a:cubicBezTo>
                  <a:cubicBezTo>
                    <a:pt x="2611" y="4126"/>
                    <a:pt x="2486" y="4138"/>
                    <a:pt x="2363" y="4138"/>
                  </a:cubicBezTo>
                  <a:cubicBezTo>
                    <a:pt x="1992" y="4138"/>
                    <a:pt x="1635" y="4026"/>
                    <a:pt x="1335" y="3801"/>
                  </a:cubicBezTo>
                  <a:cubicBezTo>
                    <a:pt x="902" y="3500"/>
                    <a:pt x="635" y="3033"/>
                    <a:pt x="535" y="2533"/>
                  </a:cubicBezTo>
                  <a:cubicBezTo>
                    <a:pt x="368" y="1599"/>
                    <a:pt x="902" y="665"/>
                    <a:pt x="1836" y="365"/>
                  </a:cubicBezTo>
                  <a:cubicBezTo>
                    <a:pt x="1902" y="332"/>
                    <a:pt x="2002" y="332"/>
                    <a:pt x="2069" y="332"/>
                  </a:cubicBezTo>
                  <a:cubicBezTo>
                    <a:pt x="2179" y="314"/>
                    <a:pt x="2287" y="306"/>
                    <a:pt x="2394" y="306"/>
                  </a:cubicBezTo>
                  <a:close/>
                  <a:moveTo>
                    <a:pt x="2372" y="1"/>
                  </a:moveTo>
                  <a:cubicBezTo>
                    <a:pt x="2250" y="1"/>
                    <a:pt x="2126" y="11"/>
                    <a:pt x="2002" y="31"/>
                  </a:cubicBezTo>
                  <a:cubicBezTo>
                    <a:pt x="801" y="265"/>
                    <a:pt x="1" y="1399"/>
                    <a:pt x="201" y="2633"/>
                  </a:cubicBezTo>
                  <a:cubicBezTo>
                    <a:pt x="301" y="3200"/>
                    <a:pt x="635" y="3701"/>
                    <a:pt x="1135" y="4034"/>
                  </a:cubicBezTo>
                  <a:cubicBezTo>
                    <a:pt x="1552" y="4312"/>
                    <a:pt x="2015" y="4451"/>
                    <a:pt x="2506" y="4451"/>
                  </a:cubicBezTo>
                  <a:cubicBezTo>
                    <a:pt x="2604" y="4451"/>
                    <a:pt x="2703" y="4446"/>
                    <a:pt x="2803" y="4434"/>
                  </a:cubicBezTo>
                  <a:cubicBezTo>
                    <a:pt x="2903" y="4368"/>
                    <a:pt x="3003" y="4368"/>
                    <a:pt x="3070" y="4334"/>
                  </a:cubicBezTo>
                  <a:cubicBezTo>
                    <a:pt x="4171" y="4001"/>
                    <a:pt x="4804" y="2933"/>
                    <a:pt x="4571" y="1833"/>
                  </a:cubicBezTo>
                  <a:cubicBezTo>
                    <a:pt x="4391" y="756"/>
                    <a:pt x="3434" y="1"/>
                    <a:pt x="2372" y="1"/>
                  </a:cubicBezTo>
                  <a:close/>
                </a:path>
              </a:pathLst>
            </a:custGeom>
            <a:solidFill>
              <a:srgbClr val="DD4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2"/>
            <p:cNvSpPr/>
            <p:nvPr/>
          </p:nvSpPr>
          <p:spPr>
            <a:xfrm>
              <a:off x="5179694" y="2823722"/>
              <a:ext cx="18736" cy="30652"/>
            </a:xfrm>
            <a:custGeom>
              <a:rect b="b" l="l" r="r" t="t"/>
              <a:pathLst>
                <a:path extrusionOk="0" h="2948" w="1802">
                  <a:moveTo>
                    <a:pt x="704" y="1"/>
                  </a:moveTo>
                  <a:cubicBezTo>
                    <a:pt x="680" y="1"/>
                    <a:pt x="657" y="3"/>
                    <a:pt x="634" y="6"/>
                  </a:cubicBezTo>
                  <a:cubicBezTo>
                    <a:pt x="234" y="73"/>
                    <a:pt x="0" y="807"/>
                    <a:pt x="134" y="1607"/>
                  </a:cubicBezTo>
                  <a:cubicBezTo>
                    <a:pt x="291" y="2397"/>
                    <a:pt x="718" y="2947"/>
                    <a:pt x="1103" y="2947"/>
                  </a:cubicBezTo>
                  <a:cubicBezTo>
                    <a:pt x="1125" y="2947"/>
                    <a:pt x="1146" y="2945"/>
                    <a:pt x="1168" y="2942"/>
                  </a:cubicBezTo>
                  <a:cubicBezTo>
                    <a:pt x="1601" y="2908"/>
                    <a:pt x="1801" y="2141"/>
                    <a:pt x="1668" y="1341"/>
                  </a:cubicBezTo>
                  <a:cubicBezTo>
                    <a:pt x="1573" y="551"/>
                    <a:pt x="1120" y="1"/>
                    <a:pt x="704" y="1"/>
                  </a:cubicBezTo>
                  <a:close/>
                </a:path>
              </a:pathLst>
            </a:custGeom>
            <a:solidFill>
              <a:srgbClr val="110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2"/>
            <p:cNvSpPr/>
            <p:nvPr/>
          </p:nvSpPr>
          <p:spPr>
            <a:xfrm>
              <a:off x="5172758" y="2894969"/>
              <a:ext cx="33979" cy="26358"/>
            </a:xfrm>
            <a:custGeom>
              <a:rect b="b" l="l" r="r" t="t"/>
              <a:pathLst>
                <a:path extrusionOk="0" h="2535" w="3268">
                  <a:moveTo>
                    <a:pt x="234" y="1"/>
                  </a:moveTo>
                  <a:cubicBezTo>
                    <a:pt x="117" y="1"/>
                    <a:pt x="0" y="76"/>
                    <a:pt x="0" y="226"/>
                  </a:cubicBezTo>
                  <a:cubicBezTo>
                    <a:pt x="52" y="1534"/>
                    <a:pt x="905" y="2535"/>
                    <a:pt x="2060" y="2535"/>
                  </a:cubicBezTo>
                  <a:cubicBezTo>
                    <a:pt x="2377" y="2535"/>
                    <a:pt x="2717" y="2459"/>
                    <a:pt x="3069" y="2294"/>
                  </a:cubicBezTo>
                  <a:cubicBezTo>
                    <a:pt x="3267" y="2181"/>
                    <a:pt x="3152" y="1898"/>
                    <a:pt x="2970" y="1898"/>
                  </a:cubicBezTo>
                  <a:cubicBezTo>
                    <a:pt x="2938" y="1898"/>
                    <a:pt x="2904" y="1907"/>
                    <a:pt x="2869" y="1927"/>
                  </a:cubicBezTo>
                  <a:cubicBezTo>
                    <a:pt x="2579" y="2061"/>
                    <a:pt x="2308" y="2122"/>
                    <a:pt x="2059" y="2122"/>
                  </a:cubicBezTo>
                  <a:cubicBezTo>
                    <a:pt x="1132" y="2122"/>
                    <a:pt x="520" y="1278"/>
                    <a:pt x="467" y="226"/>
                  </a:cubicBezTo>
                  <a:cubicBezTo>
                    <a:pt x="467" y="76"/>
                    <a:pt x="350" y="1"/>
                    <a:pt x="234" y="1"/>
                  </a:cubicBezTo>
                  <a:close/>
                </a:path>
              </a:pathLst>
            </a:custGeom>
            <a:solidFill>
              <a:srgbClr val="110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2"/>
            <p:cNvSpPr/>
            <p:nvPr/>
          </p:nvSpPr>
          <p:spPr>
            <a:xfrm>
              <a:off x="5147782" y="2852015"/>
              <a:ext cx="35383" cy="32773"/>
            </a:xfrm>
            <a:custGeom>
              <a:rect b="b" l="l" r="r" t="t"/>
              <a:pathLst>
                <a:path extrusionOk="0" h="3152" w="3403">
                  <a:moveTo>
                    <a:pt x="1706" y="0"/>
                  </a:moveTo>
                  <a:cubicBezTo>
                    <a:pt x="1626" y="0"/>
                    <a:pt x="1547" y="7"/>
                    <a:pt x="1468" y="21"/>
                  </a:cubicBezTo>
                  <a:cubicBezTo>
                    <a:pt x="567" y="187"/>
                    <a:pt x="0" y="955"/>
                    <a:pt x="167" y="1855"/>
                  </a:cubicBezTo>
                  <a:cubicBezTo>
                    <a:pt x="314" y="2620"/>
                    <a:pt x="955" y="3152"/>
                    <a:pt x="1699" y="3152"/>
                  </a:cubicBezTo>
                  <a:cubicBezTo>
                    <a:pt x="1798" y="3152"/>
                    <a:pt x="1900" y="3142"/>
                    <a:pt x="2002" y="3123"/>
                  </a:cubicBezTo>
                  <a:cubicBezTo>
                    <a:pt x="2836" y="2956"/>
                    <a:pt x="3403" y="2189"/>
                    <a:pt x="3236" y="1288"/>
                  </a:cubicBezTo>
                  <a:cubicBezTo>
                    <a:pt x="3086" y="510"/>
                    <a:pt x="2399" y="0"/>
                    <a:pt x="1706" y="0"/>
                  </a:cubicBezTo>
                  <a:close/>
                </a:path>
              </a:pathLst>
            </a:custGeom>
            <a:solidFill>
              <a:srgbClr val="F48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2"/>
            <p:cNvSpPr/>
            <p:nvPr/>
          </p:nvSpPr>
          <p:spPr>
            <a:xfrm>
              <a:off x="4613636" y="3057209"/>
              <a:ext cx="874367" cy="808822"/>
            </a:xfrm>
            <a:custGeom>
              <a:rect b="b" l="l" r="r" t="t"/>
              <a:pathLst>
                <a:path extrusionOk="0" h="77790" w="84094">
                  <a:moveTo>
                    <a:pt x="36793" y="1"/>
                  </a:moveTo>
                  <a:cubicBezTo>
                    <a:pt x="4036" y="15178"/>
                    <a:pt x="0" y="77790"/>
                    <a:pt x="0" y="77790"/>
                  </a:cubicBezTo>
                  <a:lnTo>
                    <a:pt x="84094" y="77790"/>
                  </a:lnTo>
                  <a:cubicBezTo>
                    <a:pt x="66715" y="11642"/>
                    <a:pt x="49669" y="3703"/>
                    <a:pt x="49669" y="3703"/>
                  </a:cubicBezTo>
                  <a:cubicBezTo>
                    <a:pt x="48679" y="4065"/>
                    <a:pt x="47676" y="4218"/>
                    <a:pt x="46691" y="4218"/>
                  </a:cubicBezTo>
                  <a:cubicBezTo>
                    <a:pt x="41505" y="4218"/>
                    <a:pt x="36793" y="1"/>
                    <a:pt x="36793" y="1"/>
                  </a:cubicBezTo>
                  <a:close/>
                </a:path>
              </a:pathLst>
            </a:custGeom>
            <a:solidFill>
              <a:srgbClr val="C5D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2"/>
            <p:cNvSpPr/>
            <p:nvPr/>
          </p:nvSpPr>
          <p:spPr>
            <a:xfrm>
              <a:off x="4995513" y="3059518"/>
              <a:ext cx="185907" cy="168003"/>
            </a:xfrm>
            <a:custGeom>
              <a:rect b="b" l="l" r="r" t="t"/>
              <a:pathLst>
                <a:path extrusionOk="0" h="16158" w="17880">
                  <a:moveTo>
                    <a:pt x="252" y="0"/>
                  </a:moveTo>
                  <a:cubicBezTo>
                    <a:pt x="227" y="0"/>
                    <a:pt x="199" y="4"/>
                    <a:pt x="167" y="12"/>
                  </a:cubicBezTo>
                  <a:cubicBezTo>
                    <a:pt x="34" y="79"/>
                    <a:pt x="0" y="146"/>
                    <a:pt x="34" y="279"/>
                  </a:cubicBezTo>
                  <a:cubicBezTo>
                    <a:pt x="34" y="312"/>
                    <a:pt x="1535" y="4349"/>
                    <a:pt x="3203" y="8285"/>
                  </a:cubicBezTo>
                  <a:cubicBezTo>
                    <a:pt x="6172" y="15323"/>
                    <a:pt x="7006" y="16124"/>
                    <a:pt x="7439" y="16157"/>
                  </a:cubicBezTo>
                  <a:cubicBezTo>
                    <a:pt x="7506" y="16157"/>
                    <a:pt x="7573" y="16124"/>
                    <a:pt x="7639" y="16124"/>
                  </a:cubicBezTo>
                  <a:cubicBezTo>
                    <a:pt x="8840" y="15790"/>
                    <a:pt x="10875" y="8452"/>
                    <a:pt x="11509" y="5950"/>
                  </a:cubicBezTo>
                  <a:cubicBezTo>
                    <a:pt x="12676" y="8018"/>
                    <a:pt x="16012" y="13956"/>
                    <a:pt x="16946" y="14156"/>
                  </a:cubicBezTo>
                  <a:cubicBezTo>
                    <a:pt x="16965" y="14165"/>
                    <a:pt x="16988" y="14169"/>
                    <a:pt x="17011" y="14169"/>
                  </a:cubicBezTo>
                  <a:cubicBezTo>
                    <a:pt x="17068" y="14169"/>
                    <a:pt x="17132" y="14146"/>
                    <a:pt x="17179" y="14122"/>
                  </a:cubicBezTo>
                  <a:cubicBezTo>
                    <a:pt x="17880" y="13589"/>
                    <a:pt x="15612" y="7918"/>
                    <a:pt x="14177" y="4582"/>
                  </a:cubicBezTo>
                  <a:cubicBezTo>
                    <a:pt x="14126" y="4480"/>
                    <a:pt x="14056" y="4437"/>
                    <a:pt x="13966" y="4437"/>
                  </a:cubicBezTo>
                  <a:cubicBezTo>
                    <a:pt x="13938" y="4437"/>
                    <a:pt x="13909" y="4441"/>
                    <a:pt x="13877" y="4449"/>
                  </a:cubicBezTo>
                  <a:cubicBezTo>
                    <a:pt x="13777" y="4515"/>
                    <a:pt x="13710" y="4615"/>
                    <a:pt x="13777" y="4749"/>
                  </a:cubicBezTo>
                  <a:cubicBezTo>
                    <a:pt x="15478" y="8685"/>
                    <a:pt x="17046" y="13088"/>
                    <a:pt x="16946" y="13755"/>
                  </a:cubicBezTo>
                  <a:cubicBezTo>
                    <a:pt x="16279" y="13355"/>
                    <a:pt x="13777" y="9252"/>
                    <a:pt x="11609" y="5316"/>
                  </a:cubicBezTo>
                  <a:cubicBezTo>
                    <a:pt x="11542" y="5249"/>
                    <a:pt x="11475" y="5183"/>
                    <a:pt x="11375" y="5183"/>
                  </a:cubicBezTo>
                  <a:cubicBezTo>
                    <a:pt x="11309" y="5249"/>
                    <a:pt x="11209" y="5283"/>
                    <a:pt x="11209" y="5349"/>
                  </a:cubicBezTo>
                  <a:cubicBezTo>
                    <a:pt x="10141" y="9519"/>
                    <a:pt x="8306" y="15523"/>
                    <a:pt x="7506" y="15757"/>
                  </a:cubicBezTo>
                  <a:cubicBezTo>
                    <a:pt x="6672" y="15623"/>
                    <a:pt x="3269" y="7751"/>
                    <a:pt x="434" y="146"/>
                  </a:cubicBezTo>
                  <a:cubicBezTo>
                    <a:pt x="383" y="44"/>
                    <a:pt x="332" y="0"/>
                    <a:pt x="252"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2"/>
            <p:cNvSpPr/>
            <p:nvPr/>
          </p:nvSpPr>
          <p:spPr>
            <a:xfrm>
              <a:off x="5114831" y="3142754"/>
              <a:ext cx="166838" cy="707332"/>
            </a:xfrm>
            <a:custGeom>
              <a:rect b="b" l="l" r="r" t="t"/>
              <a:pathLst>
                <a:path extrusionOk="0" h="68029" w="16046">
                  <a:moveTo>
                    <a:pt x="252" y="1"/>
                  </a:moveTo>
                  <a:cubicBezTo>
                    <a:pt x="226" y="1"/>
                    <a:pt x="199" y="5"/>
                    <a:pt x="167" y="13"/>
                  </a:cubicBezTo>
                  <a:cubicBezTo>
                    <a:pt x="34" y="113"/>
                    <a:pt x="0" y="180"/>
                    <a:pt x="34" y="313"/>
                  </a:cubicBezTo>
                  <a:cubicBezTo>
                    <a:pt x="201" y="680"/>
                    <a:pt x="15411" y="38307"/>
                    <a:pt x="15645" y="67828"/>
                  </a:cubicBezTo>
                  <a:cubicBezTo>
                    <a:pt x="15645" y="67962"/>
                    <a:pt x="15712" y="68028"/>
                    <a:pt x="15845" y="68028"/>
                  </a:cubicBezTo>
                  <a:cubicBezTo>
                    <a:pt x="15912" y="67995"/>
                    <a:pt x="16045" y="67895"/>
                    <a:pt x="16045" y="67795"/>
                  </a:cubicBezTo>
                  <a:cubicBezTo>
                    <a:pt x="15845" y="38174"/>
                    <a:pt x="634" y="513"/>
                    <a:pt x="467" y="146"/>
                  </a:cubicBezTo>
                  <a:cubicBezTo>
                    <a:pt x="391" y="44"/>
                    <a:pt x="334" y="1"/>
                    <a:pt x="252" y="1"/>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2"/>
            <p:cNvSpPr/>
            <p:nvPr/>
          </p:nvSpPr>
          <p:spPr>
            <a:xfrm>
              <a:off x="5118293" y="3215717"/>
              <a:ext cx="23249" cy="23602"/>
            </a:xfrm>
            <a:custGeom>
              <a:rect b="b" l="l" r="r" t="t"/>
              <a:pathLst>
                <a:path extrusionOk="0" h="2270" w="2236">
                  <a:moveTo>
                    <a:pt x="1135" y="1"/>
                  </a:moveTo>
                  <a:cubicBezTo>
                    <a:pt x="501" y="1"/>
                    <a:pt x="1" y="501"/>
                    <a:pt x="1" y="1135"/>
                  </a:cubicBezTo>
                  <a:cubicBezTo>
                    <a:pt x="1" y="1769"/>
                    <a:pt x="501" y="2269"/>
                    <a:pt x="1135" y="2269"/>
                  </a:cubicBezTo>
                  <a:cubicBezTo>
                    <a:pt x="1736" y="2269"/>
                    <a:pt x="2236" y="1769"/>
                    <a:pt x="2236" y="1135"/>
                  </a:cubicBezTo>
                  <a:cubicBezTo>
                    <a:pt x="2236" y="501"/>
                    <a:pt x="1736" y="1"/>
                    <a:pt x="1135" y="1"/>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2"/>
            <p:cNvSpPr/>
            <p:nvPr/>
          </p:nvSpPr>
          <p:spPr>
            <a:xfrm>
              <a:off x="5177260" y="3413424"/>
              <a:ext cx="23249" cy="23592"/>
            </a:xfrm>
            <a:custGeom>
              <a:rect b="b" l="l" r="r" t="t"/>
              <a:pathLst>
                <a:path extrusionOk="0" h="2269" w="2236">
                  <a:moveTo>
                    <a:pt x="1135" y="1"/>
                  </a:moveTo>
                  <a:cubicBezTo>
                    <a:pt x="501" y="1"/>
                    <a:pt x="1" y="501"/>
                    <a:pt x="1" y="1135"/>
                  </a:cubicBezTo>
                  <a:cubicBezTo>
                    <a:pt x="1" y="1768"/>
                    <a:pt x="501" y="2269"/>
                    <a:pt x="1135" y="2269"/>
                  </a:cubicBezTo>
                  <a:cubicBezTo>
                    <a:pt x="1735" y="2269"/>
                    <a:pt x="2236" y="1768"/>
                    <a:pt x="2236" y="1135"/>
                  </a:cubicBezTo>
                  <a:cubicBezTo>
                    <a:pt x="2236" y="501"/>
                    <a:pt x="1769" y="1"/>
                    <a:pt x="1135" y="1"/>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2"/>
            <p:cNvSpPr/>
            <p:nvPr/>
          </p:nvSpPr>
          <p:spPr>
            <a:xfrm>
              <a:off x="5217501" y="3619107"/>
              <a:ext cx="23592" cy="23249"/>
            </a:xfrm>
            <a:custGeom>
              <a:rect b="b" l="l" r="r" t="t"/>
              <a:pathLst>
                <a:path extrusionOk="0" h="2236" w="2269">
                  <a:moveTo>
                    <a:pt x="1134" y="0"/>
                  </a:moveTo>
                  <a:cubicBezTo>
                    <a:pt x="500" y="0"/>
                    <a:pt x="0" y="501"/>
                    <a:pt x="0" y="1135"/>
                  </a:cubicBezTo>
                  <a:cubicBezTo>
                    <a:pt x="0" y="1735"/>
                    <a:pt x="500" y="2235"/>
                    <a:pt x="1134" y="2235"/>
                  </a:cubicBezTo>
                  <a:cubicBezTo>
                    <a:pt x="1768" y="2235"/>
                    <a:pt x="2268" y="1735"/>
                    <a:pt x="2268" y="1135"/>
                  </a:cubicBezTo>
                  <a:cubicBezTo>
                    <a:pt x="2268" y="501"/>
                    <a:pt x="1768" y="0"/>
                    <a:pt x="1134"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
            <p:cNvSpPr/>
            <p:nvPr/>
          </p:nvSpPr>
          <p:spPr>
            <a:xfrm>
              <a:off x="5238307" y="3800158"/>
              <a:ext cx="23592" cy="23602"/>
            </a:xfrm>
            <a:custGeom>
              <a:rect b="b" l="l" r="r" t="t"/>
              <a:pathLst>
                <a:path extrusionOk="0" h="2270" w="2269">
                  <a:moveTo>
                    <a:pt x="1135" y="1"/>
                  </a:moveTo>
                  <a:cubicBezTo>
                    <a:pt x="501" y="1"/>
                    <a:pt x="1" y="501"/>
                    <a:pt x="1" y="1135"/>
                  </a:cubicBezTo>
                  <a:cubicBezTo>
                    <a:pt x="1" y="1769"/>
                    <a:pt x="501" y="2269"/>
                    <a:pt x="1135" y="2269"/>
                  </a:cubicBezTo>
                  <a:cubicBezTo>
                    <a:pt x="1768" y="2269"/>
                    <a:pt x="2269" y="1769"/>
                    <a:pt x="2269" y="1135"/>
                  </a:cubicBezTo>
                  <a:cubicBezTo>
                    <a:pt x="2269" y="568"/>
                    <a:pt x="1768" y="68"/>
                    <a:pt x="11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2"/>
            <p:cNvSpPr/>
            <p:nvPr/>
          </p:nvSpPr>
          <p:spPr>
            <a:xfrm>
              <a:off x="4593516" y="3057209"/>
              <a:ext cx="578870" cy="828941"/>
            </a:xfrm>
            <a:custGeom>
              <a:rect b="b" l="l" r="r" t="t"/>
              <a:pathLst>
                <a:path extrusionOk="0" h="79725" w="55674">
                  <a:moveTo>
                    <a:pt x="37060" y="1"/>
                  </a:moveTo>
                  <a:cubicBezTo>
                    <a:pt x="3803" y="12877"/>
                    <a:pt x="1" y="79724"/>
                    <a:pt x="34" y="79724"/>
                  </a:cubicBezTo>
                  <a:lnTo>
                    <a:pt x="55674" y="79724"/>
                  </a:lnTo>
                  <a:cubicBezTo>
                    <a:pt x="52004" y="47401"/>
                    <a:pt x="37060" y="1"/>
                    <a:pt x="37060" y="1"/>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2"/>
            <p:cNvSpPr/>
            <p:nvPr/>
          </p:nvSpPr>
          <p:spPr>
            <a:xfrm>
              <a:off x="4976433" y="3064145"/>
              <a:ext cx="159207" cy="812991"/>
            </a:xfrm>
            <a:custGeom>
              <a:rect b="b" l="l" r="r" t="t"/>
              <a:pathLst>
                <a:path extrusionOk="0" h="78191" w="15312">
                  <a:moveTo>
                    <a:pt x="234" y="1"/>
                  </a:moveTo>
                  <a:cubicBezTo>
                    <a:pt x="101" y="1"/>
                    <a:pt x="1" y="68"/>
                    <a:pt x="1" y="201"/>
                  </a:cubicBezTo>
                  <a:cubicBezTo>
                    <a:pt x="368" y="6472"/>
                    <a:pt x="2302" y="37661"/>
                    <a:pt x="3103" y="38428"/>
                  </a:cubicBezTo>
                  <a:cubicBezTo>
                    <a:pt x="3804" y="39095"/>
                    <a:pt x="7740" y="40530"/>
                    <a:pt x="8674" y="40863"/>
                  </a:cubicBezTo>
                  <a:cubicBezTo>
                    <a:pt x="8107" y="42398"/>
                    <a:pt x="5471" y="49736"/>
                    <a:pt x="6072" y="51037"/>
                  </a:cubicBezTo>
                  <a:cubicBezTo>
                    <a:pt x="6639" y="52305"/>
                    <a:pt x="14845" y="77756"/>
                    <a:pt x="14945" y="78023"/>
                  </a:cubicBezTo>
                  <a:cubicBezTo>
                    <a:pt x="14978" y="78090"/>
                    <a:pt x="15045" y="78123"/>
                    <a:pt x="15145" y="78123"/>
                  </a:cubicBezTo>
                  <a:cubicBezTo>
                    <a:pt x="15145" y="78123"/>
                    <a:pt x="15178" y="78123"/>
                    <a:pt x="15145" y="78190"/>
                  </a:cubicBezTo>
                  <a:cubicBezTo>
                    <a:pt x="15212" y="78123"/>
                    <a:pt x="15312" y="78057"/>
                    <a:pt x="15278" y="77923"/>
                  </a:cubicBezTo>
                  <a:cubicBezTo>
                    <a:pt x="14945" y="76889"/>
                    <a:pt x="6973" y="52238"/>
                    <a:pt x="6372" y="50904"/>
                  </a:cubicBezTo>
                  <a:cubicBezTo>
                    <a:pt x="5972" y="49970"/>
                    <a:pt x="7806" y="44399"/>
                    <a:pt x="9107" y="40863"/>
                  </a:cubicBezTo>
                  <a:cubicBezTo>
                    <a:pt x="9141" y="40830"/>
                    <a:pt x="9141" y="40730"/>
                    <a:pt x="9107" y="40697"/>
                  </a:cubicBezTo>
                  <a:cubicBezTo>
                    <a:pt x="9074" y="40597"/>
                    <a:pt x="9007" y="40563"/>
                    <a:pt x="8974" y="40563"/>
                  </a:cubicBezTo>
                  <a:cubicBezTo>
                    <a:pt x="7640" y="40096"/>
                    <a:pt x="3970" y="38762"/>
                    <a:pt x="3403" y="38195"/>
                  </a:cubicBezTo>
                  <a:cubicBezTo>
                    <a:pt x="2836" y="37227"/>
                    <a:pt x="1302" y="14978"/>
                    <a:pt x="434" y="201"/>
                  </a:cubicBezTo>
                  <a:cubicBezTo>
                    <a:pt x="434" y="68"/>
                    <a:pt x="334" y="1"/>
                    <a:pt x="234" y="1"/>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2"/>
            <p:cNvSpPr/>
            <p:nvPr/>
          </p:nvSpPr>
          <p:spPr>
            <a:xfrm>
              <a:off x="5130095" y="3095713"/>
              <a:ext cx="380829" cy="790439"/>
            </a:xfrm>
            <a:custGeom>
              <a:rect b="b" l="l" r="r" t="t"/>
              <a:pathLst>
                <a:path extrusionOk="0" h="76022" w="36627">
                  <a:moveTo>
                    <a:pt x="0" y="0"/>
                  </a:moveTo>
                  <a:cubicBezTo>
                    <a:pt x="0" y="1"/>
                    <a:pt x="17746" y="31824"/>
                    <a:pt x="17913" y="76021"/>
                  </a:cubicBezTo>
                  <a:lnTo>
                    <a:pt x="36626" y="76021"/>
                  </a:lnTo>
                  <a:cubicBezTo>
                    <a:pt x="36626" y="76021"/>
                    <a:pt x="20782" y="11108"/>
                    <a:pt x="0" y="0"/>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2"/>
            <p:cNvSpPr/>
            <p:nvPr/>
          </p:nvSpPr>
          <p:spPr>
            <a:xfrm>
              <a:off x="5130438" y="3095713"/>
              <a:ext cx="381172" cy="790439"/>
            </a:xfrm>
            <a:custGeom>
              <a:rect b="b" l="l" r="r" t="t"/>
              <a:pathLst>
                <a:path extrusionOk="0" fill="none" h="76022" w="36660">
                  <a:moveTo>
                    <a:pt x="17913" y="76021"/>
                  </a:moveTo>
                  <a:lnTo>
                    <a:pt x="36660" y="76021"/>
                  </a:lnTo>
                  <a:cubicBezTo>
                    <a:pt x="36660" y="76021"/>
                    <a:pt x="20749" y="11108"/>
                    <a:pt x="0" y="0"/>
                  </a:cubicBezTo>
                </a:path>
              </a:pathLst>
            </a:custGeom>
            <a:solidFill>
              <a:srgbClr val="1D0C8C"/>
            </a:solidFill>
            <a:ln cap="rnd" cmpd="sng" w="10850">
              <a:solidFill>
                <a:srgbClr val="1107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2"/>
            <p:cNvSpPr/>
            <p:nvPr/>
          </p:nvSpPr>
          <p:spPr>
            <a:xfrm>
              <a:off x="5154374" y="3119785"/>
              <a:ext cx="193186" cy="756657"/>
            </a:xfrm>
            <a:custGeom>
              <a:rect b="b" l="l" r="r" t="t"/>
              <a:pathLst>
                <a:path extrusionOk="0" h="72773" w="18580">
                  <a:moveTo>
                    <a:pt x="219" y="0"/>
                  </a:moveTo>
                  <a:cubicBezTo>
                    <a:pt x="178" y="0"/>
                    <a:pt x="137" y="8"/>
                    <a:pt x="100" y="20"/>
                  </a:cubicBezTo>
                  <a:cubicBezTo>
                    <a:pt x="0" y="87"/>
                    <a:pt x="0" y="220"/>
                    <a:pt x="33" y="321"/>
                  </a:cubicBezTo>
                  <a:cubicBezTo>
                    <a:pt x="6471" y="10995"/>
                    <a:pt x="16012" y="27206"/>
                    <a:pt x="15945" y="28241"/>
                  </a:cubicBezTo>
                  <a:cubicBezTo>
                    <a:pt x="15444" y="29175"/>
                    <a:pt x="12442" y="32077"/>
                    <a:pt x="12409" y="32143"/>
                  </a:cubicBezTo>
                  <a:cubicBezTo>
                    <a:pt x="12376" y="32210"/>
                    <a:pt x="12342" y="32343"/>
                    <a:pt x="12409" y="32410"/>
                  </a:cubicBezTo>
                  <a:cubicBezTo>
                    <a:pt x="14711" y="35412"/>
                    <a:pt x="18080" y="40216"/>
                    <a:pt x="17946" y="41217"/>
                  </a:cubicBezTo>
                  <a:cubicBezTo>
                    <a:pt x="17779" y="42684"/>
                    <a:pt x="17179" y="71371"/>
                    <a:pt x="17112" y="72572"/>
                  </a:cubicBezTo>
                  <a:cubicBezTo>
                    <a:pt x="17112" y="72706"/>
                    <a:pt x="17212" y="72772"/>
                    <a:pt x="17346" y="72772"/>
                  </a:cubicBezTo>
                  <a:cubicBezTo>
                    <a:pt x="17446" y="72772"/>
                    <a:pt x="17546" y="72706"/>
                    <a:pt x="17579" y="72572"/>
                  </a:cubicBezTo>
                  <a:cubicBezTo>
                    <a:pt x="17579" y="72239"/>
                    <a:pt x="18246" y="42684"/>
                    <a:pt x="18413" y="41250"/>
                  </a:cubicBezTo>
                  <a:cubicBezTo>
                    <a:pt x="18580" y="39849"/>
                    <a:pt x="13877" y="33544"/>
                    <a:pt x="12909" y="32277"/>
                  </a:cubicBezTo>
                  <a:cubicBezTo>
                    <a:pt x="13510" y="31710"/>
                    <a:pt x="15911" y="29341"/>
                    <a:pt x="16378" y="28441"/>
                  </a:cubicBezTo>
                  <a:cubicBezTo>
                    <a:pt x="16512" y="28207"/>
                    <a:pt x="16745" y="27740"/>
                    <a:pt x="8573" y="13830"/>
                  </a:cubicBezTo>
                  <a:cubicBezTo>
                    <a:pt x="4570" y="6992"/>
                    <a:pt x="467" y="187"/>
                    <a:pt x="400" y="87"/>
                  </a:cubicBezTo>
                  <a:cubicBezTo>
                    <a:pt x="358" y="24"/>
                    <a:pt x="289" y="0"/>
                    <a:pt x="219"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2"/>
            <p:cNvSpPr/>
            <p:nvPr/>
          </p:nvSpPr>
          <p:spPr>
            <a:xfrm>
              <a:off x="5889691" y="3413424"/>
              <a:ext cx="657600" cy="501180"/>
            </a:xfrm>
            <a:custGeom>
              <a:rect b="b" l="l" r="r" t="t"/>
              <a:pathLst>
                <a:path extrusionOk="0" h="48202" w="63246">
                  <a:moveTo>
                    <a:pt x="51704" y="47101"/>
                  </a:moveTo>
                  <a:cubicBezTo>
                    <a:pt x="51704" y="47701"/>
                    <a:pt x="51203" y="48202"/>
                    <a:pt x="50570" y="48202"/>
                  </a:cubicBezTo>
                  <a:lnTo>
                    <a:pt x="1101" y="48202"/>
                  </a:lnTo>
                  <a:cubicBezTo>
                    <a:pt x="501" y="48202"/>
                    <a:pt x="0" y="47701"/>
                    <a:pt x="0" y="47101"/>
                  </a:cubicBezTo>
                  <a:lnTo>
                    <a:pt x="11575" y="1135"/>
                  </a:lnTo>
                  <a:cubicBezTo>
                    <a:pt x="11575" y="501"/>
                    <a:pt x="12076" y="1"/>
                    <a:pt x="12709" y="1"/>
                  </a:cubicBezTo>
                  <a:lnTo>
                    <a:pt x="62111" y="1"/>
                  </a:lnTo>
                  <a:cubicBezTo>
                    <a:pt x="62745" y="1"/>
                    <a:pt x="63245" y="501"/>
                    <a:pt x="63245" y="1135"/>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2"/>
            <p:cNvSpPr/>
            <p:nvPr/>
          </p:nvSpPr>
          <p:spPr>
            <a:xfrm>
              <a:off x="5884835" y="3410929"/>
              <a:ext cx="152958" cy="504092"/>
            </a:xfrm>
            <a:custGeom>
              <a:rect b="b" l="l" r="r" t="t"/>
              <a:pathLst>
                <a:path extrusionOk="0" h="48482" w="14711">
                  <a:moveTo>
                    <a:pt x="13096" y="0"/>
                  </a:moveTo>
                  <a:cubicBezTo>
                    <a:pt x="12615" y="0"/>
                    <a:pt x="12148" y="344"/>
                    <a:pt x="12009" y="874"/>
                  </a:cubicBezTo>
                  <a:lnTo>
                    <a:pt x="167" y="47007"/>
                  </a:lnTo>
                  <a:cubicBezTo>
                    <a:pt x="0" y="47574"/>
                    <a:pt x="367" y="48208"/>
                    <a:pt x="1001" y="48375"/>
                  </a:cubicBezTo>
                  <a:lnTo>
                    <a:pt x="1335" y="48442"/>
                  </a:lnTo>
                  <a:cubicBezTo>
                    <a:pt x="1427" y="48469"/>
                    <a:pt x="1521" y="48482"/>
                    <a:pt x="1615" y="48482"/>
                  </a:cubicBezTo>
                  <a:cubicBezTo>
                    <a:pt x="2096" y="48482"/>
                    <a:pt x="2563" y="48138"/>
                    <a:pt x="2702" y="47608"/>
                  </a:cubicBezTo>
                  <a:lnTo>
                    <a:pt x="14544" y="1508"/>
                  </a:lnTo>
                  <a:cubicBezTo>
                    <a:pt x="14711" y="908"/>
                    <a:pt x="14344" y="274"/>
                    <a:pt x="13710" y="107"/>
                  </a:cubicBezTo>
                  <a:lnTo>
                    <a:pt x="13376" y="40"/>
                  </a:lnTo>
                  <a:cubicBezTo>
                    <a:pt x="13284" y="13"/>
                    <a:pt x="13190" y="0"/>
                    <a:pt x="13096"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2"/>
            <p:cNvSpPr/>
            <p:nvPr/>
          </p:nvSpPr>
          <p:spPr>
            <a:xfrm>
              <a:off x="5395432" y="3887917"/>
              <a:ext cx="518523" cy="26711"/>
            </a:xfrm>
            <a:custGeom>
              <a:rect b="b" l="l" r="r" t="t"/>
              <a:pathLst>
                <a:path extrusionOk="0" h="2569" w="49870">
                  <a:moveTo>
                    <a:pt x="1101" y="0"/>
                  </a:moveTo>
                  <a:cubicBezTo>
                    <a:pt x="501" y="0"/>
                    <a:pt x="0" y="501"/>
                    <a:pt x="0" y="1134"/>
                  </a:cubicBezTo>
                  <a:lnTo>
                    <a:pt x="0" y="1468"/>
                  </a:lnTo>
                  <a:cubicBezTo>
                    <a:pt x="0" y="2068"/>
                    <a:pt x="501" y="2569"/>
                    <a:pt x="1101" y="2569"/>
                  </a:cubicBezTo>
                  <a:lnTo>
                    <a:pt x="48735" y="2569"/>
                  </a:lnTo>
                  <a:cubicBezTo>
                    <a:pt x="49369" y="2569"/>
                    <a:pt x="49869" y="2068"/>
                    <a:pt x="49869" y="1468"/>
                  </a:cubicBezTo>
                  <a:lnTo>
                    <a:pt x="49869" y="1134"/>
                  </a:lnTo>
                  <a:cubicBezTo>
                    <a:pt x="49869" y="501"/>
                    <a:pt x="49369" y="0"/>
                    <a:pt x="48735" y="0"/>
                  </a:cubicBez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2"/>
            <p:cNvSpPr/>
            <p:nvPr/>
          </p:nvSpPr>
          <p:spPr>
            <a:xfrm>
              <a:off x="4436391" y="3909420"/>
              <a:ext cx="2119146" cy="124520"/>
            </a:xfrm>
            <a:custGeom>
              <a:rect b="b" l="l" r="r" t="t"/>
              <a:pathLst>
                <a:path extrusionOk="0" h="11976" w="203813">
                  <a:moveTo>
                    <a:pt x="203813" y="11142"/>
                  </a:moveTo>
                  <a:cubicBezTo>
                    <a:pt x="203813" y="11609"/>
                    <a:pt x="203413" y="11976"/>
                    <a:pt x="202979" y="11976"/>
                  </a:cubicBezTo>
                  <a:lnTo>
                    <a:pt x="835" y="11976"/>
                  </a:lnTo>
                  <a:cubicBezTo>
                    <a:pt x="368" y="11976"/>
                    <a:pt x="1" y="11609"/>
                    <a:pt x="1" y="11142"/>
                  </a:cubicBezTo>
                  <a:lnTo>
                    <a:pt x="1" y="834"/>
                  </a:lnTo>
                  <a:cubicBezTo>
                    <a:pt x="1" y="401"/>
                    <a:pt x="368" y="0"/>
                    <a:pt x="835" y="0"/>
                  </a:cubicBezTo>
                  <a:lnTo>
                    <a:pt x="202979" y="0"/>
                  </a:lnTo>
                  <a:cubicBezTo>
                    <a:pt x="203446" y="0"/>
                    <a:pt x="203813" y="401"/>
                    <a:pt x="203813" y="834"/>
                  </a:cubicBezTo>
                  <a:lnTo>
                    <a:pt x="203813" y="11142"/>
                  </a:ln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2"/>
            <p:cNvSpPr/>
            <p:nvPr/>
          </p:nvSpPr>
          <p:spPr>
            <a:xfrm>
              <a:off x="5682271" y="3800511"/>
              <a:ext cx="64527" cy="87058"/>
            </a:xfrm>
            <a:custGeom>
              <a:rect b="b" l="l" r="r" t="t"/>
              <a:pathLst>
                <a:path extrusionOk="0" h="8373" w="6206">
                  <a:moveTo>
                    <a:pt x="2803" y="0"/>
                  </a:moveTo>
                  <a:lnTo>
                    <a:pt x="1" y="2969"/>
                  </a:lnTo>
                  <a:cubicBezTo>
                    <a:pt x="1268" y="3369"/>
                    <a:pt x="2502" y="5938"/>
                    <a:pt x="3036" y="7906"/>
                  </a:cubicBezTo>
                  <a:cubicBezTo>
                    <a:pt x="3103" y="8073"/>
                    <a:pt x="3136" y="8239"/>
                    <a:pt x="3203" y="8373"/>
                  </a:cubicBezTo>
                  <a:lnTo>
                    <a:pt x="5605" y="8339"/>
                  </a:lnTo>
                  <a:cubicBezTo>
                    <a:pt x="5605" y="8273"/>
                    <a:pt x="5638" y="8173"/>
                    <a:pt x="5638" y="8106"/>
                  </a:cubicBezTo>
                  <a:cubicBezTo>
                    <a:pt x="6205" y="3069"/>
                    <a:pt x="2803" y="0"/>
                    <a:pt x="2803" y="0"/>
                  </a:cubicBezTo>
                  <a:close/>
                </a:path>
              </a:pathLst>
            </a:custGeom>
            <a:solidFill>
              <a:srgbClr val="F48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2"/>
            <p:cNvSpPr/>
            <p:nvPr/>
          </p:nvSpPr>
          <p:spPr>
            <a:xfrm>
              <a:off x="5425264" y="3768808"/>
              <a:ext cx="362249" cy="125009"/>
            </a:xfrm>
            <a:custGeom>
              <a:rect b="b" l="l" r="r" t="t"/>
              <a:pathLst>
                <a:path extrusionOk="0" h="12023" w="34840">
                  <a:moveTo>
                    <a:pt x="20336" y="1"/>
                  </a:moveTo>
                  <a:cubicBezTo>
                    <a:pt x="17901" y="1"/>
                    <a:pt x="15978" y="647"/>
                    <a:pt x="15978" y="647"/>
                  </a:cubicBezTo>
                  <a:lnTo>
                    <a:pt x="567" y="748"/>
                  </a:lnTo>
                  <a:lnTo>
                    <a:pt x="0" y="12022"/>
                  </a:lnTo>
                  <a:lnTo>
                    <a:pt x="15544" y="8153"/>
                  </a:lnTo>
                  <a:cubicBezTo>
                    <a:pt x="16871" y="9153"/>
                    <a:pt x="18267" y="9515"/>
                    <a:pt x="19612" y="9515"/>
                  </a:cubicBezTo>
                  <a:cubicBezTo>
                    <a:pt x="22935" y="9515"/>
                    <a:pt x="25950" y="7304"/>
                    <a:pt x="26853" y="7019"/>
                  </a:cubicBezTo>
                  <a:cubicBezTo>
                    <a:pt x="26990" y="6980"/>
                    <a:pt x="27141" y="6962"/>
                    <a:pt x="27301" y="6962"/>
                  </a:cubicBezTo>
                  <a:cubicBezTo>
                    <a:pt x="28653" y="6962"/>
                    <a:pt x="30718" y="8261"/>
                    <a:pt x="32090" y="9454"/>
                  </a:cubicBezTo>
                  <a:cubicBezTo>
                    <a:pt x="32548" y="9854"/>
                    <a:pt x="32989" y="10017"/>
                    <a:pt x="33368" y="10017"/>
                  </a:cubicBezTo>
                  <a:cubicBezTo>
                    <a:pt x="34286" y="10017"/>
                    <a:pt x="34840" y="9060"/>
                    <a:pt x="34391" y="8186"/>
                  </a:cubicBezTo>
                  <a:cubicBezTo>
                    <a:pt x="32090" y="3650"/>
                    <a:pt x="27553" y="2982"/>
                    <a:pt x="27553" y="2982"/>
                  </a:cubicBezTo>
                  <a:cubicBezTo>
                    <a:pt x="25520" y="605"/>
                    <a:pt x="22689" y="1"/>
                    <a:pt x="20336" y="1"/>
                  </a:cubicBezTo>
                  <a:close/>
                </a:path>
              </a:pathLst>
            </a:custGeom>
            <a:solidFill>
              <a:srgbClr val="F6A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2"/>
            <p:cNvSpPr/>
            <p:nvPr/>
          </p:nvSpPr>
          <p:spPr>
            <a:xfrm>
              <a:off x="4377289" y="3105934"/>
              <a:ext cx="1206775" cy="923340"/>
            </a:xfrm>
            <a:custGeom>
              <a:rect b="b" l="l" r="r" t="t"/>
              <a:pathLst>
                <a:path extrusionOk="0" h="88804" w="116064">
                  <a:moveTo>
                    <a:pt x="48205" y="1"/>
                  </a:moveTo>
                  <a:cubicBezTo>
                    <a:pt x="34208" y="1"/>
                    <a:pt x="1" y="42448"/>
                    <a:pt x="13257" y="68400"/>
                  </a:cubicBezTo>
                  <a:cubicBezTo>
                    <a:pt x="21215" y="83975"/>
                    <a:pt x="37965" y="88804"/>
                    <a:pt x="55677" y="88804"/>
                  </a:cubicBezTo>
                  <a:cubicBezTo>
                    <a:pt x="84588" y="88804"/>
                    <a:pt x="116064" y="75939"/>
                    <a:pt x="116064" y="75939"/>
                  </a:cubicBezTo>
                  <a:lnTo>
                    <a:pt x="116064" y="62896"/>
                  </a:lnTo>
                  <a:cubicBezTo>
                    <a:pt x="116064" y="62896"/>
                    <a:pt x="71232" y="60928"/>
                    <a:pt x="57855" y="52823"/>
                  </a:cubicBezTo>
                  <a:cubicBezTo>
                    <a:pt x="44446" y="44717"/>
                    <a:pt x="65394" y="1286"/>
                    <a:pt x="48682" y="18"/>
                  </a:cubicBezTo>
                  <a:cubicBezTo>
                    <a:pt x="48526" y="7"/>
                    <a:pt x="48367" y="1"/>
                    <a:pt x="48205" y="1"/>
                  </a:cubicBez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2"/>
            <p:cNvSpPr/>
            <p:nvPr/>
          </p:nvSpPr>
          <p:spPr>
            <a:xfrm>
              <a:off x="4839429" y="3106122"/>
              <a:ext cx="744659" cy="790085"/>
            </a:xfrm>
            <a:custGeom>
              <a:rect b="b" l="l" r="r" t="t"/>
              <a:pathLst>
                <a:path extrusionOk="0" fill="none" h="75988" w="71619">
                  <a:moveTo>
                    <a:pt x="4237" y="0"/>
                  </a:moveTo>
                  <a:cubicBezTo>
                    <a:pt x="20982" y="1268"/>
                    <a:pt x="1" y="44699"/>
                    <a:pt x="13410" y="52838"/>
                  </a:cubicBezTo>
                  <a:cubicBezTo>
                    <a:pt x="26787" y="60977"/>
                    <a:pt x="71619" y="62912"/>
                    <a:pt x="71619" y="62912"/>
                  </a:cubicBezTo>
                  <a:lnTo>
                    <a:pt x="71619" y="75988"/>
                  </a:lnTo>
                </a:path>
              </a:pathLst>
            </a:custGeom>
            <a:solidFill>
              <a:srgbClr val="1D0C8C"/>
            </a:solidFill>
            <a:ln cap="rnd" cmpd="sng" w="10850">
              <a:solidFill>
                <a:srgbClr val="1107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p32"/>
          <p:cNvSpPr txBox="1"/>
          <p:nvPr/>
        </p:nvSpPr>
        <p:spPr>
          <a:xfrm>
            <a:off x="5287575" y="4588800"/>
            <a:ext cx="35280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800" u="sng">
                <a:solidFill>
                  <a:schemeClr val="hlink"/>
                </a:solidFill>
                <a:latin typeface="Montserrat"/>
                <a:ea typeface="Montserrat"/>
                <a:cs typeface="Montserrat"/>
                <a:sym typeface="Montserrat"/>
                <a:hlinkClick r:id="rId3"/>
              </a:rPr>
              <a:t>https://bit.ly/AlmaLicensing</a:t>
            </a:r>
            <a:endParaRPr b="1" sz="1800">
              <a:latin typeface="Montserrat"/>
              <a:ea typeface="Montserrat"/>
              <a:cs typeface="Montserrat"/>
              <a:sym typeface="Montserrat"/>
            </a:endParaRPr>
          </a:p>
        </p:txBody>
      </p:sp>
      <p:grpSp>
        <p:nvGrpSpPr>
          <p:cNvPr id="440" name="Google Shape;440;p32"/>
          <p:cNvGrpSpPr/>
          <p:nvPr/>
        </p:nvGrpSpPr>
        <p:grpSpPr>
          <a:xfrm rot="-6244277">
            <a:off x="5116441" y="3842661"/>
            <a:ext cx="1076262" cy="747625"/>
            <a:chOff x="-4613950" y="-1496950"/>
            <a:chExt cx="1596525" cy="1109025"/>
          </a:xfrm>
        </p:grpSpPr>
        <p:sp>
          <p:nvSpPr>
            <p:cNvPr id="441" name="Google Shape;441;p32"/>
            <p:cNvSpPr/>
            <p:nvPr/>
          </p:nvSpPr>
          <p:spPr>
            <a:xfrm>
              <a:off x="-4613950" y="-1496950"/>
              <a:ext cx="1596525" cy="1108825"/>
            </a:xfrm>
            <a:custGeom>
              <a:rect b="b" l="l" r="r" t="t"/>
              <a:pathLst>
                <a:path extrusionOk="0" h="44353" w="63861">
                  <a:moveTo>
                    <a:pt x="57312" y="0"/>
                  </a:moveTo>
                  <a:cubicBezTo>
                    <a:pt x="57091" y="0"/>
                    <a:pt x="56887" y="59"/>
                    <a:pt x="56707" y="187"/>
                  </a:cubicBezTo>
                  <a:lnTo>
                    <a:pt x="9207" y="32743"/>
                  </a:lnTo>
                  <a:cubicBezTo>
                    <a:pt x="7139" y="34211"/>
                    <a:pt x="0" y="42851"/>
                    <a:pt x="868" y="44085"/>
                  </a:cubicBezTo>
                  <a:cubicBezTo>
                    <a:pt x="995" y="44271"/>
                    <a:pt x="1331" y="44353"/>
                    <a:pt x="1819" y="44353"/>
                  </a:cubicBezTo>
                  <a:cubicBezTo>
                    <a:pt x="4661" y="44353"/>
                    <a:pt x="12646" y="41578"/>
                    <a:pt x="14411" y="40382"/>
                  </a:cubicBezTo>
                  <a:lnTo>
                    <a:pt x="61911" y="7826"/>
                  </a:lnTo>
                  <a:cubicBezTo>
                    <a:pt x="63860" y="6485"/>
                    <a:pt x="59636" y="0"/>
                    <a:pt x="573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2"/>
            <p:cNvSpPr/>
            <p:nvPr/>
          </p:nvSpPr>
          <p:spPr>
            <a:xfrm>
              <a:off x="-4387950" y="-1408075"/>
              <a:ext cx="1200875" cy="924025"/>
            </a:xfrm>
            <a:custGeom>
              <a:rect b="b" l="l" r="r" t="t"/>
              <a:pathLst>
                <a:path extrusionOk="0" h="36961" w="48035">
                  <a:moveTo>
                    <a:pt x="42731" y="1"/>
                  </a:moveTo>
                  <a:lnTo>
                    <a:pt x="167" y="29255"/>
                  </a:lnTo>
                  <a:cubicBezTo>
                    <a:pt x="160" y="29249"/>
                    <a:pt x="154" y="29246"/>
                    <a:pt x="147" y="29246"/>
                  </a:cubicBezTo>
                  <a:cubicBezTo>
                    <a:pt x="118" y="29246"/>
                    <a:pt x="81" y="29295"/>
                    <a:pt x="0" y="29322"/>
                  </a:cubicBezTo>
                  <a:cubicBezTo>
                    <a:pt x="167" y="30623"/>
                    <a:pt x="867" y="32124"/>
                    <a:pt x="1935" y="33625"/>
                  </a:cubicBezTo>
                  <a:cubicBezTo>
                    <a:pt x="2935" y="35126"/>
                    <a:pt x="4103" y="36327"/>
                    <a:pt x="5204" y="36961"/>
                  </a:cubicBezTo>
                  <a:cubicBezTo>
                    <a:pt x="5270" y="36927"/>
                    <a:pt x="5337" y="36861"/>
                    <a:pt x="5371" y="36861"/>
                  </a:cubicBezTo>
                  <a:lnTo>
                    <a:pt x="47968" y="7640"/>
                  </a:lnTo>
                  <a:cubicBezTo>
                    <a:pt x="48034" y="6172"/>
                    <a:pt x="47534" y="4504"/>
                    <a:pt x="46533" y="3003"/>
                  </a:cubicBezTo>
                  <a:cubicBezTo>
                    <a:pt x="45499" y="1502"/>
                    <a:pt x="44132" y="468"/>
                    <a:pt x="42731" y="1"/>
                  </a:cubicBezTo>
                  <a:close/>
                </a:path>
              </a:pathLst>
            </a:custGeom>
            <a:solidFill>
              <a:srgbClr val="96A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2"/>
            <p:cNvSpPr/>
            <p:nvPr/>
          </p:nvSpPr>
          <p:spPr>
            <a:xfrm>
              <a:off x="-3255475" y="-1496600"/>
              <a:ext cx="237450" cy="236175"/>
            </a:xfrm>
            <a:custGeom>
              <a:rect b="b" l="l" r="r" t="t"/>
              <a:pathLst>
                <a:path extrusionOk="0" h="9447" w="9498">
                  <a:moveTo>
                    <a:pt x="2950" y="1"/>
                  </a:moveTo>
                  <a:cubicBezTo>
                    <a:pt x="2738" y="1"/>
                    <a:pt x="2542" y="55"/>
                    <a:pt x="2368" y="173"/>
                  </a:cubicBezTo>
                  <a:lnTo>
                    <a:pt x="0" y="1807"/>
                  </a:lnTo>
                  <a:cubicBezTo>
                    <a:pt x="1334" y="2374"/>
                    <a:pt x="2602" y="3475"/>
                    <a:pt x="3603" y="4876"/>
                  </a:cubicBezTo>
                  <a:cubicBezTo>
                    <a:pt x="4603" y="6344"/>
                    <a:pt x="5104" y="7945"/>
                    <a:pt x="5204" y="9446"/>
                  </a:cubicBezTo>
                  <a:lnTo>
                    <a:pt x="7572" y="7812"/>
                  </a:lnTo>
                  <a:cubicBezTo>
                    <a:pt x="9497" y="6467"/>
                    <a:pt x="5265" y="1"/>
                    <a:pt x="2950" y="1"/>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2"/>
            <p:cNvSpPr/>
            <p:nvPr/>
          </p:nvSpPr>
          <p:spPr>
            <a:xfrm>
              <a:off x="-4598100" y="-459050"/>
              <a:ext cx="73400" cy="71125"/>
            </a:xfrm>
            <a:custGeom>
              <a:rect b="b" l="l" r="r" t="t"/>
              <a:pathLst>
                <a:path extrusionOk="0" h="2845" w="2936">
                  <a:moveTo>
                    <a:pt x="1168" y="0"/>
                  </a:moveTo>
                  <a:cubicBezTo>
                    <a:pt x="400" y="1235"/>
                    <a:pt x="0" y="2202"/>
                    <a:pt x="234" y="2569"/>
                  </a:cubicBezTo>
                  <a:cubicBezTo>
                    <a:pt x="374" y="2763"/>
                    <a:pt x="729" y="2845"/>
                    <a:pt x="1239" y="2845"/>
                  </a:cubicBezTo>
                  <a:cubicBezTo>
                    <a:pt x="1695" y="2845"/>
                    <a:pt x="2274" y="2779"/>
                    <a:pt x="2935" y="2669"/>
                  </a:cubicBezTo>
                  <a:cubicBezTo>
                    <a:pt x="2935" y="2102"/>
                    <a:pt x="2835" y="1535"/>
                    <a:pt x="2502" y="1034"/>
                  </a:cubicBezTo>
                  <a:cubicBezTo>
                    <a:pt x="2168" y="534"/>
                    <a:pt x="1701" y="201"/>
                    <a:pt x="1168" y="0"/>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2"/>
            <p:cNvSpPr/>
            <p:nvPr/>
          </p:nvSpPr>
          <p:spPr>
            <a:xfrm>
              <a:off x="-4387950" y="-1408900"/>
              <a:ext cx="1163350" cy="841450"/>
            </a:xfrm>
            <a:custGeom>
              <a:rect b="b" l="l" r="r" t="t"/>
              <a:pathLst>
                <a:path extrusionOk="0" h="33658" w="46534">
                  <a:moveTo>
                    <a:pt x="42731" y="1"/>
                  </a:moveTo>
                  <a:lnTo>
                    <a:pt x="167" y="29221"/>
                  </a:lnTo>
                  <a:cubicBezTo>
                    <a:pt x="133" y="29255"/>
                    <a:pt x="100" y="29321"/>
                    <a:pt x="0" y="29355"/>
                  </a:cubicBezTo>
                  <a:cubicBezTo>
                    <a:pt x="167" y="30656"/>
                    <a:pt x="867" y="32157"/>
                    <a:pt x="1935" y="33658"/>
                  </a:cubicBezTo>
                  <a:lnTo>
                    <a:pt x="46533" y="3003"/>
                  </a:lnTo>
                  <a:cubicBezTo>
                    <a:pt x="45499" y="1502"/>
                    <a:pt x="44132" y="468"/>
                    <a:pt x="42731" y="1"/>
                  </a:cubicBezTo>
                  <a:close/>
                </a:path>
              </a:pathLst>
            </a:custGeom>
            <a:solidFill>
              <a:srgbClr val="768B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46" name="Google Shape;446;p32"/>
          <p:cNvPicPr preferRelativeResize="0"/>
          <p:nvPr/>
        </p:nvPicPr>
        <p:blipFill>
          <a:blip r:embed="rId4">
            <a:alphaModFix/>
          </a:blip>
          <a:stretch>
            <a:fillRect/>
          </a:stretch>
        </p:blipFill>
        <p:spPr>
          <a:xfrm>
            <a:off x="6214900" y="2074550"/>
            <a:ext cx="2600674" cy="2600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3"/>
          <p:cNvSpPr txBox="1"/>
          <p:nvPr>
            <p:ph type="title"/>
          </p:nvPr>
        </p:nvSpPr>
        <p:spPr>
          <a:xfrm>
            <a:off x="387900" y="1152450"/>
            <a:ext cx="83682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8000">
                <a:solidFill>
                  <a:schemeClr val="dk1"/>
                </a:solidFill>
              </a:rPr>
              <a:t>Questions?</a:t>
            </a:r>
            <a:endParaRPr sz="8000">
              <a:solidFill>
                <a:schemeClr val="dk1"/>
              </a:solidFill>
            </a:endParaRPr>
          </a:p>
        </p:txBody>
      </p:sp>
      <p:sp>
        <p:nvSpPr>
          <p:cNvPr id="452" name="Google Shape;452;p33"/>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accent5"/>
                </a:solidFill>
                <a:latin typeface="Poppins Medium"/>
                <a:ea typeface="Poppins Medium"/>
                <a:cs typeface="Poppins Medium"/>
                <a:sym typeface="Poppins Medium"/>
              </a:rPr>
              <a:t>Thank you for joining!</a:t>
            </a:r>
            <a:endParaRPr sz="2000">
              <a:solidFill>
                <a:schemeClr val="accent5"/>
              </a:solidFill>
              <a:latin typeface="Poppins Medium"/>
              <a:ea typeface="Poppins Medium"/>
              <a:cs typeface="Poppins Medium"/>
              <a:sym typeface="Poppins Medium"/>
            </a:endParaRPr>
          </a:p>
          <a:p>
            <a:pPr indent="0" lvl="0" marL="0" rtl="0" algn="ctr">
              <a:spcBef>
                <a:spcPts val="1600"/>
              </a:spcBef>
              <a:spcAft>
                <a:spcPts val="0"/>
              </a:spcAft>
              <a:buNone/>
            </a:pPr>
            <a:r>
              <a:rPr lang="en" sz="2000">
                <a:solidFill>
                  <a:schemeClr val="accent5"/>
                </a:solidFill>
                <a:latin typeface="Poppins Medium"/>
                <a:ea typeface="Poppins Medium"/>
                <a:cs typeface="Poppins Medium"/>
                <a:sym typeface="Poppins Medium"/>
              </a:rPr>
              <a:t>Reach out if you’re interested in being a co-chair</a:t>
            </a:r>
            <a:endParaRPr sz="2000">
              <a:solidFill>
                <a:schemeClr val="accent5"/>
              </a:solidFill>
              <a:latin typeface="Poppins Medium"/>
              <a:ea typeface="Poppins Medium"/>
              <a:cs typeface="Poppins Medium"/>
              <a:sym typeface="Poppins Medium"/>
            </a:endParaRPr>
          </a:p>
          <a:p>
            <a:pPr indent="0" lvl="0" marL="0" rtl="0" algn="ctr">
              <a:spcBef>
                <a:spcPts val="1600"/>
              </a:spcBef>
              <a:spcAft>
                <a:spcPts val="1600"/>
              </a:spcAft>
              <a:buNone/>
            </a:pPr>
            <a:r>
              <a:rPr lang="en" u="sng">
                <a:solidFill>
                  <a:schemeClr val="hlink"/>
                </a:solidFill>
                <a:hlinkClick r:id="rId3"/>
              </a:rPr>
              <a:t>scarter@umn.edu</a:t>
            </a:r>
            <a:r>
              <a:rPr lang="en"/>
              <a:t> | </a:t>
            </a:r>
            <a:r>
              <a:rPr lang="en" u="sng">
                <a:solidFill>
                  <a:schemeClr val="hlink"/>
                </a:solidFill>
                <a:hlinkClick r:id="rId4"/>
              </a:rPr>
              <a:t>danielleostendorf@mines.edu</a:t>
            </a:r>
            <a:endParaRPr/>
          </a:p>
        </p:txBody>
      </p:sp>
      <p:grpSp>
        <p:nvGrpSpPr>
          <p:cNvPr id="453" name="Google Shape;453;p33"/>
          <p:cNvGrpSpPr/>
          <p:nvPr/>
        </p:nvGrpSpPr>
        <p:grpSpPr>
          <a:xfrm>
            <a:off x="4382387" y="4332343"/>
            <a:ext cx="379229" cy="258495"/>
            <a:chOff x="6625725" y="3251100"/>
            <a:chExt cx="1003250" cy="683850"/>
          </a:xfrm>
        </p:grpSpPr>
        <p:sp>
          <p:nvSpPr>
            <p:cNvPr id="454" name="Google Shape;454;p33"/>
            <p:cNvSpPr/>
            <p:nvPr/>
          </p:nvSpPr>
          <p:spPr>
            <a:xfrm>
              <a:off x="6625725" y="3251100"/>
              <a:ext cx="1002425" cy="683025"/>
            </a:xfrm>
            <a:custGeom>
              <a:rect b="b" l="l" r="r" t="t"/>
              <a:pathLst>
                <a:path extrusionOk="0" h="27321" w="40097">
                  <a:moveTo>
                    <a:pt x="1" y="1"/>
                  </a:moveTo>
                  <a:lnTo>
                    <a:pt x="40096" y="1"/>
                  </a:lnTo>
                  <a:lnTo>
                    <a:pt x="40096" y="27320"/>
                  </a:lnTo>
                  <a:lnTo>
                    <a:pt x="1" y="27320"/>
                  </a:lnTo>
                  <a:close/>
                </a:path>
              </a:pathLst>
            </a:custGeom>
            <a:solidFill>
              <a:srgbClr val="575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3"/>
            <p:cNvSpPr/>
            <p:nvPr/>
          </p:nvSpPr>
          <p:spPr>
            <a:xfrm>
              <a:off x="6625725" y="3440400"/>
              <a:ext cx="1002425" cy="494550"/>
            </a:xfrm>
            <a:custGeom>
              <a:rect b="b" l="l" r="r" t="t"/>
              <a:pathLst>
                <a:path extrusionOk="0" h="19782" w="40097">
                  <a:moveTo>
                    <a:pt x="20049" y="1"/>
                  </a:moveTo>
                  <a:lnTo>
                    <a:pt x="40096" y="19782"/>
                  </a:lnTo>
                  <a:lnTo>
                    <a:pt x="1" y="19782"/>
                  </a:lnTo>
                  <a:close/>
                </a:path>
              </a:pathLst>
            </a:custGeom>
            <a:solidFill>
              <a:srgbClr val="1D0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3"/>
            <p:cNvSpPr/>
            <p:nvPr/>
          </p:nvSpPr>
          <p:spPr>
            <a:xfrm>
              <a:off x="6626575" y="3251100"/>
              <a:ext cx="1002400" cy="465350"/>
            </a:xfrm>
            <a:custGeom>
              <a:rect b="b" l="l" r="r" t="t"/>
              <a:pathLst>
                <a:path extrusionOk="0" h="18614" w="40096">
                  <a:moveTo>
                    <a:pt x="17513" y="17246"/>
                  </a:moveTo>
                  <a:lnTo>
                    <a:pt x="0" y="1"/>
                  </a:lnTo>
                  <a:lnTo>
                    <a:pt x="40096" y="1"/>
                  </a:lnTo>
                  <a:lnTo>
                    <a:pt x="22583" y="17246"/>
                  </a:lnTo>
                  <a:cubicBezTo>
                    <a:pt x="21149" y="18614"/>
                    <a:pt x="18880" y="18614"/>
                    <a:pt x="17513" y="17246"/>
                  </a:cubicBezTo>
                  <a:close/>
                </a:path>
              </a:pathLst>
            </a:custGeom>
            <a:solidFill>
              <a:srgbClr val="90B4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Employment Contracts Negotiation Meeting by Slidesgo">
  <a:themeElements>
    <a:clrScheme name="Simple Light">
      <a:dk1>
        <a:srgbClr val="01102E"/>
      </a:dk1>
      <a:lt1>
        <a:srgbClr val="96ACE9"/>
      </a:lt1>
      <a:dk2>
        <a:srgbClr val="C5D7FA"/>
      </a:dk2>
      <a:lt2>
        <a:srgbClr val="E7EEFF"/>
      </a:lt2>
      <a:accent1>
        <a:srgbClr val="5758FF"/>
      </a:accent1>
      <a:accent2>
        <a:srgbClr val="1D0C8C"/>
      </a:accent2>
      <a:accent3>
        <a:srgbClr val="FFFFFF"/>
      </a:accent3>
      <a:accent4>
        <a:srgbClr val="90B4FE"/>
      </a:accent4>
      <a:accent5>
        <a:srgbClr val="768BC3"/>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