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 id="2147483721" r:id="rId2"/>
    <p:sldMasterId id="2147483709" r:id="rId3"/>
    <p:sldMasterId id="2147483661" r:id="rId4"/>
    <p:sldMasterId id="2147483673" r:id="rId5"/>
    <p:sldMasterId id="2147483685" r:id="rId6"/>
    <p:sldMasterId id="2147483697" r:id="rId7"/>
  </p:sldMasterIdLst>
  <p:notesMasterIdLst>
    <p:notesMasterId r:id="rId32"/>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2" r:id="rId23"/>
    <p:sldId id="279" r:id="rId24"/>
    <p:sldId id="273" r:id="rId25"/>
    <p:sldId id="274" r:id="rId26"/>
    <p:sldId id="281" r:id="rId27"/>
    <p:sldId id="275" r:id="rId28"/>
    <p:sldId id="276" r:id="rId29"/>
    <p:sldId id="277" r:id="rId30"/>
    <p:sldId id="278" r:id="rId31"/>
  </p:sldIdLst>
  <p:sldSz cx="9144000" cy="6858000" type="screen4x3"/>
  <p:notesSz cx="7010400" cy="9236075"/>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36A"/>
    <a:srgbClr val="5BB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3B5BE242-C6E9-4E46-9984-F7419C795FEA}">
  <a:tblStyle styleId="{3B5BE242-C6E9-4E46-9984-F7419C795FEA}" styleName="Table_0">
    <a:wholeTbl>
      <a:tcTxStyle b="off" i="off">
        <a:schemeClr val="dk1"/>
      </a:tcTxStyle>
      <a:tcStyle>
        <a:tcBdr>
          <a:left>
            <a:ln w="12700" cap="flat">
              <a:solidFill>
                <a:schemeClr val="lt1"/>
              </a:solidFill>
              <a:prstDash val="solid"/>
              <a:round/>
              <a:headEnd type="none" w="med" len="med"/>
              <a:tailEnd type="none" w="med" len="med"/>
            </a:ln>
          </a:left>
          <a:right>
            <a:ln w="12700" cap="flat">
              <a:solidFill>
                <a:schemeClr val="lt1"/>
              </a:solidFill>
              <a:prstDash val="solid"/>
              <a:round/>
              <a:headEnd type="none" w="med" len="med"/>
              <a:tailEnd type="none" w="med" len="med"/>
            </a:ln>
          </a:right>
          <a:top>
            <a:ln w="12700" cap="flat">
              <a:solidFill>
                <a:schemeClr val="lt1"/>
              </a:solidFill>
              <a:prstDash val="solid"/>
              <a:round/>
              <a:headEnd type="none" w="med" len="med"/>
              <a:tailEnd type="none" w="med" len="med"/>
            </a:ln>
          </a:top>
          <a:bottom>
            <a:ln w="12700" cap="flat">
              <a:solidFill>
                <a:schemeClr val="lt1"/>
              </a:solidFill>
              <a:prstDash val="solid"/>
              <a:round/>
              <a:headEnd type="none" w="med" len="med"/>
              <a:tailEnd type="none" w="med" len="med"/>
            </a:ln>
          </a:bottom>
          <a:insideH>
            <a:ln w="12700" cap="flat">
              <a:solidFill>
                <a:schemeClr val="lt1"/>
              </a:solidFill>
              <a:prstDash val="solid"/>
              <a:round/>
              <a:headEnd type="none" w="med" len="med"/>
              <a:tailEnd type="none" w="med" len="med"/>
            </a:ln>
          </a:insideH>
          <a:insideV>
            <a:ln w="12700" cap="flat">
              <a:solidFill>
                <a:schemeClr val="lt1"/>
              </a:solidFill>
              <a:prstDash val="solid"/>
              <a:round/>
              <a:headEnd type="none" w="med" len="med"/>
              <a:tailEnd type="none" w="med" len="med"/>
            </a:ln>
          </a:insideV>
        </a:tcBdr>
        <a:fill>
          <a:solidFill>
            <a:srgbClr val="D5ECF2"/>
          </a:solidFill>
        </a:fill>
      </a:tcStyle>
    </a:wholeTbl>
    <a:band1H>
      <a:tcStyle>
        <a:tcBdr/>
        <a:fill>
          <a:solidFill>
            <a:srgbClr val="ABD9E5"/>
          </a:solidFill>
        </a:fill>
      </a:tcStyle>
    </a:band1H>
    <a:band1V>
      <a:tcStyle>
        <a:tcBdr/>
        <a:fill>
          <a:solidFill>
            <a:srgbClr val="ABD9E5"/>
          </a:solidFill>
        </a:fill>
      </a:tcStyle>
    </a:band1V>
    <a:lastCol>
      <a:tcTxStyle b="on" i="off">
        <a:schemeClr val="lt1"/>
      </a:tcTxStyle>
      <a:tcStyle>
        <a:tcBdr/>
        <a:fill>
          <a:solidFill>
            <a:schemeClr val="accent1"/>
          </a:solidFill>
        </a:fill>
      </a:tcStyle>
    </a:lastCol>
    <a:firstCol>
      <a:tcTxStyle b="on" i="off">
        <a:schemeClr val="lt1"/>
      </a:tcTxStyle>
      <a:tcStyle>
        <a:tcBdr/>
        <a:fill>
          <a:solidFill>
            <a:schemeClr val="accent1"/>
          </a:solidFill>
        </a:fill>
      </a:tcStyle>
    </a:firstCol>
    <a:lastRow>
      <a:tcTxStyle b="on" i="off">
        <a:schemeClr val="lt1"/>
      </a:tcTxStyle>
      <a:tcStyle>
        <a:tcBdr>
          <a:top>
            <a:ln w="38100" cap="flat">
              <a:solidFill>
                <a:schemeClr val="lt1"/>
              </a:solidFill>
              <a:prstDash val="solid"/>
              <a:round/>
              <a:headEnd type="none" w="med" len="med"/>
              <a:tailEnd type="none" w="med" len="med"/>
            </a:ln>
          </a:top>
        </a:tcBdr>
        <a:fill>
          <a:solidFill>
            <a:schemeClr val="accent1"/>
          </a:solidFill>
        </a:fill>
      </a:tcStyle>
    </a:lastRow>
    <a:firstRow>
      <a:tcTxStyle b="on" i="off">
        <a:schemeClr val="lt1"/>
      </a:tcTxStyle>
      <a:tcStyle>
        <a:tcBdr>
          <a:bottom>
            <a:ln w="38100" cap="flat">
              <a:solidFill>
                <a:schemeClr val="lt1"/>
              </a:solidFill>
              <a:prstDash val="solid"/>
              <a:round/>
              <a:headEnd type="none" w="med" len="med"/>
              <a:tailEnd type="none" w="med" len="med"/>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227" autoAdjust="0"/>
  </p:normalViewPr>
  <p:slideViewPr>
    <p:cSldViewPr>
      <p:cViewPr varScale="1">
        <p:scale>
          <a:sx n="90" d="100"/>
          <a:sy n="90" d="100"/>
        </p:scale>
        <p:origin x="-408"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A5D159-13A3-4D5F-975B-B9255209DD08}" type="doc">
      <dgm:prSet loTypeId="urn:microsoft.com/office/officeart/2005/8/layout/rings+Icon" loCatId="officeonline" qsTypeId="urn:microsoft.com/office/officeart/2005/8/quickstyle/simple1" qsCatId="simple" csTypeId="urn:microsoft.com/office/officeart/2005/8/colors/accent1_2" csCatId="accent1" phldr="1"/>
      <dgm:spPr/>
    </dgm:pt>
    <dgm:pt modelId="{E23E66C5-F950-4A1D-9481-15D9CAE208AA}">
      <dgm:prSet phldrT="[Text]"/>
      <dgm:spPr/>
      <dgm:t>
        <a:bodyPr vert="horz" anchor="b" anchorCtr="0"/>
        <a:lstStyle/>
        <a:p>
          <a:pPr algn="l"/>
          <a:r>
            <a:rPr lang="en-US" dirty="0" smtClean="0"/>
            <a:t>Library</a:t>
          </a:r>
          <a:endParaRPr lang="en-US" dirty="0"/>
        </a:p>
      </dgm:t>
    </dgm:pt>
    <dgm:pt modelId="{90C28574-6F89-40B3-AAF9-2E7F9F6CDA85}" type="parTrans" cxnId="{6BF48F2F-A0EC-4535-9DAB-C1E0F31584C4}">
      <dgm:prSet/>
      <dgm:spPr/>
      <dgm:t>
        <a:bodyPr/>
        <a:lstStyle/>
        <a:p>
          <a:endParaRPr lang="en-US"/>
        </a:p>
      </dgm:t>
    </dgm:pt>
    <dgm:pt modelId="{C11240FD-D00E-4828-80FB-B69756720A24}" type="sibTrans" cxnId="{6BF48F2F-A0EC-4535-9DAB-C1E0F31584C4}">
      <dgm:prSet/>
      <dgm:spPr/>
      <dgm:t>
        <a:bodyPr/>
        <a:lstStyle/>
        <a:p>
          <a:endParaRPr lang="en-US"/>
        </a:p>
      </dgm:t>
    </dgm:pt>
    <dgm:pt modelId="{FCB8F486-BD57-4D4F-A486-7F5BA38C784D}">
      <dgm:prSet phldrT="[Text]"/>
      <dgm:spPr/>
      <dgm:t>
        <a:bodyPr vert="vert" anchor="ctr" anchorCtr="0"/>
        <a:lstStyle/>
        <a:p>
          <a:r>
            <a:rPr lang="en-US" dirty="0" smtClean="0"/>
            <a:t>Community</a:t>
          </a:r>
          <a:endParaRPr lang="en-US" dirty="0"/>
        </a:p>
      </dgm:t>
    </dgm:pt>
    <dgm:pt modelId="{CE77B131-ABC4-43D2-B8BB-CC2239E602A3}" type="parTrans" cxnId="{79FB2585-2760-4992-AFDF-594E613291FD}">
      <dgm:prSet/>
      <dgm:spPr/>
      <dgm:t>
        <a:bodyPr/>
        <a:lstStyle/>
        <a:p>
          <a:endParaRPr lang="en-US"/>
        </a:p>
      </dgm:t>
    </dgm:pt>
    <dgm:pt modelId="{C91C5510-9EBA-4020-BD4A-BEE516258B6B}" type="sibTrans" cxnId="{79FB2585-2760-4992-AFDF-594E613291FD}">
      <dgm:prSet/>
      <dgm:spPr/>
      <dgm:t>
        <a:bodyPr/>
        <a:lstStyle/>
        <a:p>
          <a:endParaRPr lang="en-US"/>
        </a:p>
      </dgm:t>
    </dgm:pt>
    <dgm:pt modelId="{0E78E196-AC3B-4585-B2BB-185955C91A7D}">
      <dgm:prSet phldrT="[Text]"/>
      <dgm:spPr/>
      <dgm:t>
        <a:bodyPr vert="horz" anchor="t" anchorCtr="0"/>
        <a:lstStyle/>
        <a:p>
          <a:pPr algn="r"/>
          <a:r>
            <a:rPr lang="en-US" dirty="0" smtClean="0"/>
            <a:t>Vendor</a:t>
          </a:r>
          <a:endParaRPr lang="en-US" dirty="0"/>
        </a:p>
      </dgm:t>
    </dgm:pt>
    <dgm:pt modelId="{E62EEE27-1D23-42E9-9951-678D8325220D}" type="parTrans" cxnId="{B03FF340-8900-4D96-A3DC-D9DD28A44C83}">
      <dgm:prSet/>
      <dgm:spPr/>
      <dgm:t>
        <a:bodyPr/>
        <a:lstStyle/>
        <a:p>
          <a:endParaRPr lang="en-US"/>
        </a:p>
      </dgm:t>
    </dgm:pt>
    <dgm:pt modelId="{26B0DAC0-D51F-46F0-839D-265EE4738A8D}" type="sibTrans" cxnId="{B03FF340-8900-4D96-A3DC-D9DD28A44C83}">
      <dgm:prSet/>
      <dgm:spPr/>
      <dgm:t>
        <a:bodyPr/>
        <a:lstStyle/>
        <a:p>
          <a:endParaRPr lang="en-US"/>
        </a:p>
      </dgm:t>
    </dgm:pt>
    <dgm:pt modelId="{235095BA-3E4A-4C5C-87FF-E94AE60AE221}" type="pres">
      <dgm:prSet presAssocID="{61A5D159-13A3-4D5F-975B-B9255209DD08}" presName="Name0" presStyleCnt="0">
        <dgm:presLayoutVars>
          <dgm:chMax val="7"/>
          <dgm:dir/>
          <dgm:resizeHandles val="exact"/>
        </dgm:presLayoutVars>
      </dgm:prSet>
      <dgm:spPr/>
    </dgm:pt>
    <dgm:pt modelId="{A31CC76F-4769-4885-BCF9-C6DF120AE099}" type="pres">
      <dgm:prSet presAssocID="{61A5D159-13A3-4D5F-975B-B9255209DD08}" presName="ellipse1" presStyleLbl="vennNode1" presStyleIdx="0" presStyleCnt="3" custScaleX="137806" custScaleY="137808" custLinFactNeighborX="14427" custLinFactNeighborY="40750">
        <dgm:presLayoutVars>
          <dgm:bulletEnabled val="1"/>
        </dgm:presLayoutVars>
      </dgm:prSet>
      <dgm:spPr/>
      <dgm:t>
        <a:bodyPr/>
        <a:lstStyle/>
        <a:p>
          <a:endParaRPr lang="en-US"/>
        </a:p>
      </dgm:t>
    </dgm:pt>
    <dgm:pt modelId="{B2198727-0C53-4524-8B59-EC1C9B9A05D8}" type="pres">
      <dgm:prSet presAssocID="{61A5D159-13A3-4D5F-975B-B9255209DD08}" presName="ellipse2" presStyleLbl="vennNode1" presStyleIdx="1" presStyleCnt="3" custScaleX="209365" custScaleY="153120" custLinFactNeighborX="3243" custLinFactNeighborY="-31510">
        <dgm:presLayoutVars>
          <dgm:bulletEnabled val="1"/>
        </dgm:presLayoutVars>
      </dgm:prSet>
      <dgm:spPr>
        <a:prstGeom prst="cloud">
          <a:avLst/>
        </a:prstGeom>
      </dgm:spPr>
      <dgm:t>
        <a:bodyPr/>
        <a:lstStyle/>
        <a:p>
          <a:endParaRPr lang="en-US"/>
        </a:p>
      </dgm:t>
    </dgm:pt>
    <dgm:pt modelId="{30C06677-BC51-42C4-8743-2C88B0AAAAA0}" type="pres">
      <dgm:prSet presAssocID="{61A5D159-13A3-4D5F-975B-B9255209DD08}" presName="ellipse3" presStyleLbl="vennNode1" presStyleIdx="2" presStyleCnt="3" custScaleX="137806" custScaleY="137808" custLinFactNeighborX="-20848" custLinFactNeighborY="31746">
        <dgm:presLayoutVars>
          <dgm:bulletEnabled val="1"/>
        </dgm:presLayoutVars>
      </dgm:prSet>
      <dgm:spPr/>
      <dgm:t>
        <a:bodyPr/>
        <a:lstStyle/>
        <a:p>
          <a:endParaRPr lang="en-US"/>
        </a:p>
      </dgm:t>
    </dgm:pt>
  </dgm:ptLst>
  <dgm:cxnLst>
    <dgm:cxn modelId="{16AE246D-90FA-4E1E-BC9D-037C7217414F}" type="presOf" srcId="{61A5D159-13A3-4D5F-975B-B9255209DD08}" destId="{235095BA-3E4A-4C5C-87FF-E94AE60AE221}" srcOrd="0" destOrd="0" presId="urn:microsoft.com/office/officeart/2005/8/layout/rings+Icon"/>
    <dgm:cxn modelId="{79FB2585-2760-4992-AFDF-594E613291FD}" srcId="{61A5D159-13A3-4D5F-975B-B9255209DD08}" destId="{FCB8F486-BD57-4D4F-A486-7F5BA38C784D}" srcOrd="1" destOrd="0" parTransId="{CE77B131-ABC4-43D2-B8BB-CC2239E602A3}" sibTransId="{C91C5510-9EBA-4020-BD4A-BEE516258B6B}"/>
    <dgm:cxn modelId="{B03FF340-8900-4D96-A3DC-D9DD28A44C83}" srcId="{61A5D159-13A3-4D5F-975B-B9255209DD08}" destId="{0E78E196-AC3B-4585-B2BB-185955C91A7D}" srcOrd="2" destOrd="0" parTransId="{E62EEE27-1D23-42E9-9951-678D8325220D}" sibTransId="{26B0DAC0-D51F-46F0-839D-265EE4738A8D}"/>
    <dgm:cxn modelId="{1449B1AA-F2CA-4187-A31A-EAAC7DB43455}" type="presOf" srcId="{FCB8F486-BD57-4D4F-A486-7F5BA38C784D}" destId="{B2198727-0C53-4524-8B59-EC1C9B9A05D8}" srcOrd="0" destOrd="0" presId="urn:microsoft.com/office/officeart/2005/8/layout/rings+Icon"/>
    <dgm:cxn modelId="{9B7DFE02-CEB0-4939-A83D-3CBC01A3B4FA}" type="presOf" srcId="{0E78E196-AC3B-4585-B2BB-185955C91A7D}" destId="{30C06677-BC51-42C4-8743-2C88B0AAAAA0}" srcOrd="0" destOrd="0" presId="urn:microsoft.com/office/officeart/2005/8/layout/rings+Icon"/>
    <dgm:cxn modelId="{6BF48F2F-A0EC-4535-9DAB-C1E0F31584C4}" srcId="{61A5D159-13A3-4D5F-975B-B9255209DD08}" destId="{E23E66C5-F950-4A1D-9481-15D9CAE208AA}" srcOrd="0" destOrd="0" parTransId="{90C28574-6F89-40B3-AAF9-2E7F9F6CDA85}" sibTransId="{C11240FD-D00E-4828-80FB-B69756720A24}"/>
    <dgm:cxn modelId="{BDECF740-3BD9-4D73-8725-7269A3691DCE}" type="presOf" srcId="{E23E66C5-F950-4A1D-9481-15D9CAE208AA}" destId="{A31CC76F-4769-4885-BCF9-C6DF120AE099}" srcOrd="0" destOrd="0" presId="urn:microsoft.com/office/officeart/2005/8/layout/rings+Icon"/>
    <dgm:cxn modelId="{B3279131-62C0-4EC1-B674-6BFB1FF3EBAD}" type="presParOf" srcId="{235095BA-3E4A-4C5C-87FF-E94AE60AE221}" destId="{A31CC76F-4769-4885-BCF9-C6DF120AE099}" srcOrd="0" destOrd="0" presId="urn:microsoft.com/office/officeart/2005/8/layout/rings+Icon"/>
    <dgm:cxn modelId="{9F1146DF-8896-4C0F-A0CB-458BB4E942E5}" type="presParOf" srcId="{235095BA-3E4A-4C5C-87FF-E94AE60AE221}" destId="{B2198727-0C53-4524-8B59-EC1C9B9A05D8}" srcOrd="1" destOrd="0" presId="urn:microsoft.com/office/officeart/2005/8/layout/rings+Icon"/>
    <dgm:cxn modelId="{94887103-2EE8-41A3-9BE9-2E5385DF7D1A}" type="presParOf" srcId="{235095BA-3E4A-4C5C-87FF-E94AE60AE221}" destId="{30C06677-BC51-42C4-8743-2C88B0AAAAA0}" srcOrd="2" destOrd="0" presId="urn:microsoft.com/office/officeart/2005/8/layout/rings+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3037839" cy="1849436"/>
          </a:xfrm>
          <a:prstGeom prst="rect">
            <a:avLst/>
          </a:prstGeom>
          <a:noFill/>
          <a:ln>
            <a:noFill/>
          </a:ln>
        </p:spPr>
        <p:txBody>
          <a:bodyPr lIns="91425" tIns="91425" rIns="91425" bIns="91425" anchor="ctr" anchorCtr="0">
            <a:spAutoFit/>
          </a:bodyPr>
          <a:lstStyle/>
          <a:p>
            <a:pPr marL="914400" lvl="1" indent="-317500">
              <a:buClr>
                <a:srgbClr val="000000"/>
              </a:buClr>
              <a:buSzPct val="100000"/>
              <a:buFont typeface="Courier New"/>
              <a:buChar char="o"/>
            </a:pPr>
            <a:r>
              <a:rPr lang="x-none"/>
              <a:t>
</a:t>
            </a:r>
          </a:p>
          <a:p>
            <a:endParaRPr lang="x-none"/>
          </a:p>
          <a:p>
            <a:endParaRPr lang="x-none"/>
          </a:p>
          <a:p>
            <a:endParaRPr lang="x-none"/>
          </a:p>
          <a:p>
            <a:endParaRPr lang="x-none"/>
          </a:p>
          <a:p>
            <a:endParaRPr lang="x-none"/>
          </a:p>
          <a:p>
            <a:endParaRPr lang="x-none"/>
          </a:p>
          <a:p>
            <a:endParaRPr lang="x-none"/>
          </a:p>
        </p:txBody>
      </p:sp>
      <p:sp>
        <p:nvSpPr>
          <p:cNvPr id="3" name="Shape 3"/>
          <p:cNvSpPr txBox="1">
            <a:spLocks noGrp="1"/>
          </p:cNvSpPr>
          <p:nvPr>
            <p:ph type="dt" idx="10"/>
          </p:nvPr>
        </p:nvSpPr>
        <p:spPr>
          <a:xfrm>
            <a:off x="3970937" y="0"/>
            <a:ext cx="3037839" cy="1849436"/>
          </a:xfrm>
          <a:prstGeom prst="rect">
            <a:avLst/>
          </a:prstGeom>
          <a:noFill/>
          <a:ln>
            <a:noFill/>
          </a:ln>
        </p:spPr>
        <p:txBody>
          <a:bodyPr lIns="91425" tIns="91425" rIns="91425" bIns="91425" anchor="ctr" anchorCtr="0">
            <a:spAutoFit/>
          </a:bodyPr>
          <a:lstStyle/>
          <a:p>
            <a:pPr marL="914400" lvl="1" indent="-317500">
              <a:buClr>
                <a:srgbClr val="000000"/>
              </a:buClr>
              <a:buSzPct val="100000"/>
              <a:buFont typeface="Courier New"/>
              <a:buChar char="o"/>
            </a:pPr>
            <a:r>
              <a:rPr lang="x-none"/>
              <a:t>
</a:t>
            </a:r>
          </a:p>
          <a:p>
            <a:endParaRPr lang="x-none"/>
          </a:p>
          <a:p>
            <a:endParaRPr lang="x-none"/>
          </a:p>
          <a:p>
            <a:endParaRPr lang="x-none"/>
          </a:p>
          <a:p>
            <a:endParaRPr lang="x-none"/>
          </a:p>
          <a:p>
            <a:endParaRPr lang="x-none"/>
          </a:p>
          <a:p>
            <a:endParaRPr lang="x-none"/>
          </a:p>
          <a:p>
            <a:endParaRPr lang="x-none"/>
          </a:p>
        </p:txBody>
      </p:sp>
      <p:sp>
        <p:nvSpPr>
          <p:cNvPr id="4" name="Shape 4"/>
          <p:cNvSpPr>
            <a:spLocks noGrp="1" noRot="1" noChangeAspect="1"/>
          </p:cNvSpPr>
          <p:nvPr>
            <p:ph type="sldImg" idx="3"/>
          </p:nvPr>
        </p:nvSpPr>
        <p:spPr>
          <a:xfrm>
            <a:off x="1195387" y="692150"/>
            <a:ext cx="4619625" cy="3463924"/>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701041" y="5540535"/>
            <a:ext cx="5608319" cy="1849436"/>
          </a:xfrm>
          <a:prstGeom prst="rect">
            <a:avLst/>
          </a:prstGeom>
          <a:noFill/>
          <a:ln>
            <a:noFill/>
          </a:ln>
        </p:spPr>
        <p:txBody>
          <a:bodyPr lIns="91425" tIns="91425" rIns="91425" bIns="91425" anchor="ctr" anchorCtr="0">
            <a:spAutoFit/>
          </a:bodyPr>
          <a:lstStyle/>
          <a:p>
            <a:pPr marL="914400" lvl="1" indent="-317500">
              <a:buClr>
                <a:srgbClr val="000000"/>
              </a:buClr>
              <a:buSzPct val="100000"/>
              <a:buFont typeface="Courier New"/>
              <a:buChar char="o"/>
            </a:pPr>
            <a:r>
              <a:rPr lang="x-none"/>
              <a:t>
</a:t>
            </a:r>
          </a:p>
          <a:p>
            <a:endParaRPr lang="x-none"/>
          </a:p>
          <a:p>
            <a:endParaRPr lang="x-none"/>
          </a:p>
          <a:p>
            <a:endParaRPr lang="x-none"/>
          </a:p>
          <a:p>
            <a:endParaRPr lang="x-none"/>
          </a:p>
          <a:p>
            <a:endParaRPr lang="x-none"/>
          </a:p>
          <a:p>
            <a:endParaRPr lang="x-none"/>
          </a:p>
          <a:p>
            <a:endParaRPr lang="x-none"/>
          </a:p>
        </p:txBody>
      </p:sp>
      <p:sp>
        <p:nvSpPr>
          <p:cNvPr id="6" name="Shape 6"/>
          <p:cNvSpPr txBox="1">
            <a:spLocks noGrp="1"/>
          </p:cNvSpPr>
          <p:nvPr>
            <p:ph type="ftr" idx="11"/>
          </p:nvPr>
        </p:nvSpPr>
        <p:spPr>
          <a:xfrm>
            <a:off x="0" y="7385035"/>
            <a:ext cx="3037839" cy="1849436"/>
          </a:xfrm>
          <a:prstGeom prst="rect">
            <a:avLst/>
          </a:prstGeom>
          <a:noFill/>
          <a:ln>
            <a:noFill/>
          </a:ln>
        </p:spPr>
        <p:txBody>
          <a:bodyPr lIns="91425" tIns="91425" rIns="91425" bIns="91425" anchor="ctr" anchorCtr="0">
            <a:spAutoFit/>
          </a:bodyPr>
          <a:lstStyle/>
          <a:p>
            <a:pPr marL="914400" lvl="1" indent="-317500">
              <a:buClr>
                <a:srgbClr val="000000"/>
              </a:buClr>
              <a:buSzPct val="100000"/>
              <a:buFont typeface="Courier New"/>
              <a:buChar char="o"/>
            </a:pPr>
            <a:r>
              <a:rPr lang="x-none"/>
              <a:t>
</a:t>
            </a:r>
          </a:p>
          <a:p>
            <a:endParaRPr lang="x-none"/>
          </a:p>
          <a:p>
            <a:endParaRPr lang="x-none"/>
          </a:p>
          <a:p>
            <a:endParaRPr lang="x-none"/>
          </a:p>
          <a:p>
            <a:endParaRPr lang="x-none"/>
          </a:p>
          <a:p>
            <a:endParaRPr lang="x-none"/>
          </a:p>
          <a:p>
            <a:endParaRPr lang="x-none"/>
          </a:p>
          <a:p>
            <a:endParaRPr lang="x-none"/>
          </a:p>
        </p:txBody>
      </p:sp>
      <p:sp>
        <p:nvSpPr>
          <p:cNvPr id="7" name="Shape 7"/>
          <p:cNvSpPr txBox="1">
            <a:spLocks noGrp="1"/>
          </p:cNvSpPr>
          <p:nvPr>
            <p:ph type="sldNum" idx="12"/>
          </p:nvPr>
        </p:nvSpPr>
        <p:spPr>
          <a:xfrm>
            <a:off x="3970937" y="7385035"/>
            <a:ext cx="3037839" cy="1849436"/>
          </a:xfrm>
          <a:prstGeom prst="rect">
            <a:avLst/>
          </a:prstGeom>
          <a:noFill/>
          <a:ln>
            <a:noFill/>
          </a:ln>
        </p:spPr>
        <p:txBody>
          <a:bodyPr lIns="91425" tIns="91425" rIns="91425" bIns="91425" anchor="ctr" anchorCtr="0">
            <a:spAutoFit/>
          </a:bodyPr>
          <a:lstStyle/>
          <a:p>
            <a:pPr marL="914400" lvl="1" indent="-317500">
              <a:buClr>
                <a:srgbClr val="000000"/>
              </a:buClr>
              <a:buSzPct val="100000"/>
              <a:buFont typeface="Courier New"/>
              <a:buChar char="o"/>
            </a:pPr>
            <a:r>
              <a:rPr lang="x-none"/>
              <a:t>
</a:t>
            </a:r>
          </a:p>
          <a:p>
            <a:endParaRPr lang="x-none"/>
          </a:p>
          <a:p>
            <a:endParaRPr lang="x-none"/>
          </a:p>
          <a:p>
            <a:endParaRPr lang="x-none"/>
          </a:p>
          <a:p>
            <a:endParaRPr lang="x-none"/>
          </a:p>
          <a:p>
            <a:endParaRPr lang="x-none"/>
          </a:p>
          <a:p>
            <a:endParaRPr lang="x-none"/>
          </a:p>
          <a:p>
            <a:endParaRPr lang="x-none"/>
          </a:p>
        </p:txBody>
      </p:sp>
    </p:spTree>
    <p:extLst>
      <p:ext uri="{BB962C8B-B14F-4D97-AF65-F5344CB8AC3E}">
        <p14:creationId xmlns:p14="http://schemas.microsoft.com/office/powerpoint/2010/main" val="86887740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701041" y="6279198"/>
            <a:ext cx="5608319" cy="372109"/>
          </a:xfrm>
          <a:prstGeom prst="rect">
            <a:avLst/>
          </a:prstGeom>
          <a:noFill/>
          <a:ln>
            <a:noFill/>
          </a:ln>
        </p:spPr>
        <p:txBody>
          <a:bodyPr lIns="92800" tIns="92800" rIns="92800" bIns="92800" anchor="ctr" anchorCtr="0">
            <a:spAutoFit/>
          </a:bodyPr>
          <a:lstStyle/>
          <a:p>
            <a:endParaRPr/>
          </a:p>
        </p:txBody>
      </p:sp>
      <p:sp>
        <p:nvSpPr>
          <p:cNvPr id="136" name="Shape 136"/>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701041" y="5540535"/>
            <a:ext cx="5608319" cy="1849436"/>
          </a:xfrm>
          <a:prstGeom prst="rect">
            <a:avLst/>
          </a:prstGeom>
        </p:spPr>
        <p:txBody>
          <a:bodyPr lIns="91425" tIns="91425" rIns="91425" bIns="91425" anchor="ctr" anchorCtr="0">
            <a:spAutoFit/>
          </a:bodyPr>
          <a:lstStyle/>
          <a:p>
            <a:endParaRPr/>
          </a:p>
        </p:txBody>
      </p:sp>
      <p:sp>
        <p:nvSpPr>
          <p:cNvPr id="145" name="Shape 145"/>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txBox="1">
            <a:spLocks noGrp="1"/>
          </p:cNvSpPr>
          <p:nvPr>
            <p:ph type="body" idx="1"/>
          </p:nvPr>
        </p:nvSpPr>
        <p:spPr>
          <a:xfrm>
            <a:off x="701041" y="6279198"/>
            <a:ext cx="5608319" cy="372109"/>
          </a:xfrm>
          <a:prstGeom prst="rect">
            <a:avLst/>
          </a:prstGeom>
          <a:noFill/>
          <a:ln>
            <a:noFill/>
          </a:ln>
        </p:spPr>
        <p:txBody>
          <a:bodyPr lIns="92800" tIns="92800" rIns="92800" bIns="92800" anchor="ctr" anchorCtr="0">
            <a:spAutoFit/>
          </a:bodyPr>
          <a:lstStyle/>
          <a:p>
            <a:endParaRPr/>
          </a:p>
        </p:txBody>
      </p:sp>
      <p:sp>
        <p:nvSpPr>
          <p:cNvPr id="151" name="Shape 151"/>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57" name="Shape 157"/>
          <p:cNvSpPr txBox="1">
            <a:spLocks noGrp="1"/>
          </p:cNvSpPr>
          <p:nvPr>
            <p:ph type="body" idx="1"/>
          </p:nvPr>
        </p:nvSpPr>
        <p:spPr>
          <a:xfrm>
            <a:off x="701041" y="4387135"/>
            <a:ext cx="5608319" cy="3325350"/>
          </a:xfrm>
          <a:prstGeom prst="rect">
            <a:avLst/>
          </a:prstGeom>
          <a:noFill/>
          <a:ln>
            <a:noFill/>
          </a:ln>
        </p:spPr>
        <p:txBody>
          <a:bodyPr lIns="92800" tIns="46375" rIns="92800" bIns="46375" anchor="t" anchorCtr="0">
            <a:spAutoFit/>
          </a:bodyPr>
          <a:lstStyle/>
          <a:p>
            <a:pPr marL="0" marR="0" lvl="0" indent="0" algn="l" rtl="0">
              <a:buSzPct val="25000"/>
              <a:buFont typeface="Arial"/>
              <a:buNone/>
            </a:pPr>
            <a:r>
              <a:rPr lang="x-none" sz="1800" b="0" i="0" u="none" strike="noStrike" cap="none" baseline="0"/>
              <a:t>First off, our premise today is NOT to advocate for libraries to join a consortium. Rather it is to draw parallels between the consortial environment and the cloud environment. These parallels will help libraries considering a move to a hosted or cloud solution understand the tradeoffs and obligations of those moves.</a:t>
            </a:r>
          </a:p>
          <a:p>
            <a:pPr marL="0" marR="0" lvl="0" indent="0" algn="l" rtl="0">
              <a:buSzPct val="25000"/>
              <a:buFont typeface="Arial"/>
              <a:buNone/>
            </a:pPr>
            <a:r>
              <a:rPr lang="x-none" sz="1800" b="0" i="0" u="none" strike="noStrike" cap="none" baseline="0"/>
              <a:t>What we will do is to provide insights into the areas where the activities and governance of a consortium may inform community activities surrounding a cloud or hosted system. We will also advocate for the idea that communication, cooperation, and collaboration should be a part of any library's participation in the cloud.</a:t>
            </a:r>
          </a:p>
          <a:p>
            <a:pPr marL="0" marR="0" lvl="0" indent="0" algn="l" rtl="0">
              <a:buSzPct val="25000"/>
              <a:buFont typeface="Arial"/>
              <a:buNone/>
            </a:pPr>
            <a:r>
              <a:rPr lang="x-none" sz="1800" b="0" i="0" u="none" strike="noStrike" cap="none" baseline="0"/>
              <a:t>Our libraries (ISU, Harper, NEIU) are not yet part of any cloud but we have been members of CARLI/I-Share for some time.</a:t>
            </a:r>
          </a:p>
        </p:txBody>
      </p:sp>
      <p:sp>
        <p:nvSpPr>
          <p:cNvPr id="158" name="Shape 158"/>
          <p:cNvSpPr txBox="1">
            <a:spLocks noGrp="1"/>
          </p:cNvSpPr>
          <p:nvPr>
            <p:ph type="sldNum" idx="12"/>
          </p:nvPr>
        </p:nvSpPr>
        <p:spPr>
          <a:xfrm>
            <a:off x="3970937" y="8925332"/>
            <a:ext cx="3037839" cy="309139"/>
          </a:xfrm>
          <a:prstGeom prst="rect">
            <a:avLst/>
          </a:prstGeom>
          <a:noFill/>
          <a:ln>
            <a:noFill/>
          </a:ln>
        </p:spPr>
        <p:txBody>
          <a:bodyPr lIns="92800" tIns="46375" rIns="92800" bIns="46375" anchor="b" anchorCtr="0">
            <a:spAutoFit/>
          </a:bodyPr>
          <a:lstStyle/>
          <a:p>
            <a:pPr marL="0" marR="0" lvl="0" indent="0" algn="r" rtl="0">
              <a:buSzPct val="25000"/>
              <a:buNone/>
            </a:pPr>
            <a:r>
              <a:rPr lang="x-none" sz="1800" b="0" i="0" u="none" strike="noStrike" cap="none" baseline="0"/>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64" name="Shape 164"/>
          <p:cNvSpPr txBox="1">
            <a:spLocks noGrp="1"/>
          </p:cNvSpPr>
          <p:nvPr>
            <p:ph type="body" idx="1"/>
          </p:nvPr>
        </p:nvSpPr>
        <p:spPr>
          <a:xfrm>
            <a:off x="701041" y="4387135"/>
            <a:ext cx="5608319" cy="278361"/>
          </a:xfrm>
          <a:prstGeom prst="rect">
            <a:avLst/>
          </a:prstGeom>
          <a:noFill/>
          <a:ln>
            <a:noFill/>
          </a:ln>
        </p:spPr>
        <p:txBody>
          <a:bodyPr lIns="92800" tIns="46375" rIns="92800" bIns="46375" anchor="t" anchorCtr="0">
            <a:spAutoFit/>
          </a:bodyPr>
          <a:lstStyle/>
          <a:p>
            <a:endParaRPr/>
          </a:p>
        </p:txBody>
      </p:sp>
      <p:sp>
        <p:nvSpPr>
          <p:cNvPr id="165" name="Shape 165"/>
          <p:cNvSpPr txBox="1">
            <a:spLocks noGrp="1"/>
          </p:cNvSpPr>
          <p:nvPr>
            <p:ph type="sldNum" idx="12"/>
          </p:nvPr>
        </p:nvSpPr>
        <p:spPr>
          <a:xfrm>
            <a:off x="3970937" y="8925332"/>
            <a:ext cx="3037839" cy="309139"/>
          </a:xfrm>
          <a:prstGeom prst="rect">
            <a:avLst/>
          </a:prstGeom>
          <a:noFill/>
          <a:ln>
            <a:noFill/>
          </a:ln>
        </p:spPr>
        <p:txBody>
          <a:bodyPr lIns="92800" tIns="46375" rIns="92800" bIns="46375" anchor="b" anchorCtr="0">
            <a:spAutoFit/>
          </a:bodyPr>
          <a:lstStyle/>
          <a:p>
            <a:pPr marL="0" marR="0" lvl="0" indent="0" algn="l" rtl="0">
              <a:buClr>
                <a:srgbClr val="000000"/>
              </a:buClr>
              <a:buSzPct val="25000"/>
              <a:buFont typeface="Arial"/>
              <a:buNone/>
            </a:pPr>
            <a:r>
              <a:rPr lang="x-none" sz="1800" b="0" i="0" u="none" strike="noStrike" cap="none" baseline="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txBox="1">
            <a:spLocks noGrp="1"/>
          </p:cNvSpPr>
          <p:nvPr>
            <p:ph type="body" idx="1"/>
          </p:nvPr>
        </p:nvSpPr>
        <p:spPr>
          <a:xfrm>
            <a:off x="701041" y="6279198"/>
            <a:ext cx="5608319" cy="372109"/>
          </a:xfrm>
          <a:prstGeom prst="rect">
            <a:avLst/>
          </a:prstGeom>
          <a:noFill/>
          <a:ln>
            <a:noFill/>
          </a:ln>
        </p:spPr>
        <p:txBody>
          <a:bodyPr lIns="92800" tIns="92800" rIns="92800" bIns="92800" anchor="ctr" anchorCtr="0">
            <a:spAutoFit/>
          </a:bodyPr>
          <a:lstStyle/>
          <a:p>
            <a:r>
              <a:rPr lang="en-US" dirty="0" smtClean="0"/>
              <a:t>Cm Full bullet points:</a:t>
            </a:r>
          </a:p>
          <a:p>
            <a:pPr marL="365760" indent="-274320">
              <a:spcBef>
                <a:spcPts val="400"/>
              </a:spcBef>
              <a:buSzPct val="100000"/>
            </a:pPr>
            <a:r>
              <a:rPr lang="x-none" b="0" i="0" u="none" strike="noStrike" cap="none" baseline="0" smtClean="0">
                <a:solidFill>
                  <a:schemeClr val="dk1"/>
                </a:solidFill>
                <a:sym typeface="Arial"/>
              </a:rPr>
              <a:t>Members/customers connected by common software.</a:t>
            </a:r>
            <a:endParaRPr lang="en-US" dirty="0" smtClean="0">
              <a:solidFill>
                <a:schemeClr val="dk1"/>
              </a:solidFill>
            </a:endParaRPr>
          </a:p>
          <a:p>
            <a:pPr marL="850583" lvl="1" indent="-457200">
              <a:spcBef>
                <a:spcPts val="400"/>
              </a:spcBef>
              <a:buSzPct val="73333"/>
              <a:buFont typeface="Arial" pitchFamily="34" charset="0"/>
              <a:buChar char="−"/>
            </a:pPr>
            <a:r>
              <a:rPr lang="x-none" sz="2400" b="0" i="0" u="none" strike="noStrike" cap="none" baseline="0" smtClean="0">
                <a:solidFill>
                  <a:schemeClr val="dk1"/>
                </a:solidFill>
                <a:latin typeface="+mn-lt"/>
                <a:ea typeface="Arial"/>
                <a:cs typeface="Arial"/>
                <a:sym typeface="Arial"/>
              </a:rPr>
              <a:t>Changing somewhat with the new discovery layers and the more “open” box and level of customization.</a:t>
            </a:r>
            <a:endParaRPr lang="en-US" sz="2400" b="0" i="0" u="none" strike="noStrike" cap="none" baseline="0" dirty="0" smtClean="0">
              <a:solidFill>
                <a:schemeClr val="dk1"/>
              </a:solidFill>
              <a:latin typeface="+mn-lt"/>
              <a:ea typeface="Arial"/>
              <a:cs typeface="Arial"/>
              <a:sym typeface="Arial"/>
            </a:endParaRPr>
          </a:p>
          <a:p>
            <a:pPr marL="850583" lvl="1" indent="-457200">
              <a:spcBef>
                <a:spcPts val="400"/>
              </a:spcBef>
              <a:buSzPct val="73333"/>
              <a:buFont typeface="Arial" pitchFamily="34" charset="0"/>
              <a:buChar char="−"/>
            </a:pPr>
            <a:r>
              <a:rPr lang="x-none" sz="2400" b="0" i="0" u="none" strike="noStrike" cap="none" baseline="0" smtClean="0">
                <a:solidFill>
                  <a:schemeClr val="dk1"/>
                </a:solidFill>
                <a:latin typeface="+mn-lt"/>
                <a:ea typeface="Arial"/>
                <a:cs typeface="Arial"/>
                <a:sym typeface="Arial"/>
              </a:rPr>
              <a:t>Branding also gives a specific/unique look to your local instance.</a:t>
            </a:r>
          </a:p>
          <a:p>
            <a:endParaRPr dirty="0"/>
          </a:p>
        </p:txBody>
      </p:sp>
      <p:sp>
        <p:nvSpPr>
          <p:cNvPr id="171" name="Shape 171"/>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701041" y="5540535"/>
            <a:ext cx="5608319" cy="1849436"/>
          </a:xfrm>
          <a:prstGeom prst="rect">
            <a:avLst/>
          </a:prstGeom>
        </p:spPr>
        <p:txBody>
          <a:bodyPr lIns="91425" tIns="91425" rIns="91425" bIns="91425" anchor="ctr" anchorCtr="0">
            <a:spAutoFit/>
          </a:bodyPr>
          <a:lstStyle/>
          <a:p>
            <a:endParaRPr/>
          </a:p>
        </p:txBody>
      </p:sp>
      <p:sp>
        <p:nvSpPr>
          <p:cNvPr id="177" name="Shape 177"/>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701041" y="6186864"/>
            <a:ext cx="5608319" cy="556775"/>
          </a:xfrm>
          <a:prstGeom prst="rect">
            <a:avLst/>
          </a:prstGeom>
          <a:noFill/>
          <a:ln>
            <a:noFill/>
          </a:ln>
        </p:spPr>
        <p:txBody>
          <a:bodyPr lIns="92800" tIns="92800" rIns="92800" bIns="92800" anchor="ctr" anchorCtr="0">
            <a:spAutoFit/>
          </a:bodyPr>
          <a:lstStyle/>
          <a:p>
            <a:pPr marL="0" marR="0" lvl="0" indent="0" algn="l" rtl="0">
              <a:buSzPct val="25000"/>
              <a:buFont typeface="Arial"/>
              <a:buNone/>
            </a:pPr>
            <a:r>
              <a:rPr lang="x-none" sz="1800" b="0" i="0" u="none" strike="noStrike" cap="none" baseline="0"/>
              <a:t>Tom will edit slide six from reference </a:t>
            </a:r>
            <a:r>
              <a:rPr lang="x-none" sz="1800" b="0" i="0" u="none" strike="noStrike" cap="none" baseline="0" smtClean="0"/>
              <a:t>desk</a:t>
            </a:r>
            <a:endParaRPr lang="en-US" sz="1800" b="0" i="0" u="none" strike="noStrike" cap="none" baseline="0" dirty="0" smtClean="0"/>
          </a:p>
          <a:p>
            <a:pPr marL="0" marR="0" lvl="0" indent="0" algn="l" rtl="0">
              <a:buSzPct val="25000"/>
              <a:buFont typeface="Arial"/>
              <a:buNone/>
            </a:pPr>
            <a:r>
              <a:rPr lang="en-US" sz="1800" b="0" i="0" u="none" strike="noStrike" cap="none" baseline="0" dirty="0" smtClean="0"/>
              <a:t>cm May want to remove document delivery and just keep resource delivery.  I had to put it on one line to shorten the content area</a:t>
            </a:r>
            <a:endParaRPr lang="x-none" sz="1800" b="0" i="0" u="none" strike="noStrike" cap="none" baseline="0"/>
          </a:p>
          <a:p>
            <a:endParaRPr lang="x-none" sz="1800" b="0" i="0" u="none" strike="noStrike" cap="none" baseline="0"/>
          </a:p>
        </p:txBody>
      </p:sp>
      <p:sp>
        <p:nvSpPr>
          <p:cNvPr id="183" name="Shape 183"/>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701041" y="4571037"/>
            <a:ext cx="5608319" cy="3788428"/>
          </a:xfrm>
          <a:prstGeom prst="rect">
            <a:avLst/>
          </a:prstGeom>
          <a:noFill/>
          <a:ln>
            <a:noFill/>
          </a:ln>
        </p:spPr>
        <p:txBody>
          <a:bodyPr lIns="92800" tIns="92800" rIns="92800" bIns="92800" anchor="ctr" anchorCtr="0">
            <a:spAutoFit/>
          </a:bodyPr>
          <a:lstStyle/>
          <a:p>
            <a:pPr marL="0" marR="0" lvl="0" indent="0" algn="l" rtl="0">
              <a:buClr>
                <a:srgbClr val="000000"/>
              </a:buClr>
              <a:buSzPct val="25000"/>
              <a:buFont typeface="Arial"/>
              <a:buNone/>
            </a:pPr>
            <a:r>
              <a:rPr lang="x-none" sz="1800" b="0" i="0" u="none" strike="noStrike" cap="none" baseline="0"/>
              <a:t>Union catalog established as a common OPAC interface for all member libraries’ patrons. Individual libraries may choose interface or discovery system that suits them best.</a:t>
            </a:r>
          </a:p>
          <a:p>
            <a:pPr marL="0" marR="0" lvl="0" indent="0" algn="l" rtl="0">
              <a:buClr>
                <a:srgbClr val="000000"/>
              </a:buClr>
              <a:buSzPct val="25000"/>
              <a:buFont typeface="Arial"/>
              <a:buNone/>
            </a:pPr>
            <a:r>
              <a:rPr lang="x-none" sz="1800" b="0" i="0" u="none" strike="noStrike" cap="none" baseline="0"/>
              <a:t>Resource sharing: we have established common policies for reciprocal borrowing, so that patrons of each member institution will have clear understanding of their privileges and responsibilities. Libraries are encouraged to make collections as open and accessible as possible to borrowers of other institutions, but there is not a mandate to make 100% sharable.</a:t>
            </a:r>
          </a:p>
          <a:p>
            <a:endParaRPr lang="x-none" sz="1800" b="0" i="0" u="none" strike="noStrike" cap="none" baseline="0"/>
          </a:p>
        </p:txBody>
      </p:sp>
      <p:sp>
        <p:nvSpPr>
          <p:cNvPr id="189" name="Shape 189"/>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701041" y="5540535"/>
            <a:ext cx="5608319" cy="1849436"/>
          </a:xfrm>
          <a:prstGeom prst="rect">
            <a:avLst/>
          </a:prstGeom>
        </p:spPr>
        <p:txBody>
          <a:bodyPr lIns="91425" tIns="91425" rIns="91425" bIns="91425" anchor="ctr" anchorCtr="0">
            <a:spAutoFit/>
          </a:bodyPr>
          <a:lstStyle/>
          <a:p>
            <a:r>
              <a:rPr lang="en-US" dirty="0" smtClean="0"/>
              <a:t>cm</a:t>
            </a:r>
            <a:r>
              <a:rPr lang="en-US" baseline="0" dirty="0" smtClean="0"/>
              <a:t> Just a comment – Need to have a couple of examples of “more” in bullet #2</a:t>
            </a:r>
            <a:endParaRPr dirty="0"/>
          </a:p>
        </p:txBody>
      </p:sp>
      <p:sp>
        <p:nvSpPr>
          <p:cNvPr id="195" name="Shape 195"/>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txBox="1">
            <a:spLocks noGrp="1"/>
          </p:cNvSpPr>
          <p:nvPr>
            <p:ph type="body" idx="1"/>
          </p:nvPr>
        </p:nvSpPr>
        <p:spPr>
          <a:xfrm>
            <a:off x="701041" y="6279198"/>
            <a:ext cx="5608319" cy="372109"/>
          </a:xfrm>
          <a:prstGeom prst="rect">
            <a:avLst/>
          </a:prstGeom>
          <a:noFill/>
          <a:ln>
            <a:noFill/>
          </a:ln>
        </p:spPr>
        <p:txBody>
          <a:bodyPr lIns="92800" tIns="92800" rIns="92800" bIns="92800" anchor="ctr" anchorCtr="0">
            <a:spAutoFit/>
          </a:bodyPr>
          <a:lstStyle/>
          <a:p>
            <a:pPr marL="0" marR="0" lvl="0" indent="0" algn="l" rtl="0">
              <a:buSzPct val="25000"/>
              <a:buFont typeface="Arial"/>
              <a:buNone/>
            </a:pPr>
            <a:r>
              <a:rPr lang="x-none" sz="1800" b="0" i="0" u="none" strike="noStrike" cap="none" baseline="0"/>
              <a:t>Tom</a:t>
            </a:r>
          </a:p>
        </p:txBody>
      </p:sp>
      <p:sp>
        <p:nvSpPr>
          <p:cNvPr id="206" name="Shape 206"/>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12" name="Shape 212"/>
          <p:cNvSpPr txBox="1">
            <a:spLocks noGrp="1"/>
          </p:cNvSpPr>
          <p:nvPr>
            <p:ph type="body" idx="1"/>
          </p:nvPr>
        </p:nvSpPr>
        <p:spPr>
          <a:xfrm>
            <a:off x="701041" y="4387135"/>
            <a:ext cx="5608319" cy="2586686"/>
          </a:xfrm>
          <a:prstGeom prst="rect">
            <a:avLst/>
          </a:prstGeom>
          <a:noFill/>
          <a:ln>
            <a:noFill/>
          </a:ln>
        </p:spPr>
        <p:txBody>
          <a:bodyPr lIns="92800" tIns="46375" rIns="92800" bIns="46375" anchor="t" anchorCtr="0">
            <a:spAutoFit/>
          </a:bodyPr>
          <a:lstStyle/>
          <a:p>
            <a:pPr marL="0" marR="0" lvl="0" indent="0" algn="l" rtl="0">
              <a:buSzPct val="25000"/>
              <a:buFont typeface="Arial"/>
              <a:buNone/>
            </a:pPr>
            <a:r>
              <a:rPr lang="x-none" sz="1800" b="0" i="0" u="none" strike="noStrike" cap="none" baseline="0"/>
              <a:t>Focus on the users: Are there policies that represent hurdles to providing good customer service? How can we lower those barriers? Are there other solutions? How do we implement those solutions, and when?</a:t>
            </a:r>
          </a:p>
          <a:p>
            <a:pPr marL="0" marR="0" lvl="0" indent="0" algn="l" rtl="0">
              <a:buSzPct val="25000"/>
              <a:buFont typeface="Arial"/>
              <a:buNone/>
            </a:pPr>
            <a:r>
              <a:rPr lang="x-none" sz="1800" b="0" i="0" u="none" strike="noStrike" cap="none" baseline="0"/>
              <a:t>Governance structure includes an imperative towards outreach to all members of the consortium. In practice, we hear much more from the libraries that stay involved in governance. </a:t>
            </a:r>
          </a:p>
        </p:txBody>
      </p:sp>
      <p:sp>
        <p:nvSpPr>
          <p:cNvPr id="213" name="Shape 213"/>
          <p:cNvSpPr txBox="1">
            <a:spLocks noGrp="1"/>
          </p:cNvSpPr>
          <p:nvPr>
            <p:ph type="sldNum" idx="12"/>
          </p:nvPr>
        </p:nvSpPr>
        <p:spPr>
          <a:xfrm>
            <a:off x="3970937" y="8925332"/>
            <a:ext cx="3037839" cy="309139"/>
          </a:xfrm>
          <a:prstGeom prst="rect">
            <a:avLst/>
          </a:prstGeom>
          <a:noFill/>
          <a:ln>
            <a:noFill/>
          </a:ln>
        </p:spPr>
        <p:txBody>
          <a:bodyPr lIns="92800" tIns="46375" rIns="92800" bIns="46375" anchor="b" anchorCtr="0">
            <a:spAutoFit/>
          </a:bodyPr>
          <a:lstStyle/>
          <a:p>
            <a:pPr marL="0" marR="0" lvl="0" indent="0" algn="r" rtl="0">
              <a:buSzPct val="25000"/>
              <a:buNone/>
            </a:pPr>
            <a:r>
              <a:rPr lang="x-none" sz="1800" b="0" i="0" u="none" strike="noStrike" cap="none" baseline="0"/>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txBox="1">
            <a:spLocks noGrp="1"/>
          </p:cNvSpPr>
          <p:nvPr>
            <p:ph type="body" idx="1"/>
          </p:nvPr>
        </p:nvSpPr>
        <p:spPr>
          <a:xfrm>
            <a:off x="701041" y="5540535"/>
            <a:ext cx="5608319" cy="1849436"/>
          </a:xfrm>
          <a:prstGeom prst="rect">
            <a:avLst/>
          </a:prstGeom>
        </p:spPr>
        <p:txBody>
          <a:bodyPr lIns="91425" tIns="91425" rIns="91425" bIns="91425" anchor="ctr" anchorCtr="0">
            <a:spAutoFit/>
          </a:bodyPr>
          <a:lstStyle/>
          <a:p>
            <a:endParaRPr/>
          </a:p>
        </p:txBody>
      </p:sp>
      <p:sp>
        <p:nvSpPr>
          <p:cNvPr id="219" name="Shape 219"/>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25" name="Shape 225"/>
          <p:cNvSpPr txBox="1">
            <a:spLocks noGrp="1"/>
          </p:cNvSpPr>
          <p:nvPr>
            <p:ph type="body" idx="1"/>
          </p:nvPr>
        </p:nvSpPr>
        <p:spPr>
          <a:xfrm>
            <a:off x="701041" y="4387135"/>
            <a:ext cx="5608319" cy="5633673"/>
          </a:xfrm>
          <a:prstGeom prst="rect">
            <a:avLst/>
          </a:prstGeom>
          <a:noFill/>
          <a:ln>
            <a:noFill/>
          </a:ln>
        </p:spPr>
        <p:txBody>
          <a:bodyPr lIns="92800" tIns="46375" rIns="92800" bIns="46375" anchor="t" anchorCtr="0">
            <a:spAutoFit/>
          </a:bodyPr>
          <a:lstStyle/>
          <a:p>
            <a:pPr marL="0" marR="0" lvl="0" indent="0" algn="l" rtl="0">
              <a:buSzPct val="25000"/>
              <a:buFont typeface="Arial"/>
              <a:buNone/>
            </a:pPr>
            <a:r>
              <a:rPr lang="x-none" sz="1800" b="0" i="0" u="none" strike="noStrike" cap="none" baseline="0"/>
              <a:t>As far as collections go, this is an area of increasing ambiguity. Each library in Illinois that participates in resource sharing agrees to follow an interlibrary loan code that stipulates each library is responsible for developing collections for its own patrons. Resource sharing is agreed to supplement, not replace that development. That said, CARLI has long supported—through other governance groups—the ideals of cooperative collection development and consortial brokering for print and electronic resources. The economy of higher education being what it is, CARLI has become proactive in encouraging libraries to think of I-Share as a statewide collection, since each member can no longer afford to create duplicate “core collections.” The lack of clear opportunities for sharing ebooks has complicated this issue further. These areas of collection development and collection discovery intersect back in the domain of the union catalog and resource sharing, meaning that IUG is included in discussions on how to find solutions.</a:t>
            </a:r>
          </a:p>
        </p:txBody>
      </p:sp>
      <p:sp>
        <p:nvSpPr>
          <p:cNvPr id="226" name="Shape 226"/>
          <p:cNvSpPr txBox="1">
            <a:spLocks noGrp="1"/>
          </p:cNvSpPr>
          <p:nvPr>
            <p:ph type="sldNum" idx="12"/>
          </p:nvPr>
        </p:nvSpPr>
        <p:spPr>
          <a:xfrm>
            <a:off x="3970937" y="8925332"/>
            <a:ext cx="3037839" cy="309139"/>
          </a:xfrm>
          <a:prstGeom prst="rect">
            <a:avLst/>
          </a:prstGeom>
          <a:noFill/>
          <a:ln>
            <a:noFill/>
          </a:ln>
        </p:spPr>
        <p:txBody>
          <a:bodyPr lIns="92800" tIns="46375" rIns="92800" bIns="46375" anchor="b" anchorCtr="0">
            <a:spAutoFit/>
          </a:bodyPr>
          <a:lstStyle/>
          <a:p>
            <a:pPr marL="0" marR="0" lvl="0" indent="0" algn="r" rtl="0">
              <a:buSzPct val="25000"/>
              <a:buNone/>
            </a:pPr>
            <a:r>
              <a:rPr lang="x-none" sz="1800" b="0" i="0" u="none" strike="noStrike" cap="none" baseline="0"/>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txBox="1">
            <a:spLocks noGrp="1"/>
          </p:cNvSpPr>
          <p:nvPr>
            <p:ph type="body" idx="1"/>
          </p:nvPr>
        </p:nvSpPr>
        <p:spPr>
          <a:xfrm>
            <a:off x="701041" y="6186864"/>
            <a:ext cx="5608319" cy="556775"/>
          </a:xfrm>
          <a:prstGeom prst="rect">
            <a:avLst/>
          </a:prstGeom>
          <a:noFill/>
          <a:ln>
            <a:noFill/>
          </a:ln>
        </p:spPr>
        <p:txBody>
          <a:bodyPr lIns="92800" tIns="92800" rIns="92800" bIns="92800" anchor="ctr" anchorCtr="0">
            <a:spAutoFit/>
          </a:bodyPr>
          <a:lstStyle/>
          <a:p>
            <a:pPr marL="0" marR="0" lvl="0" indent="0" algn="l" rtl="0">
              <a:buSzPct val="25000"/>
              <a:buFont typeface="Arial"/>
              <a:buNone/>
            </a:pPr>
            <a:r>
              <a:rPr lang="x-none" sz="1800" b="0" i="0" u="none" strike="noStrike" cap="none" baseline="0"/>
              <a:t>cm How about something like this for similarities slide?  Even though it repeats the previous content it could serve as a "summary"  Add more similarities?</a:t>
            </a:r>
          </a:p>
        </p:txBody>
      </p:sp>
      <p:sp>
        <p:nvSpPr>
          <p:cNvPr id="231" name="Shape 231"/>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txBox="1">
            <a:spLocks noGrp="1"/>
          </p:cNvSpPr>
          <p:nvPr>
            <p:ph type="body" idx="1"/>
          </p:nvPr>
        </p:nvSpPr>
        <p:spPr>
          <a:xfrm>
            <a:off x="701041" y="6094532"/>
            <a:ext cx="5608319" cy="741440"/>
          </a:xfrm>
          <a:prstGeom prst="rect">
            <a:avLst/>
          </a:prstGeom>
          <a:noFill/>
          <a:ln>
            <a:noFill/>
          </a:ln>
        </p:spPr>
        <p:txBody>
          <a:bodyPr lIns="92800" tIns="92800" rIns="92800" bIns="92800" anchor="ctr" anchorCtr="0">
            <a:spAutoFit/>
          </a:bodyPr>
          <a:lstStyle/>
          <a:p>
            <a:pPr marL="0" marR="0" lvl="0" indent="0" algn="l" rtl="0">
              <a:buSzPct val="25000"/>
              <a:buFont typeface="Arial"/>
              <a:buNone/>
            </a:pPr>
            <a:r>
              <a:rPr lang="x-none" sz="1800" b="0" i="0" u="none" strike="noStrike" cap="none" baseline="0"/>
              <a:t>cm Processes (yes and no).  Local workflows may need to be tailored to system functions, as with any system.  Local policies are still possible. Economies of scale, focus tech staff on different user-oriented solutions</a:t>
            </a:r>
            <a:r>
              <a:rPr lang="x-none" sz="1800" b="0" i="0" u="none" strike="noStrike" cap="none" baseline="0" smtClean="0"/>
              <a:t>.</a:t>
            </a:r>
            <a:endParaRPr lang="en-US" sz="1800" b="0" i="0" u="none" strike="noStrike" cap="none" baseline="0" dirty="0" smtClean="0"/>
          </a:p>
          <a:p>
            <a:pPr marL="0" marR="0" lvl="0" indent="0" algn="l" rtl="0">
              <a:buSzPct val="25000"/>
              <a:buFont typeface="Arial"/>
              <a:buNone/>
            </a:pPr>
            <a:r>
              <a:rPr lang="en-US" sz="1800" b="0" i="0" u="none" strike="noStrike" cap="none" baseline="0" dirty="0" smtClean="0"/>
              <a:t>Cm</a:t>
            </a:r>
          </a:p>
          <a:p>
            <a:pPr marL="0" marR="0" lvl="0" indent="0" algn="l" rtl="0">
              <a:buSzPct val="25000"/>
              <a:buFont typeface="Arial"/>
              <a:buNone/>
            </a:pPr>
            <a:r>
              <a:rPr lang="en-US" sz="1800" b="0" i="0" u="none" strike="noStrike" cap="none" baseline="0" dirty="0" smtClean="0"/>
              <a:t>cm Should these next slides read “Connections” instead of “Connection”?</a:t>
            </a:r>
            <a:endParaRPr lang="x-none" sz="1800" b="0" i="0" u="none" strike="noStrike" cap="none" baseline="0"/>
          </a:p>
        </p:txBody>
      </p:sp>
      <p:sp>
        <p:nvSpPr>
          <p:cNvPr id="243" name="Shape 243"/>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txBox="1">
            <a:spLocks noGrp="1"/>
          </p:cNvSpPr>
          <p:nvPr>
            <p:ph type="body" idx="1"/>
          </p:nvPr>
        </p:nvSpPr>
        <p:spPr>
          <a:xfrm>
            <a:off x="701041" y="6094532"/>
            <a:ext cx="5608319" cy="741440"/>
          </a:xfrm>
          <a:prstGeom prst="rect">
            <a:avLst/>
          </a:prstGeom>
          <a:noFill/>
          <a:ln>
            <a:noFill/>
          </a:ln>
        </p:spPr>
        <p:txBody>
          <a:bodyPr lIns="92800" tIns="92800" rIns="92800" bIns="92800" anchor="ctr" anchorCtr="0">
            <a:spAutoFit/>
          </a:bodyPr>
          <a:lstStyle/>
          <a:p>
            <a:pPr marL="0" marR="0" lvl="0" indent="0" algn="l" rtl="0">
              <a:buSzPct val="25000"/>
              <a:buFont typeface="Arial"/>
              <a:buNone/>
            </a:pPr>
            <a:r>
              <a:rPr lang="x-none" sz="1800" b="0" i="0" u="none" strike="noStrike" cap="none" baseline="0"/>
              <a:t>cm Processes (yes and no).  Local workflows may need to be tailored to system functions, as with any system.  Local policies are still possible. Economies of scale, focus tech staff on different user-oriented solutions.</a:t>
            </a:r>
          </a:p>
        </p:txBody>
      </p:sp>
      <p:sp>
        <p:nvSpPr>
          <p:cNvPr id="243" name="Shape 243"/>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Shape 248"/>
          <p:cNvSpPr txBox="1">
            <a:spLocks noGrp="1"/>
          </p:cNvSpPr>
          <p:nvPr>
            <p:ph type="body" idx="1"/>
          </p:nvPr>
        </p:nvSpPr>
        <p:spPr>
          <a:xfrm>
            <a:off x="701041" y="5540535"/>
            <a:ext cx="5608319" cy="1849436"/>
          </a:xfrm>
          <a:prstGeom prst="rect">
            <a:avLst/>
          </a:prstGeom>
        </p:spPr>
        <p:txBody>
          <a:bodyPr lIns="91425" tIns="91425" rIns="91425" bIns="91425" anchor="ctr" anchorCtr="0">
            <a:spAutoFit/>
          </a:bodyPr>
          <a:lstStyle/>
          <a:p>
            <a:endParaRPr/>
          </a:p>
        </p:txBody>
      </p:sp>
      <p:sp>
        <p:nvSpPr>
          <p:cNvPr id="249" name="Shape 249"/>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55" name="Shape 255"/>
          <p:cNvSpPr txBox="1">
            <a:spLocks noGrp="1"/>
          </p:cNvSpPr>
          <p:nvPr>
            <p:ph type="body" idx="1"/>
          </p:nvPr>
        </p:nvSpPr>
        <p:spPr>
          <a:xfrm>
            <a:off x="701041" y="4387135"/>
            <a:ext cx="5608319" cy="278361"/>
          </a:xfrm>
          <a:prstGeom prst="rect">
            <a:avLst/>
          </a:prstGeom>
          <a:noFill/>
          <a:ln>
            <a:noFill/>
          </a:ln>
        </p:spPr>
        <p:txBody>
          <a:bodyPr lIns="92800" tIns="46375" rIns="92800" bIns="46375" anchor="t" anchorCtr="0">
            <a:spAutoFit/>
          </a:bodyPr>
          <a:lstStyle/>
          <a:p>
            <a:endParaRPr/>
          </a:p>
        </p:txBody>
      </p:sp>
      <p:sp>
        <p:nvSpPr>
          <p:cNvPr id="256" name="Shape 256"/>
          <p:cNvSpPr txBox="1">
            <a:spLocks noGrp="1"/>
          </p:cNvSpPr>
          <p:nvPr>
            <p:ph type="sldNum" idx="12"/>
          </p:nvPr>
        </p:nvSpPr>
        <p:spPr>
          <a:xfrm>
            <a:off x="3970937" y="8925332"/>
            <a:ext cx="3037839" cy="309139"/>
          </a:xfrm>
          <a:prstGeom prst="rect">
            <a:avLst/>
          </a:prstGeom>
          <a:noFill/>
          <a:ln>
            <a:noFill/>
          </a:ln>
        </p:spPr>
        <p:txBody>
          <a:bodyPr lIns="92800" tIns="46375" rIns="92800" bIns="46375" anchor="b" anchorCtr="0">
            <a:spAutoFit/>
          </a:bodyPr>
          <a:lstStyle/>
          <a:p>
            <a:pPr marL="0" marR="0" lvl="0" indent="0" algn="l" rtl="0">
              <a:buClr>
                <a:srgbClr val="000000"/>
              </a:buClr>
              <a:buSzPct val="25000"/>
              <a:buFont typeface="Arial"/>
              <a:buNone/>
            </a:pPr>
            <a:r>
              <a:rPr lang="x-none" sz="1800" b="0" i="0" u="none" strike="noStrike" cap="none" baseline="0"/>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55" name="Shape 255"/>
          <p:cNvSpPr txBox="1">
            <a:spLocks noGrp="1"/>
          </p:cNvSpPr>
          <p:nvPr>
            <p:ph type="body" idx="1"/>
          </p:nvPr>
        </p:nvSpPr>
        <p:spPr>
          <a:xfrm>
            <a:off x="701041" y="4387135"/>
            <a:ext cx="5608319" cy="278361"/>
          </a:xfrm>
          <a:prstGeom prst="rect">
            <a:avLst/>
          </a:prstGeom>
          <a:noFill/>
          <a:ln>
            <a:noFill/>
          </a:ln>
        </p:spPr>
        <p:txBody>
          <a:bodyPr lIns="92800" tIns="46375" rIns="92800" bIns="46375" anchor="t" anchorCtr="0">
            <a:spAutoFit/>
          </a:bodyPr>
          <a:lstStyle/>
          <a:p>
            <a:endParaRPr/>
          </a:p>
        </p:txBody>
      </p:sp>
      <p:sp>
        <p:nvSpPr>
          <p:cNvPr id="256" name="Shape 256"/>
          <p:cNvSpPr txBox="1">
            <a:spLocks noGrp="1"/>
          </p:cNvSpPr>
          <p:nvPr>
            <p:ph type="sldNum" idx="12"/>
          </p:nvPr>
        </p:nvSpPr>
        <p:spPr>
          <a:xfrm>
            <a:off x="3970937" y="8925332"/>
            <a:ext cx="3037839" cy="309139"/>
          </a:xfrm>
          <a:prstGeom prst="rect">
            <a:avLst/>
          </a:prstGeom>
          <a:noFill/>
          <a:ln>
            <a:noFill/>
          </a:ln>
        </p:spPr>
        <p:txBody>
          <a:bodyPr lIns="92800" tIns="46375" rIns="92800" bIns="46375" anchor="b" anchorCtr="0">
            <a:spAutoFit/>
          </a:bodyPr>
          <a:lstStyle/>
          <a:p>
            <a:pPr marL="0" marR="0" lvl="0" indent="0" algn="l" rtl="0">
              <a:buClr>
                <a:srgbClr val="000000"/>
              </a:buClr>
              <a:buSzPct val="25000"/>
              <a:buFont typeface="Arial"/>
              <a:buNone/>
            </a:pPr>
            <a:r>
              <a:rPr lang="x-none" sz="1800" b="0" i="0" u="none" strike="noStrike" cap="none" baseline="0"/>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62" name="Shape 262"/>
          <p:cNvSpPr txBox="1">
            <a:spLocks noGrp="1"/>
          </p:cNvSpPr>
          <p:nvPr>
            <p:ph type="body" idx="1"/>
          </p:nvPr>
        </p:nvSpPr>
        <p:spPr>
          <a:xfrm>
            <a:off x="701041" y="6279198"/>
            <a:ext cx="5608319" cy="372109"/>
          </a:xfrm>
          <a:prstGeom prst="rect">
            <a:avLst/>
          </a:prstGeom>
          <a:noFill/>
          <a:ln>
            <a:noFill/>
          </a:ln>
        </p:spPr>
        <p:txBody>
          <a:bodyPr lIns="92800" tIns="92800" rIns="92800" bIns="92800" anchor="ctr" anchorCtr="0">
            <a:spAutoFit/>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txBox="1">
            <a:spLocks noGrp="1"/>
          </p:cNvSpPr>
          <p:nvPr>
            <p:ph type="body" idx="1"/>
          </p:nvPr>
        </p:nvSpPr>
        <p:spPr>
          <a:xfrm>
            <a:off x="701041" y="5540535"/>
            <a:ext cx="5608319" cy="1849436"/>
          </a:xfrm>
          <a:prstGeom prst="rect">
            <a:avLst/>
          </a:prstGeom>
        </p:spPr>
        <p:txBody>
          <a:bodyPr lIns="91425" tIns="91425" rIns="91425" bIns="91425" anchor="ctr" anchorCtr="0">
            <a:spAutoFit/>
          </a:bodyPr>
          <a:lstStyle/>
          <a:p>
            <a:endParaRPr/>
          </a:p>
        </p:txBody>
      </p:sp>
      <p:sp>
        <p:nvSpPr>
          <p:cNvPr id="268" name="Shape 268"/>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txBox="1">
            <a:spLocks noGrp="1"/>
          </p:cNvSpPr>
          <p:nvPr>
            <p:ph type="body" idx="1"/>
          </p:nvPr>
        </p:nvSpPr>
        <p:spPr>
          <a:xfrm>
            <a:off x="701041" y="5540535"/>
            <a:ext cx="5608319" cy="1849436"/>
          </a:xfrm>
          <a:prstGeom prst="rect">
            <a:avLst/>
          </a:prstGeom>
        </p:spPr>
        <p:txBody>
          <a:bodyPr lIns="91425" tIns="91425" rIns="91425" bIns="91425" anchor="ctr" anchorCtr="0">
            <a:spAutoFit/>
          </a:bodyPr>
          <a:lstStyle/>
          <a:p>
            <a:endParaRPr/>
          </a:p>
        </p:txBody>
      </p:sp>
      <p:sp>
        <p:nvSpPr>
          <p:cNvPr id="279" name="Shape 279"/>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88" name="Shape 288"/>
          <p:cNvSpPr txBox="1">
            <a:spLocks noGrp="1"/>
          </p:cNvSpPr>
          <p:nvPr>
            <p:ph type="body" idx="1"/>
          </p:nvPr>
        </p:nvSpPr>
        <p:spPr>
          <a:xfrm>
            <a:off x="701041" y="6279198"/>
            <a:ext cx="5608319" cy="372109"/>
          </a:xfrm>
          <a:prstGeom prst="rect">
            <a:avLst/>
          </a:prstGeom>
          <a:noFill/>
          <a:ln>
            <a:noFill/>
          </a:ln>
        </p:spPr>
        <p:txBody>
          <a:bodyPr lIns="92800" tIns="92800" rIns="92800" bIns="92800" anchor="ctr" anchorCtr="0">
            <a:sp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21"/>
        <p:cNvGrpSpPr/>
        <p:nvPr/>
      </p:nvGrpSpPr>
      <p:grpSpPr>
        <a:xfrm>
          <a:off x="0" y="0"/>
          <a:ext cx="0" cy="0"/>
          <a:chOff x="0" y="0"/>
          <a:chExt cx="0" cy="0"/>
        </a:xfrm>
      </p:grpSpPr>
      <p:sp>
        <p:nvSpPr>
          <p:cNvPr id="22" name="Shape 22"/>
          <p:cNvSpPr/>
          <p:nvPr/>
        </p:nvSpPr>
        <p:spPr>
          <a:xfrm>
            <a:off x="228600" y="228600"/>
            <a:ext cx="8695944" cy="6035039"/>
          </a:xfrm>
          <a:prstGeom prst="roundRect">
            <a:avLst>
              <a:gd name="adj" fmla="val 1272"/>
            </a:avLst>
          </a:prstGeom>
          <a:gradFill>
            <a:gsLst>
              <a:gs pos="0">
                <a:srgbClr val="0293E0"/>
              </a:gs>
              <a:gs pos="100000">
                <a:srgbClr val="81D2FE"/>
              </a:gs>
            </a:gsLst>
            <a:lin ang="5400000" scaled="0"/>
          </a:gradFill>
          <a:ln>
            <a:noFill/>
          </a:ln>
        </p:spPr>
        <p:txBody>
          <a:bodyPr lIns="91425" tIns="45700" rIns="91425" bIns="45700" anchor="ctr" anchorCtr="0">
            <a:spAutoFit/>
          </a:bodyPr>
          <a:lstStyle/>
          <a:p>
            <a:endParaRPr/>
          </a:p>
        </p:txBody>
      </p:sp>
      <p:grpSp>
        <p:nvGrpSpPr>
          <p:cNvPr id="23" name="Shape 23"/>
          <p:cNvGrpSpPr/>
          <p:nvPr/>
        </p:nvGrpSpPr>
        <p:grpSpPr>
          <a:xfrm>
            <a:off x="211664" y="5353963"/>
            <a:ext cx="8723376" cy="1331580"/>
            <a:chOff x="-3905250" y="4294187"/>
            <a:chExt cx="13011150" cy="1892300"/>
          </a:xfrm>
        </p:grpSpPr>
        <p:sp>
          <p:nvSpPr>
            <p:cNvPr id="24" name="Shape 24"/>
            <p:cNvSpPr/>
            <p:nvPr/>
          </p:nvSpPr>
          <p:spPr>
            <a:xfrm>
              <a:off x="4810125" y="4500562"/>
              <a:ext cx="4295775" cy="1016000"/>
            </a:xfrm>
            <a:custGeom>
              <a:avLst/>
              <a:gdLst/>
              <a:ahLst/>
              <a:cxnLst/>
              <a:rect l="0" t="0" r="0" b="0"/>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lIns="91425" tIns="45700" rIns="91425" bIns="45700" anchor="t" anchorCtr="0">
              <a:spAutoFit/>
            </a:bodyPr>
            <a:lstStyle/>
            <a:p>
              <a:endParaRPr/>
            </a:p>
          </p:txBody>
        </p:sp>
        <p:sp>
          <p:nvSpPr>
            <p:cNvPr id="25" name="Shape 25"/>
            <p:cNvSpPr/>
            <p:nvPr/>
          </p:nvSpPr>
          <p:spPr>
            <a:xfrm>
              <a:off x="-309562" y="4318000"/>
              <a:ext cx="8280400" cy="1209675"/>
            </a:xfrm>
            <a:custGeom>
              <a:avLst/>
              <a:gdLst/>
              <a:ahLst/>
              <a:cxnLst/>
              <a:rect l="0" t="0" r="0" b="0"/>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lIns="91425" tIns="45700" rIns="91425" bIns="45700" anchor="t" anchorCtr="0">
              <a:spAutoFit/>
            </a:bodyPr>
            <a:lstStyle/>
            <a:p>
              <a:endParaRPr/>
            </a:p>
          </p:txBody>
        </p:sp>
        <p:sp>
          <p:nvSpPr>
            <p:cNvPr id="26" name="Shape 26"/>
            <p:cNvSpPr/>
            <p:nvPr/>
          </p:nvSpPr>
          <p:spPr>
            <a:xfrm>
              <a:off x="3175" y="4335462"/>
              <a:ext cx="8166100" cy="1101725"/>
            </a:xfrm>
            <a:custGeom>
              <a:avLst/>
              <a:gdLst/>
              <a:ahLst/>
              <a:cxnLst/>
              <a:rect l="0" t="0" r="0" b="0"/>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27" name="Shape 27"/>
            <p:cNvSpPr/>
            <p:nvPr/>
          </p:nvSpPr>
          <p:spPr>
            <a:xfrm>
              <a:off x="4156075" y="4316412"/>
              <a:ext cx="4940300" cy="927100"/>
            </a:xfrm>
            <a:custGeom>
              <a:avLst/>
              <a:gdLst/>
              <a:ahLst/>
              <a:cxnLst/>
              <a:rect l="0" t="0" r="0" b="0"/>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28" name="Shape 28"/>
            <p:cNvSpPr/>
            <p:nvPr/>
          </p:nvSpPr>
          <p:spPr>
            <a:xfrm>
              <a:off x="-3905250" y="4294187"/>
              <a:ext cx="13011150" cy="1892300"/>
            </a:xfrm>
            <a:custGeom>
              <a:avLst/>
              <a:gdLst/>
              <a:ahLst/>
              <a:cxnLst/>
              <a:rect l="0" t="0" r="0" b="0"/>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noFill/>
            <a:ln>
              <a:noFill/>
            </a:ln>
          </p:spPr>
          <p:txBody>
            <a:bodyPr lIns="91425" tIns="45700" rIns="91425" bIns="45700" anchor="t" anchorCtr="0">
              <a:spAutoFit/>
            </a:bodyPr>
            <a:lstStyle/>
            <a:p>
              <a:endParaRPr/>
            </a:p>
          </p:txBody>
        </p:sp>
      </p:grpSp>
      <p:sp>
        <p:nvSpPr>
          <p:cNvPr id="29" name="Shape 29"/>
          <p:cNvSpPr txBox="1">
            <a:spLocks noGrp="1"/>
          </p:cNvSpPr>
          <p:nvPr>
            <p:ph type="ctrTitle"/>
          </p:nvPr>
        </p:nvSpPr>
        <p:spPr>
          <a:xfrm>
            <a:off x="685800" y="1600200"/>
            <a:ext cx="7772400" cy="1780107"/>
          </a:xfrm>
          <a:prstGeom prst="rect">
            <a:avLst/>
          </a:prstGeom>
          <a:noFill/>
          <a:ln>
            <a:noFill/>
          </a:ln>
        </p:spPr>
        <p:txBody>
          <a:bodyPr lIns="91425" tIns="91425" rIns="91425" bIns="91425" anchor="b" anchorCtr="0"/>
          <a:lstStyle>
            <a:lvl1pPr marL="0" marR="0" indent="0" algn="ctr" rtl="0">
              <a:spcBef>
                <a:spcPts val="0"/>
              </a:spcBef>
              <a:buClr>
                <a:srgbClr val="FFFFFF"/>
              </a:buClr>
              <a:buFont typeface="Arial"/>
              <a:buNone/>
              <a:defRPr sz="4400" b="0" i="0" u="none" strike="noStrike" cap="none" baseline="0">
                <a:solidFill>
                  <a:srgbClr val="FFFFFF"/>
                </a:solidFill>
                <a:latin typeface="Arial"/>
                <a:ea typeface="Arial"/>
                <a:cs typeface="Arial"/>
                <a:sym typeface="Arial"/>
              </a:defRPr>
            </a:lvl1pPr>
            <a:lvl2pPr marL="0" marR="0" indent="0" algn="l" rtl="0">
              <a:defRPr sz="1800" b="0" i="0" u="none" strike="noStrike" cap="none" baseline="0">
                <a:solidFill>
                  <a:schemeClr val="dk2"/>
                </a:solidFill>
              </a:defRPr>
            </a:lvl2pPr>
            <a:lvl3pPr marL="0" marR="0" indent="0" algn="l" rtl="0">
              <a:defRPr sz="1800" b="0" i="0" u="none" strike="noStrike" cap="none" baseline="0">
                <a:solidFill>
                  <a:schemeClr val="dk2"/>
                </a:solidFill>
              </a:defRPr>
            </a:lvl3pPr>
            <a:lvl4pPr marL="0" marR="0" indent="0" algn="l" rtl="0">
              <a:defRPr sz="1800" b="0" i="0" u="none" strike="noStrike" cap="none" baseline="0">
                <a:solidFill>
                  <a:schemeClr val="dk2"/>
                </a:solidFill>
              </a:defRPr>
            </a:lvl4pPr>
            <a:lvl5pPr marL="0" marR="0" indent="0" algn="l" rtl="0">
              <a:defRPr sz="1800" b="0" i="0" u="none" strike="noStrike" cap="none" baseline="0">
                <a:solidFill>
                  <a:schemeClr val="dk2"/>
                </a:solidFill>
              </a:defRPr>
            </a:lvl5pPr>
            <a:lvl6pPr marL="0" marR="0" indent="0" algn="l" rtl="0">
              <a:defRPr sz="1800" b="0" i="0" u="none" strike="noStrike" cap="none" baseline="0">
                <a:solidFill>
                  <a:schemeClr val="dk2"/>
                </a:solidFill>
              </a:defRPr>
            </a:lvl6pPr>
            <a:lvl7pPr marL="0" marR="0" indent="0" algn="l" rtl="0">
              <a:defRPr sz="1800" b="0" i="0" u="none" strike="noStrike" cap="none" baseline="0">
                <a:solidFill>
                  <a:schemeClr val="dk2"/>
                </a:solidFill>
              </a:defRPr>
            </a:lvl7pPr>
            <a:lvl8pPr marL="0" marR="0" indent="0" algn="l" rtl="0">
              <a:defRPr sz="1800" b="0" i="0" u="none" strike="noStrike" cap="none" baseline="0">
                <a:solidFill>
                  <a:schemeClr val="dk2"/>
                </a:solidFill>
              </a:defRPr>
            </a:lvl8pPr>
            <a:lvl9pPr marL="0" marR="0" indent="0" algn="l" rtl="0">
              <a:defRPr sz="1800" b="0" i="0" u="none" strike="noStrike" cap="none" baseline="0">
                <a:solidFill>
                  <a:schemeClr val="dk2"/>
                </a:solidFill>
              </a:defRPr>
            </a:lvl9pPr>
          </a:lstStyle>
          <a:p>
            <a:r>
              <a:rPr lang="en-US" smtClean="0"/>
              <a:t>Click to edit Master title style</a:t>
            </a:r>
            <a:endParaRPr/>
          </a:p>
        </p:txBody>
      </p:sp>
      <p:sp>
        <p:nvSpPr>
          <p:cNvPr id="30" name="Shape 30"/>
          <p:cNvSpPr txBox="1">
            <a:spLocks noGrp="1"/>
          </p:cNvSpPr>
          <p:nvPr>
            <p:ph type="subTitle" idx="1"/>
          </p:nvPr>
        </p:nvSpPr>
        <p:spPr>
          <a:xfrm>
            <a:off x="1371600" y="3556001"/>
            <a:ext cx="6400799" cy="1473199"/>
          </a:xfrm>
          <a:prstGeom prst="rect">
            <a:avLst/>
          </a:prstGeom>
          <a:noFill/>
          <a:ln>
            <a:noFill/>
          </a:ln>
        </p:spPr>
        <p:txBody>
          <a:bodyPr lIns="91425" tIns="91425" rIns="91425" bIns="91425" anchor="t" anchorCtr="0"/>
          <a:lstStyle>
            <a:lvl1pPr marL="0" marR="0" indent="0" algn="ctr" rtl="0">
              <a:spcBef>
                <a:spcPts val="400"/>
              </a:spcBef>
              <a:buClr>
                <a:schemeClr val="accent1"/>
              </a:buClr>
              <a:buFont typeface="Arial"/>
              <a:buNone/>
              <a:defRPr sz="2000" b="0" i="0" u="none" strike="noStrike" cap="none" baseline="0">
                <a:solidFill>
                  <a:srgbClr val="FFFFFF"/>
                </a:solidFill>
                <a:latin typeface="Arial"/>
                <a:ea typeface="Arial"/>
                <a:cs typeface="Arial"/>
                <a:sym typeface="Arial"/>
              </a:defRPr>
            </a:lvl1pPr>
            <a:lvl2pPr marL="457200" marR="0" indent="0" algn="ctr" rtl="0">
              <a:spcBef>
                <a:spcPts val="440"/>
              </a:spcBef>
              <a:buClr>
                <a:schemeClr val="accent1"/>
              </a:buClr>
              <a:buFont typeface="Arial"/>
              <a:buNone/>
              <a:defRPr sz="2200" b="0" i="0" u="none" strike="noStrike" cap="none" baseline="0">
                <a:solidFill>
                  <a:srgbClr val="3F3F3F"/>
                </a:solidFill>
                <a:latin typeface="Arial"/>
                <a:ea typeface="Arial"/>
                <a:cs typeface="Arial"/>
                <a:sym typeface="Arial"/>
              </a:defRPr>
            </a:lvl2pPr>
            <a:lvl3pPr marL="914400" marR="0" indent="0" algn="ctr" rtl="0">
              <a:spcBef>
                <a:spcPts val="400"/>
              </a:spcBef>
              <a:buClr>
                <a:schemeClr val="accent1"/>
              </a:buClr>
              <a:buFont typeface="Arial"/>
              <a:buNone/>
              <a:defRPr sz="2000" b="0" i="0" u="none" strike="noStrike" cap="none" baseline="0">
                <a:solidFill>
                  <a:srgbClr val="3F3F3F"/>
                </a:solidFill>
                <a:latin typeface="Arial"/>
                <a:ea typeface="Arial"/>
                <a:cs typeface="Arial"/>
                <a:sym typeface="Arial"/>
              </a:defRPr>
            </a:lvl3pPr>
            <a:lvl4pPr marL="1371600" marR="0" indent="0" algn="ctr" rtl="0">
              <a:spcBef>
                <a:spcPts val="360"/>
              </a:spcBef>
              <a:buClr>
                <a:schemeClr val="accent1"/>
              </a:buClr>
              <a:buFont typeface="Arial"/>
              <a:buNone/>
              <a:defRPr sz="1800" b="0" i="0" u="none" strike="noStrike" cap="none" baseline="0">
                <a:solidFill>
                  <a:srgbClr val="3F3F3F"/>
                </a:solidFill>
                <a:latin typeface="Arial"/>
                <a:ea typeface="Arial"/>
                <a:cs typeface="Arial"/>
                <a:sym typeface="Arial"/>
              </a:defRPr>
            </a:lvl4pPr>
            <a:lvl5pPr marL="1828800" marR="0" indent="0" algn="ctr" rtl="0">
              <a:spcBef>
                <a:spcPts val="320"/>
              </a:spcBef>
              <a:buClr>
                <a:schemeClr val="accent1"/>
              </a:buClr>
              <a:buFont typeface="Arial"/>
              <a:buNone/>
              <a:defRPr sz="1600" b="0" i="0" u="none" strike="noStrike" cap="none" baseline="0">
                <a:solidFill>
                  <a:srgbClr val="3F3F3F"/>
                </a:solidFill>
                <a:latin typeface="Arial"/>
                <a:ea typeface="Arial"/>
                <a:cs typeface="Arial"/>
                <a:sym typeface="Arial"/>
              </a:defRPr>
            </a:lvl5pPr>
            <a:lvl6pPr marL="2286000" marR="0" indent="0" algn="ctr" rtl="0">
              <a:spcBef>
                <a:spcPts val="384"/>
              </a:spcBef>
              <a:buClr>
                <a:schemeClr val="accent1"/>
              </a:buClr>
              <a:buFont typeface="Arial"/>
              <a:buNone/>
              <a:defRPr sz="1400" b="0" i="0" u="none" strike="noStrike" cap="none" baseline="0">
                <a:solidFill>
                  <a:srgbClr val="3F3F3F"/>
                </a:solidFill>
                <a:latin typeface="Arial"/>
                <a:ea typeface="Arial"/>
                <a:cs typeface="Arial"/>
                <a:sym typeface="Arial"/>
              </a:defRPr>
            </a:lvl6pPr>
            <a:lvl7pPr marL="2743200" marR="0" indent="0" algn="ctr" rtl="0">
              <a:spcBef>
                <a:spcPts val="384"/>
              </a:spcBef>
              <a:buClr>
                <a:schemeClr val="accent1"/>
              </a:buClr>
              <a:buFont typeface="Arial"/>
              <a:buNone/>
              <a:defRPr sz="1400" b="0" i="0" u="none" strike="noStrike" cap="none" baseline="0">
                <a:solidFill>
                  <a:srgbClr val="3F3F3F"/>
                </a:solidFill>
                <a:latin typeface="Arial"/>
                <a:ea typeface="Arial"/>
                <a:cs typeface="Arial"/>
                <a:sym typeface="Arial"/>
              </a:defRPr>
            </a:lvl7pPr>
            <a:lvl8pPr marL="3200400" marR="0" indent="0" algn="ctr" rtl="0">
              <a:spcBef>
                <a:spcPts val="384"/>
              </a:spcBef>
              <a:buClr>
                <a:schemeClr val="accent1"/>
              </a:buClr>
              <a:buFont typeface="Arial"/>
              <a:buNone/>
              <a:defRPr sz="1400" b="0" i="0" u="none" strike="noStrike" cap="none" baseline="0">
                <a:solidFill>
                  <a:srgbClr val="3F3F3F"/>
                </a:solidFill>
                <a:latin typeface="Arial"/>
                <a:ea typeface="Arial"/>
                <a:cs typeface="Arial"/>
                <a:sym typeface="Arial"/>
              </a:defRPr>
            </a:lvl8pPr>
            <a:lvl9pPr marL="3657600" marR="0" indent="0" algn="ctr" rtl="0">
              <a:spcBef>
                <a:spcPts val="384"/>
              </a:spcBef>
              <a:buClr>
                <a:schemeClr val="accent1"/>
              </a:buClr>
              <a:buFont typeface="Arial"/>
              <a:buNone/>
              <a:defRPr sz="1400" b="0" i="0" u="none" strike="noStrike" cap="none" baseline="0">
                <a:solidFill>
                  <a:srgbClr val="3F3F3F"/>
                </a:solidFill>
                <a:latin typeface="Arial"/>
                <a:ea typeface="Arial"/>
                <a:cs typeface="Arial"/>
                <a:sym typeface="Arial"/>
              </a:defRPr>
            </a:lvl9pPr>
          </a:lstStyle>
          <a:p>
            <a:r>
              <a:rPr lang="en-US" smtClean="0"/>
              <a:t>Click to edit Master subtitle style</a:t>
            </a:r>
            <a:endParaRPr/>
          </a:p>
        </p:txBody>
      </p:sp>
      <p:sp>
        <p:nvSpPr>
          <p:cNvPr id="31" name="Shape 31"/>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a:p>
        </p:txBody>
      </p:sp>
      <p:sp>
        <p:nvSpPr>
          <p:cNvPr id="32" name="Shape 32"/>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a:p>
        </p:txBody>
      </p:sp>
      <p:sp>
        <p:nvSpPr>
          <p:cNvPr id="33" name="Shape 33"/>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bj" type="obj">
  <p:cSld name="obj">
    <p:spTree>
      <p:nvGrpSpPr>
        <p:cNvPr id="1" name="Shape 34"/>
        <p:cNvGrpSpPr/>
        <p:nvPr/>
      </p:nvGrpSpPr>
      <p:grpSpPr>
        <a:xfrm>
          <a:off x="0" y="0"/>
          <a:ext cx="0" cy="0"/>
          <a:chOff x="0" y="0"/>
          <a:chExt cx="0" cy="0"/>
        </a:xfrm>
      </p:grpSpPr>
      <p:sp>
        <p:nvSpPr>
          <p:cNvPr id="35" name="Shape 35"/>
          <p:cNvSpPr txBox="1">
            <a:spLocks noGrp="1"/>
          </p:cNvSpPr>
          <p:nvPr>
            <p:ph type="body" idx="1"/>
          </p:nvPr>
        </p:nvSpPr>
        <p:spPr>
          <a:xfrm>
            <a:off x="872066" y="2675466"/>
            <a:ext cx="7408332" cy="3450695"/>
          </a:xfrm>
          <a:prstGeom prst="rect">
            <a:avLst/>
          </a:prstGeom>
          <a:noFill/>
          <a:ln>
            <a:noFill/>
          </a:ln>
        </p:spPr>
        <p:txBody>
          <a:bodyPr lIns="91425" tIns="91425" rIns="91425" bIns="91425" anchor="t" anchorCtr="0"/>
          <a:lstStyle>
            <a:lvl1pPr marL="365760" indent="-274320" algn="l" rtl="0">
              <a:spcBef>
                <a:spcPts val="400"/>
              </a:spcBef>
              <a:buClr>
                <a:schemeClr val="accent1"/>
              </a:buClr>
              <a:buFont typeface="Arial"/>
              <a:buChar char="•"/>
              <a:defRPr sz="2800">
                <a:solidFill>
                  <a:schemeClr val="tx1"/>
                </a:solidFill>
              </a:defRPr>
            </a:lvl1pPr>
            <a:lvl2pPr marL="640080" indent="-274320" algn="l" rtl="0">
              <a:spcBef>
                <a:spcPts val="400"/>
              </a:spcBef>
              <a:buClr>
                <a:schemeClr val="accent1"/>
              </a:buClr>
              <a:buFont typeface="Arial" pitchFamily="34" charset="0"/>
              <a:buChar char="−"/>
              <a:defRPr sz="2200">
                <a:solidFill>
                  <a:schemeClr val="tx1"/>
                </a:solidFill>
              </a:defRPr>
            </a:lvl2pPr>
            <a:lvl3pPr marL="914400" indent="-274320" algn="l" rtl="0">
              <a:spcBef>
                <a:spcPts val="400"/>
              </a:spcBef>
              <a:buClr>
                <a:schemeClr val="accent1"/>
              </a:buClr>
              <a:buFont typeface="Arial"/>
              <a:buChar char="•"/>
              <a:defRPr sz="2000">
                <a:solidFill>
                  <a:schemeClr val="tx1"/>
                </a:solidFill>
              </a:defRPr>
            </a:lvl3pPr>
            <a:lvl4pPr marL="1143000" indent="-158750" algn="l" rtl="0">
              <a:spcBef>
                <a:spcPts val="360"/>
              </a:spcBef>
              <a:buClr>
                <a:schemeClr val="accent1"/>
              </a:buClr>
              <a:buFont typeface="Arial"/>
              <a:buChar char="•"/>
              <a:defRPr sz="1800">
                <a:solidFill>
                  <a:schemeClr val="dk2"/>
                </a:solidFill>
              </a:defRPr>
            </a:lvl4pPr>
            <a:lvl5pPr marL="1463040" indent="-170814" algn="l" rtl="0">
              <a:spcBef>
                <a:spcPts val="320"/>
              </a:spcBef>
              <a:buClr>
                <a:schemeClr val="accent1"/>
              </a:buClr>
              <a:buFont typeface="Arial"/>
              <a:buChar char="•"/>
              <a:defRPr sz="1600">
                <a:solidFill>
                  <a:schemeClr val="dk2"/>
                </a:solidFill>
              </a:defRPr>
            </a:lvl5pPr>
            <a:lvl6pPr marL="1783079" indent="-179704" algn="l" rtl="0">
              <a:spcBef>
                <a:spcPts val="384"/>
              </a:spcBef>
              <a:buClr>
                <a:schemeClr val="accent1"/>
              </a:buClr>
              <a:buFont typeface="Arial"/>
              <a:buChar char="•"/>
              <a:defRPr sz="1400">
                <a:solidFill>
                  <a:schemeClr val="dk2"/>
                </a:solidFill>
              </a:defRPr>
            </a:lvl6pPr>
            <a:lvl7pPr marL="2103120" indent="-182245" algn="l" rtl="0">
              <a:spcBef>
                <a:spcPts val="384"/>
              </a:spcBef>
              <a:buClr>
                <a:schemeClr val="accent1"/>
              </a:buClr>
              <a:buFont typeface="Arial"/>
              <a:buChar char="•"/>
              <a:defRPr sz="1400">
                <a:solidFill>
                  <a:schemeClr val="dk2"/>
                </a:solidFill>
              </a:defRPr>
            </a:lvl7pPr>
            <a:lvl8pPr marL="2423160" indent="-184785" algn="l" rtl="0">
              <a:spcBef>
                <a:spcPts val="384"/>
              </a:spcBef>
              <a:buClr>
                <a:schemeClr val="accent1"/>
              </a:buClr>
              <a:buFont typeface="Arial"/>
              <a:buChar char="•"/>
              <a:defRPr sz="1400">
                <a:solidFill>
                  <a:schemeClr val="dk2"/>
                </a:solidFill>
              </a:defRPr>
            </a:lvl8pPr>
            <a:lvl9pPr marL="2743200" indent="-174625" algn="l" rtl="0">
              <a:spcBef>
                <a:spcPts val="384"/>
              </a:spcBef>
              <a:buClr>
                <a:schemeClr val="accent1"/>
              </a:buClr>
              <a:buFont typeface="Arial"/>
              <a:buChar char="•"/>
              <a:defRPr sz="1400">
                <a:solidFill>
                  <a:schemeClr val="dk2"/>
                </a:solidFill>
              </a:defRPr>
            </a:lvl9pPr>
          </a:lstStyle>
          <a:p>
            <a:pPr lvl="0"/>
            <a:r>
              <a:rPr lang="en-US" dirty="0" smtClean="0"/>
              <a:t>Click to edit Master text styles</a:t>
            </a:r>
          </a:p>
          <a:p>
            <a:pPr lvl="1"/>
            <a:endParaRPr lang="en-US" dirty="0" smtClean="0"/>
          </a:p>
          <a:p>
            <a:pPr lvl="2"/>
            <a:endParaRPr lang="en-US" dirty="0" smtClean="0"/>
          </a:p>
        </p:txBody>
      </p:sp>
      <p:sp>
        <p:nvSpPr>
          <p:cNvPr id="36" name="Shape 36"/>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1"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lang="en-US" dirty="0"/>
          </a:p>
        </p:txBody>
      </p:sp>
      <p:sp>
        <p:nvSpPr>
          <p:cNvPr id="37" name="Shape 37"/>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1"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lang="en-US" dirty="0"/>
          </a:p>
        </p:txBody>
      </p:sp>
      <p:sp>
        <p:nvSpPr>
          <p:cNvPr id="38" name="Shape 38"/>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fld id="{E9BEAF9B-AAB4-42E6-873D-E92CE8DA0FA5}" type="slidenum">
              <a:rPr lang="en-US" smtClean="0"/>
              <a:pPr/>
              <a:t>‹#›</a:t>
            </a:fld>
            <a:endParaRPr lang="en-US" dirty="0"/>
          </a:p>
        </p:txBody>
      </p:sp>
      <p:sp>
        <p:nvSpPr>
          <p:cNvPr id="39" name="Shape 39"/>
          <p:cNvSpPr txBox="1">
            <a:spLocks noGrp="1"/>
          </p:cNvSpPr>
          <p:nvPr>
            <p:ph type="title"/>
          </p:nvPr>
        </p:nvSpPr>
        <p:spPr>
          <a:xfrm>
            <a:off x="457200" y="640080"/>
            <a:ext cx="8229600" cy="704088"/>
          </a:xfrm>
          <a:prstGeom prst="rect">
            <a:avLst/>
          </a:prstGeom>
          <a:noFill/>
          <a:ln>
            <a:noFill/>
          </a:ln>
        </p:spPr>
        <p:txBody>
          <a:bodyPr lIns="91425" tIns="91425" rIns="91425" bIns="91425" anchor="ctr" anchorCtr="0"/>
          <a:lstStyle>
            <a:lvl1pPr algn="l" rtl="0">
              <a:spcBef>
                <a:spcPts val="0"/>
              </a:spcBef>
              <a:buClr>
                <a:srgbClr val="FFFFFF"/>
              </a:buClr>
              <a:buNone/>
              <a:defRPr sz="4000" b="1">
                <a:solidFill>
                  <a:srgbClr val="05436A"/>
                </a:solidFill>
              </a:defRPr>
            </a:lvl1pPr>
            <a:lvl2pPr rtl="0">
              <a:defRPr>
                <a:solidFill>
                  <a:schemeClr val="dk2"/>
                </a:solidFill>
              </a:defRPr>
            </a:lvl2pPr>
            <a:lvl3pPr rtl="0">
              <a:defRPr>
                <a:solidFill>
                  <a:schemeClr val="dk2"/>
                </a:solidFill>
              </a:defRPr>
            </a:lvl3pPr>
            <a:lvl4pPr rtl="0">
              <a:defRPr>
                <a:solidFill>
                  <a:schemeClr val="dk2"/>
                </a:solidFill>
              </a:defRPr>
            </a:lvl4pPr>
            <a:lvl5pPr rtl="0">
              <a:defRPr>
                <a:solidFill>
                  <a:schemeClr val="dk2"/>
                </a:solidFill>
              </a:defRPr>
            </a:lvl5pPr>
            <a:lvl6pPr rtl="0">
              <a:defRPr>
                <a:solidFill>
                  <a:schemeClr val="dk2"/>
                </a:solidFill>
              </a:defRPr>
            </a:lvl6pPr>
            <a:lvl7pPr rtl="0">
              <a:defRPr>
                <a:solidFill>
                  <a:schemeClr val="dk2"/>
                </a:solidFill>
              </a:defRPr>
            </a:lvl7pPr>
            <a:lvl8pPr rtl="0">
              <a:defRPr>
                <a:solidFill>
                  <a:schemeClr val="dk2"/>
                </a:solidFill>
              </a:defRPr>
            </a:lvl8pPr>
            <a:lvl9pPr rtl="0">
              <a:defRPr>
                <a:solidFill>
                  <a:schemeClr val="dk2"/>
                </a:solidFill>
              </a:defRPr>
            </a:lvl9pPr>
          </a:lstStyle>
          <a:p>
            <a:r>
              <a:rPr lang="en-US" dirty="0" smtClean="0"/>
              <a:t>Click to edit Master title style</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Head" type="secHead">
  <p:cSld name="secHead">
    <p:spTree>
      <p:nvGrpSpPr>
        <p:cNvPr id="1" name="Shape 40"/>
        <p:cNvGrpSpPr/>
        <p:nvPr/>
      </p:nvGrpSpPr>
      <p:grpSpPr>
        <a:xfrm>
          <a:off x="0" y="0"/>
          <a:ext cx="0" cy="0"/>
          <a:chOff x="0" y="0"/>
          <a:chExt cx="0" cy="0"/>
        </a:xfrm>
      </p:grpSpPr>
      <p:sp>
        <p:nvSpPr>
          <p:cNvPr id="41" name="Shape 41"/>
          <p:cNvSpPr/>
          <p:nvPr/>
        </p:nvSpPr>
        <p:spPr>
          <a:xfrm>
            <a:off x="228600" y="228600"/>
            <a:ext cx="8695944" cy="4736591"/>
          </a:xfrm>
          <a:prstGeom prst="roundRect">
            <a:avLst>
              <a:gd name="adj" fmla="val 1272"/>
            </a:avLst>
          </a:prstGeom>
          <a:gradFill>
            <a:gsLst>
              <a:gs pos="0">
                <a:srgbClr val="0293E0"/>
              </a:gs>
              <a:gs pos="100000">
                <a:srgbClr val="81D2FE"/>
              </a:gs>
            </a:gsLst>
            <a:lin ang="5400000" scaled="0"/>
          </a:gradFill>
          <a:ln>
            <a:noFill/>
          </a:ln>
        </p:spPr>
        <p:txBody>
          <a:bodyPr lIns="91425" tIns="45700" rIns="91425" bIns="45700" anchor="ctr" anchorCtr="0">
            <a:spAutoFit/>
          </a:bodyPr>
          <a:lstStyle/>
          <a:p>
            <a:endParaRPr/>
          </a:p>
        </p:txBody>
      </p:sp>
      <p:sp>
        <p:nvSpPr>
          <p:cNvPr id="42" name="Shape 42"/>
          <p:cNvSpPr/>
          <p:nvPr/>
        </p:nvSpPr>
        <p:spPr>
          <a:xfrm>
            <a:off x="6047437" y="4203592"/>
            <a:ext cx="2876428" cy="714026"/>
          </a:xfrm>
          <a:custGeom>
            <a:avLst/>
            <a:gdLst/>
            <a:ahLst/>
            <a:cxnLst/>
            <a:rect l="0" t="0" r="0" b="0"/>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lIns="91425" tIns="45700" rIns="91425" bIns="45700" anchor="t" anchorCtr="0">
            <a:spAutoFit/>
          </a:bodyPr>
          <a:lstStyle/>
          <a:p>
            <a:endParaRPr/>
          </a:p>
        </p:txBody>
      </p:sp>
      <p:sp>
        <p:nvSpPr>
          <p:cNvPr id="43" name="Shape 43"/>
          <p:cNvSpPr/>
          <p:nvPr/>
        </p:nvSpPr>
        <p:spPr>
          <a:xfrm>
            <a:off x="2619319" y="4075289"/>
            <a:ext cx="5544515" cy="850138"/>
          </a:xfrm>
          <a:custGeom>
            <a:avLst/>
            <a:gdLst/>
            <a:ahLst/>
            <a:cxnLst/>
            <a:rect l="0" t="0" r="0" b="0"/>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lIns="91425" tIns="45700" rIns="91425" bIns="45700" anchor="t" anchorCtr="0">
            <a:spAutoFit/>
          </a:bodyPr>
          <a:lstStyle/>
          <a:p>
            <a:endParaRPr/>
          </a:p>
        </p:txBody>
      </p:sp>
      <p:sp>
        <p:nvSpPr>
          <p:cNvPr id="44" name="Shape 44"/>
          <p:cNvSpPr/>
          <p:nvPr/>
        </p:nvSpPr>
        <p:spPr>
          <a:xfrm>
            <a:off x="2828727" y="4087562"/>
            <a:ext cx="5467979" cy="774272"/>
          </a:xfrm>
          <a:custGeom>
            <a:avLst/>
            <a:gdLst/>
            <a:ahLst/>
            <a:cxnLst/>
            <a:rect l="0" t="0" r="0" b="0"/>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45" name="Shape 45"/>
          <p:cNvSpPr/>
          <p:nvPr/>
        </p:nvSpPr>
        <p:spPr>
          <a:xfrm>
            <a:off x="5609489" y="4074173"/>
            <a:ext cx="3307999" cy="651549"/>
          </a:xfrm>
          <a:custGeom>
            <a:avLst/>
            <a:gdLst/>
            <a:ahLst/>
            <a:cxnLst/>
            <a:rect l="0" t="0" r="0" b="0"/>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46" name="Shape 46"/>
          <p:cNvSpPr/>
          <p:nvPr/>
        </p:nvSpPr>
        <p:spPr>
          <a:xfrm>
            <a:off x="211664" y="4058555"/>
            <a:ext cx="8723376" cy="1329873"/>
          </a:xfrm>
          <a:custGeom>
            <a:avLst/>
            <a:gdLst/>
            <a:ahLst/>
            <a:cxnLst/>
            <a:rect l="0" t="0" r="0" b="0"/>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noFill/>
          <a:ln>
            <a:noFill/>
          </a:ln>
        </p:spPr>
        <p:txBody>
          <a:bodyPr lIns="91425" tIns="45700" rIns="91425" bIns="45700" anchor="t" anchorCtr="0">
            <a:spAutoFit/>
          </a:bodyPr>
          <a:lstStyle/>
          <a:p>
            <a:endParaRPr/>
          </a:p>
        </p:txBody>
      </p:sp>
      <p:sp>
        <p:nvSpPr>
          <p:cNvPr id="47" name="Shape 47"/>
          <p:cNvSpPr txBox="1">
            <a:spLocks noGrp="1"/>
          </p:cNvSpPr>
          <p:nvPr>
            <p:ph type="title"/>
          </p:nvPr>
        </p:nvSpPr>
        <p:spPr>
          <a:xfrm>
            <a:off x="690031" y="2463559"/>
            <a:ext cx="7772400" cy="1524000"/>
          </a:xfrm>
          <a:prstGeom prst="rect">
            <a:avLst/>
          </a:prstGeom>
          <a:noFill/>
          <a:ln>
            <a:noFill/>
          </a:ln>
        </p:spPr>
        <p:txBody>
          <a:bodyPr lIns="91425" tIns="91425" rIns="91425" bIns="91425" anchor="t" anchorCtr="0"/>
          <a:lstStyle>
            <a:lvl1pPr algn="ctr" rtl="0">
              <a:defRPr sz="4400" b="0" cap="none"/>
            </a:lvl1pPr>
            <a:lvl2pPr rtl="0">
              <a:defRPr/>
            </a:lvl2pPr>
            <a:lvl3pPr rtl="0">
              <a:defRPr/>
            </a:lvl3pPr>
            <a:lvl4pPr rtl="0">
              <a:defRPr/>
            </a:lvl4pPr>
            <a:lvl5pPr rtl="0">
              <a:defRPr/>
            </a:lvl5pPr>
            <a:lvl6pPr rtl="0">
              <a:defRPr/>
            </a:lvl6pPr>
            <a:lvl7pPr rtl="0">
              <a:defRPr/>
            </a:lvl7pPr>
            <a:lvl8pPr rtl="0">
              <a:defRPr/>
            </a:lvl8pPr>
            <a:lvl9pPr rtl="0">
              <a:defRPr/>
            </a:lvl9pPr>
          </a:lstStyle>
          <a:p>
            <a:r>
              <a:rPr lang="en-US" smtClean="0"/>
              <a:t>Click to edit Master title style</a:t>
            </a:r>
            <a:endParaRPr/>
          </a:p>
        </p:txBody>
      </p:sp>
      <p:sp>
        <p:nvSpPr>
          <p:cNvPr id="48" name="Shape 48"/>
          <p:cNvSpPr txBox="1">
            <a:spLocks noGrp="1"/>
          </p:cNvSpPr>
          <p:nvPr>
            <p:ph type="body" idx="1"/>
          </p:nvPr>
        </p:nvSpPr>
        <p:spPr>
          <a:xfrm>
            <a:off x="1367365" y="1437448"/>
            <a:ext cx="6417733" cy="939800"/>
          </a:xfrm>
          <a:prstGeom prst="rect">
            <a:avLst/>
          </a:prstGeom>
          <a:noFill/>
          <a:ln>
            <a:noFill/>
          </a:ln>
        </p:spPr>
        <p:txBody>
          <a:bodyPr lIns="91425" tIns="91425" rIns="91425" bIns="91425" anchor="b" anchorCtr="0"/>
          <a:lstStyle>
            <a:lvl1pPr marL="0" indent="0" algn="ctr" rtl="0">
              <a:buClr>
                <a:srgbClr val="FFFFFF"/>
              </a:buClr>
              <a:buNone/>
              <a:defRPr sz="2000">
                <a:solidFill>
                  <a:srgbClr val="FFFFFF"/>
                </a:solidFill>
              </a:defRPr>
            </a:lvl1pPr>
            <a:lvl2pPr marL="457200" indent="0" rtl="0">
              <a:buClr>
                <a:srgbClr val="3F3F3F"/>
              </a:buClr>
              <a:buNone/>
              <a:defRPr sz="1800">
                <a:solidFill>
                  <a:srgbClr val="3F3F3F"/>
                </a:solidFill>
              </a:defRPr>
            </a:lvl2pPr>
            <a:lvl3pPr marL="914400" indent="0" rtl="0">
              <a:buClr>
                <a:srgbClr val="3F3F3F"/>
              </a:buClr>
              <a:buNone/>
              <a:defRPr sz="1600">
                <a:solidFill>
                  <a:srgbClr val="3F3F3F"/>
                </a:solidFill>
              </a:defRPr>
            </a:lvl3pPr>
            <a:lvl4pPr marL="1371600" indent="0" rtl="0">
              <a:buClr>
                <a:srgbClr val="3F3F3F"/>
              </a:buClr>
              <a:buNone/>
              <a:defRPr sz="1400">
                <a:solidFill>
                  <a:srgbClr val="3F3F3F"/>
                </a:solidFill>
              </a:defRPr>
            </a:lvl4pPr>
            <a:lvl5pPr marL="1828800" indent="0" rtl="0">
              <a:buClr>
                <a:srgbClr val="3F3F3F"/>
              </a:buClr>
              <a:buNone/>
              <a:defRPr sz="1400">
                <a:solidFill>
                  <a:srgbClr val="3F3F3F"/>
                </a:solidFill>
              </a:defRPr>
            </a:lvl5pPr>
            <a:lvl6pPr marL="2286000" indent="0" rtl="0">
              <a:buClr>
                <a:srgbClr val="3F3F3F"/>
              </a:buClr>
              <a:buNone/>
              <a:defRPr sz="1400">
                <a:solidFill>
                  <a:srgbClr val="3F3F3F"/>
                </a:solidFill>
              </a:defRPr>
            </a:lvl6pPr>
            <a:lvl7pPr marL="2743200" indent="0" rtl="0">
              <a:buClr>
                <a:srgbClr val="3F3F3F"/>
              </a:buClr>
              <a:buNone/>
              <a:defRPr sz="1400">
                <a:solidFill>
                  <a:srgbClr val="3F3F3F"/>
                </a:solidFill>
              </a:defRPr>
            </a:lvl7pPr>
            <a:lvl8pPr marL="3200400" indent="0" rtl="0">
              <a:buClr>
                <a:srgbClr val="3F3F3F"/>
              </a:buClr>
              <a:buNone/>
              <a:defRPr sz="1400">
                <a:solidFill>
                  <a:srgbClr val="3F3F3F"/>
                </a:solidFill>
              </a:defRPr>
            </a:lvl8pPr>
            <a:lvl9pPr marL="3657600" indent="0" rtl="0">
              <a:buClr>
                <a:srgbClr val="3F3F3F"/>
              </a:buClr>
              <a:buNone/>
              <a:defRPr sz="1400">
                <a:solidFill>
                  <a:srgbClr val="3F3F3F"/>
                </a:solidFill>
              </a:defRPr>
            </a:lvl9pPr>
          </a:lstStyle>
          <a:p>
            <a:pPr lvl="0"/>
            <a:r>
              <a:rPr lang="en-US" smtClean="0"/>
              <a:t>Click to edit Master text styles</a:t>
            </a:r>
          </a:p>
        </p:txBody>
      </p:sp>
      <p:sp>
        <p:nvSpPr>
          <p:cNvPr id="49" name="Shape 49"/>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a:p>
        </p:txBody>
      </p:sp>
      <p:sp>
        <p:nvSpPr>
          <p:cNvPr id="50" name="Shape 50"/>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a:p>
        </p:txBody>
      </p:sp>
      <p:sp>
        <p:nvSpPr>
          <p:cNvPr id="51" name="Shape 51"/>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Obj" type="twoObj">
  <p:cSld name="twoObj">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457200" y="338328"/>
            <a:ext cx="8229600" cy="1252727"/>
          </a:xfrm>
          <a:prstGeom prst="rect">
            <a:avLst/>
          </a:prstGeom>
          <a:noFill/>
          <a:ln>
            <a:noFill/>
          </a:ln>
        </p:spPr>
        <p:txBody>
          <a:bodyPr lIns="91425" tIns="91425" rIns="91425" bIns="91425" anchor="ctr" anchorCtr="0"/>
          <a:lstStyle>
            <a:lvl1pPr algn="ctr" rtl="0">
              <a:spcBef>
                <a:spcPts val="0"/>
              </a:spcBef>
              <a:buClr>
                <a:srgbClr val="FFFFFF"/>
              </a:buClr>
              <a:buNone/>
              <a:defRPr sz="4400">
                <a:solidFill>
                  <a:srgbClr val="FFFFFF"/>
                </a:solidFill>
              </a:defRPr>
            </a:lvl1pPr>
            <a:lvl2pPr rtl="0">
              <a:defRPr>
                <a:solidFill>
                  <a:schemeClr val="dk2"/>
                </a:solidFill>
              </a:defRPr>
            </a:lvl2pPr>
            <a:lvl3pPr rtl="0">
              <a:defRPr>
                <a:solidFill>
                  <a:schemeClr val="dk2"/>
                </a:solidFill>
              </a:defRPr>
            </a:lvl3pPr>
            <a:lvl4pPr rtl="0">
              <a:defRPr>
                <a:solidFill>
                  <a:schemeClr val="dk2"/>
                </a:solidFill>
              </a:defRPr>
            </a:lvl4pPr>
            <a:lvl5pPr rtl="0">
              <a:defRPr>
                <a:solidFill>
                  <a:schemeClr val="dk2"/>
                </a:solidFill>
              </a:defRPr>
            </a:lvl5pPr>
            <a:lvl6pPr rtl="0">
              <a:defRPr>
                <a:solidFill>
                  <a:schemeClr val="dk2"/>
                </a:solidFill>
              </a:defRPr>
            </a:lvl6pPr>
            <a:lvl7pPr rtl="0">
              <a:defRPr>
                <a:solidFill>
                  <a:schemeClr val="dk2"/>
                </a:solidFill>
              </a:defRPr>
            </a:lvl7pPr>
            <a:lvl8pPr rtl="0">
              <a:defRPr>
                <a:solidFill>
                  <a:schemeClr val="dk2"/>
                </a:solidFill>
              </a:defRPr>
            </a:lvl8pPr>
            <a:lvl9pPr rtl="0">
              <a:defRPr>
                <a:solidFill>
                  <a:schemeClr val="dk2"/>
                </a:solidFill>
              </a:defRPr>
            </a:lvl9pPr>
          </a:lstStyle>
          <a:p>
            <a:r>
              <a:rPr lang="en-US" smtClean="0"/>
              <a:t>Click to edit Master title style</a:t>
            </a:r>
            <a:endParaRPr/>
          </a:p>
        </p:txBody>
      </p:sp>
      <p:sp>
        <p:nvSpPr>
          <p:cNvPr id="54" name="Shape 54"/>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a:p>
        </p:txBody>
      </p:sp>
      <p:sp>
        <p:nvSpPr>
          <p:cNvPr id="55" name="Shape 55"/>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a:p>
        </p:txBody>
      </p:sp>
      <p:sp>
        <p:nvSpPr>
          <p:cNvPr id="56" name="Shape 56"/>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sp>
        <p:nvSpPr>
          <p:cNvPr id="57" name="Shape 57"/>
          <p:cNvSpPr txBox="1">
            <a:spLocks noGrp="1"/>
          </p:cNvSpPr>
          <p:nvPr>
            <p:ph type="body" idx="1"/>
          </p:nvPr>
        </p:nvSpPr>
        <p:spPr>
          <a:xfrm>
            <a:off x="676654" y="2679191"/>
            <a:ext cx="3822191" cy="3447288"/>
          </a:xfrm>
          <a:prstGeom prst="rect">
            <a:avLst/>
          </a:prstGeom>
          <a:noFill/>
          <a:ln>
            <a:noFill/>
          </a:ln>
        </p:spPr>
        <p:txBody>
          <a:bodyPr lIns="91425" tIns="91425" rIns="91425" bIns="91425" anchor="t" anchorCtr="0"/>
          <a:lstStyle>
            <a:lvl1pPr marL="274320" indent="-182245" algn="l" rtl="0">
              <a:spcBef>
                <a:spcPts val="480"/>
              </a:spcBef>
              <a:buClr>
                <a:schemeClr val="accent1"/>
              </a:buClr>
              <a:buFont typeface="Arial"/>
              <a:buChar char="•"/>
              <a:defRPr sz="2400">
                <a:solidFill>
                  <a:schemeClr val="dk2"/>
                </a:solidFill>
              </a:defRPr>
            </a:lvl1pPr>
            <a:lvl2pPr marL="576263" indent="-201612" algn="l" rtl="0">
              <a:spcBef>
                <a:spcPts val="440"/>
              </a:spcBef>
              <a:buClr>
                <a:schemeClr val="accent1"/>
              </a:buClr>
              <a:buFont typeface="Arial"/>
              <a:buChar char="•"/>
              <a:defRPr sz="2200">
                <a:solidFill>
                  <a:schemeClr val="dk2"/>
                </a:solidFill>
              </a:defRPr>
            </a:lvl2pPr>
            <a:lvl3pPr marL="855663" indent="-157162" algn="l" rtl="0">
              <a:spcBef>
                <a:spcPts val="400"/>
              </a:spcBef>
              <a:buClr>
                <a:schemeClr val="accent1"/>
              </a:buClr>
              <a:buFont typeface="Arial"/>
              <a:buChar char="•"/>
              <a:defRPr sz="2000">
                <a:solidFill>
                  <a:schemeClr val="dk2"/>
                </a:solidFill>
              </a:defRPr>
            </a:lvl3pPr>
            <a:lvl4pPr marL="1143000" indent="-158750" algn="l" rtl="0">
              <a:spcBef>
                <a:spcPts val="360"/>
              </a:spcBef>
              <a:buClr>
                <a:schemeClr val="accent1"/>
              </a:buClr>
              <a:buFont typeface="Arial"/>
              <a:buChar char="•"/>
              <a:defRPr sz="1800">
                <a:solidFill>
                  <a:schemeClr val="dk2"/>
                </a:solidFill>
              </a:defRPr>
            </a:lvl4pPr>
            <a:lvl5pPr marL="1463040" indent="-170814" algn="l" rtl="0">
              <a:spcBef>
                <a:spcPts val="320"/>
              </a:spcBef>
              <a:buClr>
                <a:schemeClr val="accent1"/>
              </a:buClr>
              <a:buFont typeface="Arial"/>
              <a:buChar char="•"/>
              <a:defRPr sz="1600">
                <a:solidFill>
                  <a:schemeClr val="dk2"/>
                </a:solidFill>
              </a:defRPr>
            </a:lvl5pPr>
            <a:lvl6pPr marL="1783079" indent="-179704" algn="l" rtl="0">
              <a:spcBef>
                <a:spcPts val="384"/>
              </a:spcBef>
              <a:buClr>
                <a:schemeClr val="accent1"/>
              </a:buClr>
              <a:buFont typeface="Arial"/>
              <a:buChar char="•"/>
              <a:defRPr sz="1400">
                <a:solidFill>
                  <a:schemeClr val="dk2"/>
                </a:solidFill>
              </a:defRPr>
            </a:lvl6pPr>
            <a:lvl7pPr marL="2103120" indent="-182245" algn="l" rtl="0">
              <a:spcBef>
                <a:spcPts val="384"/>
              </a:spcBef>
              <a:buClr>
                <a:schemeClr val="accent1"/>
              </a:buClr>
              <a:buFont typeface="Arial"/>
              <a:buChar char="•"/>
              <a:defRPr sz="1400">
                <a:solidFill>
                  <a:schemeClr val="dk2"/>
                </a:solidFill>
              </a:defRPr>
            </a:lvl7pPr>
            <a:lvl8pPr marL="2423160" indent="-184785" algn="l" rtl="0">
              <a:spcBef>
                <a:spcPts val="384"/>
              </a:spcBef>
              <a:buClr>
                <a:schemeClr val="accent1"/>
              </a:buClr>
              <a:buFont typeface="Arial"/>
              <a:buChar char="•"/>
              <a:defRPr sz="1400">
                <a:solidFill>
                  <a:schemeClr val="dk2"/>
                </a:solidFill>
              </a:defRPr>
            </a:lvl8pPr>
            <a:lvl9pPr marL="2743200" indent="-174625" algn="l" rtl="0">
              <a:spcBef>
                <a:spcPts val="384"/>
              </a:spcBef>
              <a:buClr>
                <a:schemeClr val="accent1"/>
              </a:buClr>
              <a:buFont typeface="Arial"/>
              <a:buChar char="•"/>
              <a:defRPr sz="1400">
                <a:solidFill>
                  <a:schemeClr val="dk2"/>
                </a:solidFill>
              </a:defRPr>
            </a:lvl9pPr>
          </a:lstStyle>
          <a:p>
            <a:pPr lvl="0"/>
            <a:r>
              <a:rPr lang="en-US" smtClean="0"/>
              <a:t>Click to edit Master text styles</a:t>
            </a:r>
          </a:p>
        </p:txBody>
      </p:sp>
      <p:sp>
        <p:nvSpPr>
          <p:cNvPr id="58" name="Shape 58"/>
          <p:cNvSpPr txBox="1">
            <a:spLocks noGrp="1"/>
          </p:cNvSpPr>
          <p:nvPr>
            <p:ph type="body" idx="2"/>
          </p:nvPr>
        </p:nvSpPr>
        <p:spPr>
          <a:xfrm>
            <a:off x="4645151" y="2679191"/>
            <a:ext cx="3822191" cy="3447288"/>
          </a:xfrm>
          <a:prstGeom prst="rect">
            <a:avLst/>
          </a:prstGeom>
          <a:noFill/>
          <a:ln>
            <a:noFill/>
          </a:ln>
        </p:spPr>
        <p:txBody>
          <a:bodyPr lIns="91425" tIns="91425" rIns="91425" bIns="91425" anchor="t" anchorCtr="0"/>
          <a:lstStyle>
            <a:lvl1pPr marL="274320" indent="-182245" algn="l" rtl="0">
              <a:spcBef>
                <a:spcPts val="480"/>
              </a:spcBef>
              <a:buClr>
                <a:schemeClr val="accent1"/>
              </a:buClr>
              <a:buFont typeface="Arial"/>
              <a:buChar char="•"/>
              <a:defRPr sz="2400">
                <a:solidFill>
                  <a:schemeClr val="dk2"/>
                </a:solidFill>
              </a:defRPr>
            </a:lvl1pPr>
            <a:lvl2pPr marL="576263" indent="-201612" algn="l" rtl="0">
              <a:spcBef>
                <a:spcPts val="440"/>
              </a:spcBef>
              <a:buClr>
                <a:schemeClr val="accent1"/>
              </a:buClr>
              <a:buFont typeface="Arial"/>
              <a:buChar char="•"/>
              <a:defRPr sz="2200">
                <a:solidFill>
                  <a:schemeClr val="dk2"/>
                </a:solidFill>
              </a:defRPr>
            </a:lvl2pPr>
            <a:lvl3pPr marL="855663" indent="-157162" algn="l" rtl="0">
              <a:spcBef>
                <a:spcPts val="400"/>
              </a:spcBef>
              <a:buClr>
                <a:schemeClr val="accent1"/>
              </a:buClr>
              <a:buFont typeface="Arial"/>
              <a:buChar char="•"/>
              <a:defRPr sz="2000">
                <a:solidFill>
                  <a:schemeClr val="dk2"/>
                </a:solidFill>
              </a:defRPr>
            </a:lvl3pPr>
            <a:lvl4pPr marL="1143000" indent="-158750" algn="l" rtl="0">
              <a:spcBef>
                <a:spcPts val="360"/>
              </a:spcBef>
              <a:buClr>
                <a:schemeClr val="accent1"/>
              </a:buClr>
              <a:buFont typeface="Arial"/>
              <a:buChar char="•"/>
              <a:defRPr sz="1800">
                <a:solidFill>
                  <a:schemeClr val="dk2"/>
                </a:solidFill>
              </a:defRPr>
            </a:lvl4pPr>
            <a:lvl5pPr marL="1463040" indent="-170814" algn="l" rtl="0">
              <a:spcBef>
                <a:spcPts val="320"/>
              </a:spcBef>
              <a:buClr>
                <a:schemeClr val="accent1"/>
              </a:buClr>
              <a:buFont typeface="Arial"/>
              <a:buChar char="•"/>
              <a:defRPr sz="1600">
                <a:solidFill>
                  <a:schemeClr val="dk2"/>
                </a:solidFill>
              </a:defRPr>
            </a:lvl5pPr>
            <a:lvl6pPr marL="1783079" indent="-179704" algn="l" rtl="0">
              <a:spcBef>
                <a:spcPts val="384"/>
              </a:spcBef>
              <a:buClr>
                <a:schemeClr val="accent1"/>
              </a:buClr>
              <a:buFont typeface="Arial"/>
              <a:buChar char="•"/>
              <a:defRPr sz="1400">
                <a:solidFill>
                  <a:schemeClr val="dk2"/>
                </a:solidFill>
              </a:defRPr>
            </a:lvl6pPr>
            <a:lvl7pPr marL="2103120" indent="-182245" algn="l" rtl="0">
              <a:spcBef>
                <a:spcPts val="384"/>
              </a:spcBef>
              <a:buClr>
                <a:schemeClr val="accent1"/>
              </a:buClr>
              <a:buFont typeface="Arial"/>
              <a:buChar char="•"/>
              <a:defRPr sz="1400">
                <a:solidFill>
                  <a:schemeClr val="dk2"/>
                </a:solidFill>
              </a:defRPr>
            </a:lvl7pPr>
            <a:lvl8pPr marL="2423160" indent="-184785" algn="l" rtl="0">
              <a:spcBef>
                <a:spcPts val="384"/>
              </a:spcBef>
              <a:buClr>
                <a:schemeClr val="accent1"/>
              </a:buClr>
              <a:buFont typeface="Arial"/>
              <a:buChar char="•"/>
              <a:defRPr sz="1400">
                <a:solidFill>
                  <a:schemeClr val="dk2"/>
                </a:solidFill>
              </a:defRPr>
            </a:lvl8pPr>
            <a:lvl9pPr marL="2743200" indent="-174625" algn="l" rtl="0">
              <a:spcBef>
                <a:spcPts val="384"/>
              </a:spcBef>
              <a:buClr>
                <a:schemeClr val="accent1"/>
              </a:buClr>
              <a:buFont typeface="Arial"/>
              <a:buChar char="•"/>
              <a:defRPr sz="1400">
                <a:solidFill>
                  <a:schemeClr val="dk2"/>
                </a:solidFill>
              </a:defRPr>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TxTwoObj" type="twoTxTwoObj">
  <p:cSld name="twoTxTwoObj">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338328"/>
            <a:ext cx="8229600" cy="1252727"/>
          </a:xfrm>
          <a:prstGeom prst="rect">
            <a:avLst/>
          </a:prstGeom>
          <a:noFill/>
          <a:ln>
            <a:noFill/>
          </a:ln>
        </p:spPr>
        <p:txBody>
          <a:bodyPr lIns="91425" tIns="91425" rIns="91425" bIns="91425" anchor="ctr"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r>
              <a:rPr lang="en-US" smtClean="0"/>
              <a:t>Click to edit Master title style</a:t>
            </a:r>
            <a:endParaRPr/>
          </a:p>
        </p:txBody>
      </p:sp>
      <p:sp>
        <p:nvSpPr>
          <p:cNvPr id="61" name="Shape 61"/>
          <p:cNvSpPr txBox="1">
            <a:spLocks noGrp="1"/>
          </p:cNvSpPr>
          <p:nvPr>
            <p:ph type="body" idx="1"/>
          </p:nvPr>
        </p:nvSpPr>
        <p:spPr>
          <a:xfrm>
            <a:off x="676656" y="2678114"/>
            <a:ext cx="3822191" cy="639762"/>
          </a:xfrm>
          <a:prstGeom prst="rect">
            <a:avLst/>
          </a:prstGeom>
          <a:noFill/>
          <a:ln>
            <a:noFill/>
          </a:ln>
        </p:spPr>
        <p:txBody>
          <a:bodyPr lIns="91425" tIns="91425" rIns="91425" bIns="91425" anchor="ctr" anchorCtr="0"/>
          <a:lstStyle>
            <a:lvl1pPr marL="0" indent="0" algn="ctr" rtl="0">
              <a:buClr>
                <a:schemeClr val="dk2"/>
              </a:buClr>
              <a:buNone/>
              <a:defRPr sz="2400" b="0">
                <a:solidFill>
                  <a:schemeClr val="dk2"/>
                </a:solidFill>
              </a:defRPr>
            </a:lvl1pPr>
            <a:lvl2pPr marL="457200" indent="0" rtl="0">
              <a:buNone/>
              <a:defRPr sz="2000" b="1"/>
            </a:lvl2pPr>
            <a:lvl3pPr marL="914400" indent="0" rtl="0">
              <a:buNone/>
              <a:defRPr sz="1800" b="1"/>
            </a:lvl3pPr>
            <a:lvl4pPr marL="1371600" indent="0" rtl="0">
              <a:buNone/>
              <a:defRPr sz="1600" b="1"/>
            </a:lvl4pPr>
            <a:lvl5pPr marL="1828800" indent="0" rtl="0">
              <a:buNone/>
              <a:defRPr sz="1600" b="1"/>
            </a:lvl5pPr>
            <a:lvl6pPr marL="2286000" indent="0" rtl="0">
              <a:buNone/>
              <a:defRPr sz="1600" b="1"/>
            </a:lvl6pPr>
            <a:lvl7pPr marL="2743200" indent="0" rtl="0">
              <a:buNone/>
              <a:defRPr sz="1600" b="1"/>
            </a:lvl7pPr>
            <a:lvl8pPr marL="3200400" indent="0" rtl="0">
              <a:buNone/>
              <a:defRPr sz="1600" b="1"/>
            </a:lvl8pPr>
            <a:lvl9pPr marL="3657600" indent="0" rtl="0">
              <a:buNone/>
              <a:defRPr sz="1600" b="1"/>
            </a:lvl9pPr>
          </a:lstStyle>
          <a:p>
            <a:pPr lvl="0"/>
            <a:r>
              <a:rPr lang="en-US" smtClean="0"/>
              <a:t>Click to edit Master text styles</a:t>
            </a:r>
          </a:p>
        </p:txBody>
      </p:sp>
      <p:sp>
        <p:nvSpPr>
          <p:cNvPr id="62" name="Shape 62"/>
          <p:cNvSpPr txBox="1">
            <a:spLocks noGrp="1"/>
          </p:cNvSpPr>
          <p:nvPr>
            <p:ph type="body" idx="2"/>
          </p:nvPr>
        </p:nvSpPr>
        <p:spPr>
          <a:xfrm>
            <a:off x="677331" y="3429000"/>
            <a:ext cx="3820055" cy="2697163"/>
          </a:xfrm>
          <a:prstGeom prst="rect">
            <a:avLst/>
          </a:prstGeom>
          <a:noFill/>
          <a:ln>
            <a:noFill/>
          </a:ln>
        </p:spPr>
        <p:txBody>
          <a:bodyPr lIns="91425" tIns="91425" rIns="91425" bIns="91425" anchor="t" anchorCtr="0"/>
          <a:lstStyle>
            <a:lvl1pPr rtl="0">
              <a:defRPr sz="2000"/>
            </a:lvl1pPr>
            <a:lvl2pPr rtl="0">
              <a:defRPr sz="1800"/>
            </a:lvl2pPr>
            <a:lvl3pPr rtl="0">
              <a:defRPr sz="1600"/>
            </a:lvl3pPr>
            <a:lvl4pPr rtl="0">
              <a:defRPr sz="1400"/>
            </a:lvl4pPr>
            <a:lvl5pPr rtl="0">
              <a:defRPr sz="1400"/>
            </a:lvl5pPr>
            <a:lvl6pPr rtl="0">
              <a:defRPr sz="1600"/>
            </a:lvl6pPr>
            <a:lvl7pPr rtl="0">
              <a:defRPr sz="1600"/>
            </a:lvl7pPr>
            <a:lvl8pPr rtl="0">
              <a:defRPr sz="1600"/>
            </a:lvl8pPr>
            <a:lvl9pPr rtl="0">
              <a:defRPr sz="1600"/>
            </a:lvl9pPr>
          </a:lstStyle>
          <a:p>
            <a:pPr lvl="0"/>
            <a:r>
              <a:rPr lang="en-US" smtClean="0"/>
              <a:t>Click to edit Master text styles</a:t>
            </a:r>
          </a:p>
        </p:txBody>
      </p:sp>
      <p:sp>
        <p:nvSpPr>
          <p:cNvPr id="63" name="Shape 63"/>
          <p:cNvSpPr txBox="1">
            <a:spLocks noGrp="1"/>
          </p:cNvSpPr>
          <p:nvPr>
            <p:ph type="body" idx="3"/>
          </p:nvPr>
        </p:nvSpPr>
        <p:spPr>
          <a:xfrm>
            <a:off x="4648200" y="2678113"/>
            <a:ext cx="3822191" cy="639762"/>
          </a:xfrm>
          <a:prstGeom prst="rect">
            <a:avLst/>
          </a:prstGeom>
          <a:noFill/>
          <a:ln>
            <a:noFill/>
          </a:ln>
        </p:spPr>
        <p:txBody>
          <a:bodyPr lIns="91425" tIns="91425" rIns="91425" bIns="91425" anchor="ctr" anchorCtr="0"/>
          <a:lstStyle>
            <a:lvl1pPr marL="0" indent="0" algn="ctr" rtl="0">
              <a:buClr>
                <a:schemeClr val="dk2"/>
              </a:buClr>
              <a:buNone/>
              <a:defRPr sz="2400" b="0" i="0">
                <a:solidFill>
                  <a:schemeClr val="dk2"/>
                </a:solidFill>
              </a:defRPr>
            </a:lvl1pPr>
            <a:lvl2pPr marL="457200" indent="0" rtl="0">
              <a:buNone/>
              <a:defRPr sz="2000" b="1"/>
            </a:lvl2pPr>
            <a:lvl3pPr marL="914400" indent="0" rtl="0">
              <a:buNone/>
              <a:defRPr sz="1800" b="1"/>
            </a:lvl3pPr>
            <a:lvl4pPr marL="1371600" indent="0" rtl="0">
              <a:buNone/>
              <a:defRPr sz="1600" b="1"/>
            </a:lvl4pPr>
            <a:lvl5pPr marL="1828800" indent="0" rtl="0">
              <a:buNone/>
              <a:defRPr sz="1600" b="1"/>
            </a:lvl5pPr>
            <a:lvl6pPr marL="2286000" indent="0" rtl="0">
              <a:buNone/>
              <a:defRPr sz="1600" b="1"/>
            </a:lvl6pPr>
            <a:lvl7pPr marL="2743200" indent="0" rtl="0">
              <a:buNone/>
              <a:defRPr sz="1600" b="1"/>
            </a:lvl7pPr>
            <a:lvl8pPr marL="3200400" indent="0" rtl="0">
              <a:buNone/>
              <a:defRPr sz="1600" b="1"/>
            </a:lvl8pPr>
            <a:lvl9pPr marL="3657600" indent="0" rtl="0">
              <a:buNone/>
              <a:defRPr sz="1600" b="1"/>
            </a:lvl9pPr>
          </a:lstStyle>
          <a:p>
            <a:pPr lvl="0"/>
            <a:r>
              <a:rPr lang="en-US" smtClean="0"/>
              <a:t>Click to edit Master text styles</a:t>
            </a:r>
          </a:p>
        </p:txBody>
      </p:sp>
      <p:sp>
        <p:nvSpPr>
          <p:cNvPr id="64" name="Shape 64"/>
          <p:cNvSpPr txBox="1">
            <a:spLocks noGrp="1"/>
          </p:cNvSpPr>
          <p:nvPr>
            <p:ph type="body" idx="4"/>
          </p:nvPr>
        </p:nvSpPr>
        <p:spPr>
          <a:xfrm>
            <a:off x="4645025" y="3429000"/>
            <a:ext cx="3822191" cy="2697163"/>
          </a:xfrm>
          <a:prstGeom prst="rect">
            <a:avLst/>
          </a:prstGeom>
          <a:noFill/>
          <a:ln>
            <a:noFill/>
          </a:ln>
        </p:spPr>
        <p:txBody>
          <a:bodyPr lIns="91425" tIns="91425" rIns="91425" bIns="91425" anchor="t" anchorCtr="0"/>
          <a:lstStyle>
            <a:lvl1pPr rtl="0">
              <a:defRPr sz="2000"/>
            </a:lvl1pPr>
            <a:lvl2pPr rtl="0">
              <a:defRPr sz="1800"/>
            </a:lvl2pPr>
            <a:lvl3pPr rtl="0">
              <a:defRPr sz="1600"/>
            </a:lvl3pPr>
            <a:lvl4pPr rtl="0">
              <a:defRPr sz="1400"/>
            </a:lvl4pPr>
            <a:lvl5pPr rtl="0">
              <a:defRPr sz="1400"/>
            </a:lvl5pPr>
            <a:lvl6pPr rtl="0">
              <a:defRPr sz="1600"/>
            </a:lvl6pPr>
            <a:lvl7pPr rtl="0">
              <a:defRPr sz="1600"/>
            </a:lvl7pPr>
            <a:lvl8pPr rtl="0">
              <a:defRPr sz="1600"/>
            </a:lvl8pPr>
            <a:lvl9pPr rtl="0">
              <a:defRPr sz="1600"/>
            </a:lvl9pPr>
          </a:lstStyle>
          <a:p>
            <a:pPr lvl="0"/>
            <a:r>
              <a:rPr lang="en-US" smtClean="0"/>
              <a:t>Click to edit Master text styles</a:t>
            </a:r>
          </a:p>
        </p:txBody>
      </p:sp>
      <p:sp>
        <p:nvSpPr>
          <p:cNvPr id="65" name="Shape 65"/>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a:p>
        </p:txBody>
      </p:sp>
      <p:sp>
        <p:nvSpPr>
          <p:cNvPr id="66" name="Shape 66"/>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a:p>
        </p:txBody>
      </p:sp>
      <p:sp>
        <p:nvSpPr>
          <p:cNvPr id="67" name="Shape 67"/>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457200" y="338328"/>
            <a:ext cx="8229600" cy="1252727"/>
          </a:xfrm>
          <a:prstGeom prst="rect">
            <a:avLst/>
          </a:prstGeom>
          <a:noFill/>
          <a:ln>
            <a:noFill/>
          </a:ln>
        </p:spPr>
        <p:txBody>
          <a:bodyPr lIns="91425" tIns="91425" rIns="91425" bIns="91425" anchor="ctr" anchorCtr="0"/>
          <a:lstStyle>
            <a:lvl1pPr algn="ctr" rtl="0">
              <a:spcBef>
                <a:spcPts val="0"/>
              </a:spcBef>
              <a:buClr>
                <a:srgbClr val="FFFFFF"/>
              </a:buClr>
              <a:buNone/>
              <a:defRPr sz="4400">
                <a:solidFill>
                  <a:srgbClr val="FFFFFF"/>
                </a:solidFill>
              </a:defRPr>
            </a:lvl1pPr>
            <a:lvl2pPr rtl="0">
              <a:defRPr>
                <a:solidFill>
                  <a:schemeClr val="dk2"/>
                </a:solidFill>
              </a:defRPr>
            </a:lvl2pPr>
            <a:lvl3pPr rtl="0">
              <a:defRPr>
                <a:solidFill>
                  <a:schemeClr val="dk2"/>
                </a:solidFill>
              </a:defRPr>
            </a:lvl3pPr>
            <a:lvl4pPr rtl="0">
              <a:defRPr>
                <a:solidFill>
                  <a:schemeClr val="dk2"/>
                </a:solidFill>
              </a:defRPr>
            </a:lvl4pPr>
            <a:lvl5pPr rtl="0">
              <a:defRPr>
                <a:solidFill>
                  <a:schemeClr val="dk2"/>
                </a:solidFill>
              </a:defRPr>
            </a:lvl5pPr>
            <a:lvl6pPr rtl="0">
              <a:defRPr>
                <a:solidFill>
                  <a:schemeClr val="dk2"/>
                </a:solidFill>
              </a:defRPr>
            </a:lvl6pPr>
            <a:lvl7pPr rtl="0">
              <a:defRPr>
                <a:solidFill>
                  <a:schemeClr val="dk2"/>
                </a:solidFill>
              </a:defRPr>
            </a:lvl7pPr>
            <a:lvl8pPr rtl="0">
              <a:defRPr>
                <a:solidFill>
                  <a:schemeClr val="dk2"/>
                </a:solidFill>
              </a:defRPr>
            </a:lvl8pPr>
            <a:lvl9pPr rtl="0">
              <a:defRPr>
                <a:solidFill>
                  <a:schemeClr val="dk2"/>
                </a:solidFill>
              </a:defRPr>
            </a:lvl9pPr>
          </a:lstStyle>
          <a:p>
            <a:r>
              <a:rPr lang="en-US" smtClean="0"/>
              <a:t>Click to edit Master title style</a:t>
            </a:r>
            <a:endParaRPr/>
          </a:p>
        </p:txBody>
      </p:sp>
      <p:sp>
        <p:nvSpPr>
          <p:cNvPr id="70" name="Shape 70"/>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a:p>
        </p:txBody>
      </p:sp>
      <p:sp>
        <p:nvSpPr>
          <p:cNvPr id="71" name="Shape 71"/>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a:p>
        </p:txBody>
      </p:sp>
      <p:sp>
        <p:nvSpPr>
          <p:cNvPr id="72" name="Shape 72"/>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3"/>
        <p:cNvGrpSpPr/>
        <p:nvPr/>
      </p:nvGrpSpPr>
      <p:grpSpPr>
        <a:xfrm>
          <a:off x="0" y="0"/>
          <a:ext cx="0" cy="0"/>
          <a:chOff x="0" y="0"/>
          <a:chExt cx="0" cy="0"/>
        </a:xfrm>
      </p:grpSpPr>
      <p:sp>
        <p:nvSpPr>
          <p:cNvPr id="74" name="Shape 74"/>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lIns="91425" tIns="45700" rIns="91425" bIns="45700" anchor="ctr" anchorCtr="0">
            <a:spAutoFit/>
          </a:bodyPr>
          <a:lstStyle/>
          <a:p>
            <a:endParaRPr/>
          </a:p>
        </p:txBody>
      </p:sp>
      <p:grpSp>
        <p:nvGrpSpPr>
          <p:cNvPr id="75" name="Shape 75"/>
          <p:cNvGrpSpPr/>
          <p:nvPr/>
        </p:nvGrpSpPr>
        <p:grpSpPr>
          <a:xfrm>
            <a:off x="211664" y="714190"/>
            <a:ext cx="8723375" cy="1329873"/>
            <a:chOff x="-3905251" y="4294187"/>
            <a:chExt cx="13027838" cy="1892300"/>
          </a:xfrm>
        </p:grpSpPr>
        <p:sp>
          <p:nvSpPr>
            <p:cNvPr id="76" name="Shape 76"/>
            <p:cNvSpPr/>
            <p:nvPr/>
          </p:nvSpPr>
          <p:spPr>
            <a:xfrm>
              <a:off x="4810125" y="4500562"/>
              <a:ext cx="4295775" cy="1016000"/>
            </a:xfrm>
            <a:custGeom>
              <a:avLst/>
              <a:gdLst/>
              <a:ahLst/>
              <a:cxnLst/>
              <a:rect l="0" t="0" r="0" b="0"/>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lIns="91425" tIns="45700" rIns="91425" bIns="45700" anchor="t" anchorCtr="0">
              <a:spAutoFit/>
            </a:bodyPr>
            <a:lstStyle/>
            <a:p>
              <a:endParaRPr/>
            </a:p>
          </p:txBody>
        </p:sp>
        <p:sp>
          <p:nvSpPr>
            <p:cNvPr id="77" name="Shape 77"/>
            <p:cNvSpPr/>
            <p:nvPr/>
          </p:nvSpPr>
          <p:spPr>
            <a:xfrm>
              <a:off x="-309562" y="4318000"/>
              <a:ext cx="8280400" cy="1209675"/>
            </a:xfrm>
            <a:custGeom>
              <a:avLst/>
              <a:gdLst/>
              <a:ahLst/>
              <a:cxnLst/>
              <a:rect l="0" t="0" r="0" b="0"/>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lIns="91425" tIns="45700" rIns="91425" bIns="45700" anchor="t" anchorCtr="0">
              <a:spAutoFit/>
            </a:bodyPr>
            <a:lstStyle/>
            <a:p>
              <a:endParaRPr/>
            </a:p>
          </p:txBody>
        </p:sp>
        <p:sp>
          <p:nvSpPr>
            <p:cNvPr id="78" name="Shape 78"/>
            <p:cNvSpPr/>
            <p:nvPr/>
          </p:nvSpPr>
          <p:spPr>
            <a:xfrm>
              <a:off x="3175" y="4335462"/>
              <a:ext cx="8166100" cy="1101725"/>
            </a:xfrm>
            <a:custGeom>
              <a:avLst/>
              <a:gdLst/>
              <a:ahLst/>
              <a:cxnLst/>
              <a:rect l="0" t="0" r="0" b="0"/>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79" name="Shape 79"/>
            <p:cNvSpPr/>
            <p:nvPr/>
          </p:nvSpPr>
          <p:spPr>
            <a:xfrm>
              <a:off x="4156075" y="4316412"/>
              <a:ext cx="4940300" cy="927100"/>
            </a:xfrm>
            <a:custGeom>
              <a:avLst/>
              <a:gdLst/>
              <a:ahLst/>
              <a:cxnLst/>
              <a:rect l="0" t="0" r="0" b="0"/>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80" name="Shape 80"/>
            <p:cNvSpPr/>
            <p:nvPr/>
          </p:nvSpPr>
          <p:spPr>
            <a:xfrm>
              <a:off x="-3905251" y="4294187"/>
              <a:ext cx="13027838" cy="1892300"/>
            </a:xfrm>
            <a:custGeom>
              <a:avLst/>
              <a:gdLst/>
              <a:ahLst/>
              <a:cxnLst/>
              <a:rect l="0" t="0" r="0" b="0"/>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noFill/>
            <a:ln>
              <a:noFill/>
            </a:ln>
          </p:spPr>
          <p:txBody>
            <a:bodyPr lIns="91425" tIns="45700" rIns="91425" bIns="45700" anchor="t" anchorCtr="0">
              <a:spAutoFit/>
            </a:bodyPr>
            <a:lstStyle/>
            <a:p>
              <a:endParaRPr/>
            </a:p>
          </p:txBody>
        </p:sp>
      </p:grpSp>
      <p:sp>
        <p:nvSpPr>
          <p:cNvPr id="81" name="Shape 81"/>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1"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lang="en-US" dirty="0"/>
          </a:p>
        </p:txBody>
      </p:sp>
      <p:sp>
        <p:nvSpPr>
          <p:cNvPr id="82" name="Shape 82"/>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1"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lang="en-US"/>
          </a:p>
        </p:txBody>
      </p:sp>
      <p:sp>
        <p:nvSpPr>
          <p:cNvPr id="83" name="Shape 83"/>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bjTx" type="objTx">
  <p:cSld name="objTx">
    <p:spTree>
      <p:nvGrpSpPr>
        <p:cNvPr id="1" name="Shape 84"/>
        <p:cNvGrpSpPr/>
        <p:nvPr/>
      </p:nvGrpSpPr>
      <p:grpSpPr>
        <a:xfrm>
          <a:off x="0" y="0"/>
          <a:ext cx="0" cy="0"/>
          <a:chOff x="0" y="0"/>
          <a:chExt cx="0" cy="0"/>
        </a:xfrm>
      </p:grpSpPr>
      <p:sp>
        <p:nvSpPr>
          <p:cNvPr id="85" name="Shape 85"/>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lIns="91425" tIns="45700" rIns="91425" bIns="45700" anchor="ctr" anchorCtr="0">
            <a:spAutoFit/>
          </a:bodyPr>
          <a:lstStyle/>
          <a:p>
            <a:endParaRPr/>
          </a:p>
        </p:txBody>
      </p:sp>
      <p:sp>
        <p:nvSpPr>
          <p:cNvPr id="86" name="Shape 86"/>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a:p>
        </p:txBody>
      </p:sp>
      <p:sp>
        <p:nvSpPr>
          <p:cNvPr id="87" name="Shape 87"/>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a:p>
        </p:txBody>
      </p:sp>
      <p:sp>
        <p:nvSpPr>
          <p:cNvPr id="88" name="Shape 88"/>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sp>
        <p:nvSpPr>
          <p:cNvPr id="89" name="Shape 89"/>
          <p:cNvSpPr txBox="1">
            <a:spLocks noGrp="1"/>
          </p:cNvSpPr>
          <p:nvPr>
            <p:ph type="body" idx="1"/>
          </p:nvPr>
        </p:nvSpPr>
        <p:spPr>
          <a:xfrm>
            <a:off x="914400" y="3581400"/>
            <a:ext cx="3352799" cy="1905001"/>
          </a:xfrm>
          <a:prstGeom prst="rect">
            <a:avLst/>
          </a:prstGeom>
          <a:noFill/>
          <a:ln>
            <a:noFill/>
          </a:ln>
        </p:spPr>
        <p:txBody>
          <a:bodyPr lIns="91425" tIns="91425" rIns="91425" bIns="91425" anchor="t" anchorCtr="0"/>
          <a:lstStyle>
            <a:lvl1pPr marL="0" indent="0" rtl="0">
              <a:spcBef>
                <a:spcPts val="0"/>
              </a:spcBef>
              <a:spcAft>
                <a:spcPts val="600"/>
              </a:spcAft>
              <a:buClr>
                <a:schemeClr val="dk2"/>
              </a:buClr>
              <a:buNone/>
              <a:defRPr sz="1800">
                <a:solidFill>
                  <a:schemeClr val="dk2"/>
                </a:solidFill>
              </a:defRPr>
            </a:lvl1pPr>
            <a:lvl2pPr marL="457200" indent="0" rtl="0">
              <a:buNone/>
              <a:defRPr sz="1200"/>
            </a:lvl2pPr>
            <a:lvl3pPr marL="914400" indent="0" rtl="0">
              <a:buNone/>
              <a:defRPr sz="1000"/>
            </a:lvl3pPr>
            <a:lvl4pPr marL="1371600" indent="0" rtl="0">
              <a:buNone/>
              <a:defRPr sz="900"/>
            </a:lvl4pPr>
            <a:lvl5pPr marL="1828800" indent="0" rtl="0">
              <a:buNone/>
              <a:defRPr sz="900"/>
            </a:lvl5pPr>
            <a:lvl6pPr marL="2286000" indent="0" rtl="0">
              <a:buNone/>
              <a:defRPr sz="900"/>
            </a:lvl6pPr>
            <a:lvl7pPr marL="2743200" indent="0" rtl="0">
              <a:buNone/>
              <a:defRPr sz="900"/>
            </a:lvl7pPr>
            <a:lvl8pPr marL="3200400" indent="0" rtl="0">
              <a:buNone/>
              <a:defRPr sz="900"/>
            </a:lvl8pPr>
            <a:lvl9pPr marL="3657600" indent="0" rtl="0">
              <a:buNone/>
              <a:defRPr sz="900"/>
            </a:lvl9pPr>
          </a:lstStyle>
          <a:p>
            <a:pPr lvl="0"/>
            <a:r>
              <a:rPr lang="en-US" smtClean="0"/>
              <a:t>Click to edit Master text styles</a:t>
            </a:r>
          </a:p>
        </p:txBody>
      </p:sp>
      <p:grpSp>
        <p:nvGrpSpPr>
          <p:cNvPr id="90" name="Shape 90"/>
          <p:cNvGrpSpPr/>
          <p:nvPr/>
        </p:nvGrpSpPr>
        <p:grpSpPr>
          <a:xfrm>
            <a:off x="211664" y="714191"/>
            <a:ext cx="8723376" cy="1331580"/>
            <a:chOff x="-3905250" y="4294187"/>
            <a:chExt cx="13011150" cy="1892300"/>
          </a:xfrm>
        </p:grpSpPr>
        <p:sp>
          <p:nvSpPr>
            <p:cNvPr id="91" name="Shape 91"/>
            <p:cNvSpPr/>
            <p:nvPr/>
          </p:nvSpPr>
          <p:spPr>
            <a:xfrm>
              <a:off x="4810125" y="4500562"/>
              <a:ext cx="4295775" cy="1016000"/>
            </a:xfrm>
            <a:custGeom>
              <a:avLst/>
              <a:gdLst/>
              <a:ahLst/>
              <a:cxnLst/>
              <a:rect l="0" t="0" r="0" b="0"/>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lIns="91425" tIns="45700" rIns="91425" bIns="45700" anchor="t" anchorCtr="0">
              <a:spAutoFit/>
            </a:bodyPr>
            <a:lstStyle/>
            <a:p>
              <a:endParaRPr/>
            </a:p>
          </p:txBody>
        </p:sp>
        <p:sp>
          <p:nvSpPr>
            <p:cNvPr id="92" name="Shape 92"/>
            <p:cNvSpPr/>
            <p:nvPr/>
          </p:nvSpPr>
          <p:spPr>
            <a:xfrm>
              <a:off x="-309562" y="4318000"/>
              <a:ext cx="8280400" cy="1209675"/>
            </a:xfrm>
            <a:custGeom>
              <a:avLst/>
              <a:gdLst/>
              <a:ahLst/>
              <a:cxnLst/>
              <a:rect l="0" t="0" r="0" b="0"/>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lIns="91425" tIns="45700" rIns="91425" bIns="45700" anchor="t" anchorCtr="0">
              <a:spAutoFit/>
            </a:bodyPr>
            <a:lstStyle/>
            <a:p>
              <a:endParaRPr/>
            </a:p>
          </p:txBody>
        </p:sp>
        <p:sp>
          <p:nvSpPr>
            <p:cNvPr id="93" name="Shape 93"/>
            <p:cNvSpPr/>
            <p:nvPr/>
          </p:nvSpPr>
          <p:spPr>
            <a:xfrm>
              <a:off x="3175" y="4335462"/>
              <a:ext cx="8166100" cy="1101725"/>
            </a:xfrm>
            <a:custGeom>
              <a:avLst/>
              <a:gdLst/>
              <a:ahLst/>
              <a:cxnLst/>
              <a:rect l="0" t="0" r="0" b="0"/>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94" name="Shape 94"/>
            <p:cNvSpPr/>
            <p:nvPr/>
          </p:nvSpPr>
          <p:spPr>
            <a:xfrm>
              <a:off x="4156075" y="4316412"/>
              <a:ext cx="4940300" cy="927100"/>
            </a:xfrm>
            <a:custGeom>
              <a:avLst/>
              <a:gdLst/>
              <a:ahLst/>
              <a:cxnLst/>
              <a:rect l="0" t="0" r="0" b="0"/>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95" name="Shape 95"/>
            <p:cNvSpPr/>
            <p:nvPr/>
          </p:nvSpPr>
          <p:spPr>
            <a:xfrm>
              <a:off x="-3905250" y="4294187"/>
              <a:ext cx="13011150" cy="1892300"/>
            </a:xfrm>
            <a:custGeom>
              <a:avLst/>
              <a:gdLst/>
              <a:ahLst/>
              <a:cxnLst/>
              <a:rect l="0" t="0" r="0" b="0"/>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noFill/>
            <a:ln>
              <a:noFill/>
            </a:ln>
          </p:spPr>
          <p:txBody>
            <a:bodyPr lIns="91425" tIns="45700" rIns="91425" bIns="45700" anchor="t" anchorCtr="0">
              <a:spAutoFit/>
            </a:bodyPr>
            <a:lstStyle/>
            <a:p>
              <a:endParaRPr/>
            </a:p>
          </p:txBody>
        </p:sp>
      </p:grpSp>
      <p:sp>
        <p:nvSpPr>
          <p:cNvPr id="96" name="Shape 96"/>
          <p:cNvSpPr txBox="1">
            <a:spLocks noGrp="1"/>
          </p:cNvSpPr>
          <p:nvPr>
            <p:ph type="title"/>
          </p:nvPr>
        </p:nvSpPr>
        <p:spPr>
          <a:xfrm>
            <a:off x="914400" y="2286000"/>
            <a:ext cx="3352799" cy="1252727"/>
          </a:xfrm>
          <a:prstGeom prst="rect">
            <a:avLst/>
          </a:prstGeom>
          <a:noFill/>
          <a:ln>
            <a:noFill/>
          </a:ln>
        </p:spPr>
        <p:txBody>
          <a:bodyPr lIns="91425" tIns="91425" rIns="91425" bIns="91425" anchor="b" anchorCtr="0"/>
          <a:lstStyle>
            <a:lvl1pPr algn="l" rtl="0">
              <a:defRPr sz="3200">
                <a:solidFill>
                  <a:schemeClr val="dk2"/>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r>
              <a:rPr lang="en-US" smtClean="0"/>
              <a:t>Click to edit Master title style</a:t>
            </a:r>
            <a:endParaRPr/>
          </a:p>
        </p:txBody>
      </p:sp>
      <p:sp>
        <p:nvSpPr>
          <p:cNvPr id="97" name="Shape 97"/>
          <p:cNvSpPr txBox="1">
            <a:spLocks noGrp="1"/>
          </p:cNvSpPr>
          <p:nvPr>
            <p:ph type="body" idx="2"/>
          </p:nvPr>
        </p:nvSpPr>
        <p:spPr>
          <a:xfrm>
            <a:off x="4651962" y="1828800"/>
            <a:ext cx="3904076" cy="3809999"/>
          </a:xfrm>
          <a:prstGeom prst="rect">
            <a:avLst/>
          </a:prstGeom>
          <a:noFill/>
          <a:ln>
            <a:noFill/>
          </a:ln>
        </p:spPr>
        <p:txBody>
          <a:bodyPr lIns="91425" tIns="91425" rIns="91425" bIns="91425" anchor="ctr" anchorCtr="0"/>
          <a:lstStyle>
            <a:lvl1pPr rtl="0">
              <a:defRPr sz="2200">
                <a:solidFill>
                  <a:schemeClr val="dk2"/>
                </a:solidFill>
              </a:defRPr>
            </a:lvl1pPr>
            <a:lvl2pPr rtl="0">
              <a:defRPr sz="2000">
                <a:solidFill>
                  <a:schemeClr val="dk2"/>
                </a:solidFill>
              </a:defRPr>
            </a:lvl2pPr>
            <a:lvl3pPr rtl="0">
              <a:defRPr sz="1800">
                <a:solidFill>
                  <a:schemeClr val="dk2"/>
                </a:solidFill>
              </a:defRPr>
            </a:lvl3pPr>
            <a:lvl4pPr rtl="0">
              <a:defRPr sz="1600">
                <a:solidFill>
                  <a:schemeClr val="dk2"/>
                </a:solidFill>
              </a:defRPr>
            </a:lvl4pPr>
            <a:lvl5pPr rtl="0">
              <a:defRPr sz="1600">
                <a:solidFill>
                  <a:schemeClr val="dk2"/>
                </a:solidFill>
              </a:defRPr>
            </a:lvl5pPr>
            <a:lvl6pPr rtl="0">
              <a:defRPr sz="2000"/>
            </a:lvl6pPr>
            <a:lvl7pPr rtl="0">
              <a:defRPr sz="2000"/>
            </a:lvl7pPr>
            <a:lvl8pPr rtl="0">
              <a:defRPr sz="2000"/>
            </a:lvl8pPr>
            <a:lvl9pPr rtl="0">
              <a:defRPr sz="20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x" type="picTx">
  <p:cSld name="picTx">
    <p:spTree>
      <p:nvGrpSpPr>
        <p:cNvPr id="1" name="Shape 98"/>
        <p:cNvGrpSpPr/>
        <p:nvPr/>
      </p:nvGrpSpPr>
      <p:grpSpPr>
        <a:xfrm>
          <a:off x="0" y="0"/>
          <a:ext cx="0" cy="0"/>
          <a:chOff x="0" y="0"/>
          <a:chExt cx="0" cy="0"/>
        </a:xfrm>
      </p:grpSpPr>
      <p:sp>
        <p:nvSpPr>
          <p:cNvPr id="99" name="Shape 99"/>
          <p:cNvSpPr/>
          <p:nvPr/>
        </p:nvSpPr>
        <p:spPr>
          <a:xfrm>
            <a:off x="228600" y="228600"/>
            <a:ext cx="8695944" cy="6035039"/>
          </a:xfrm>
          <a:prstGeom prst="roundRect">
            <a:avLst>
              <a:gd name="adj" fmla="val 1272"/>
            </a:avLst>
          </a:prstGeom>
          <a:gradFill>
            <a:gsLst>
              <a:gs pos="0">
                <a:srgbClr val="0293E0"/>
              </a:gs>
              <a:gs pos="100000">
                <a:srgbClr val="81D2FE"/>
              </a:gs>
            </a:gsLst>
            <a:lin ang="5400000" scaled="0"/>
          </a:gradFill>
          <a:ln>
            <a:noFill/>
          </a:ln>
        </p:spPr>
        <p:txBody>
          <a:bodyPr lIns="91425" tIns="45700" rIns="91425" bIns="45700" anchor="ctr" anchorCtr="0">
            <a:spAutoFit/>
          </a:bodyPr>
          <a:lstStyle/>
          <a:p>
            <a:endParaRPr/>
          </a:p>
        </p:txBody>
      </p:sp>
      <p:grpSp>
        <p:nvGrpSpPr>
          <p:cNvPr id="100" name="Shape 100"/>
          <p:cNvGrpSpPr/>
          <p:nvPr/>
        </p:nvGrpSpPr>
        <p:grpSpPr>
          <a:xfrm>
            <a:off x="211664" y="5353963"/>
            <a:ext cx="8723376" cy="1331580"/>
            <a:chOff x="-3905250" y="4294187"/>
            <a:chExt cx="13011150" cy="1892300"/>
          </a:xfrm>
        </p:grpSpPr>
        <p:sp>
          <p:nvSpPr>
            <p:cNvPr id="101" name="Shape 101"/>
            <p:cNvSpPr/>
            <p:nvPr/>
          </p:nvSpPr>
          <p:spPr>
            <a:xfrm>
              <a:off x="4810125" y="4500562"/>
              <a:ext cx="4295775" cy="1016000"/>
            </a:xfrm>
            <a:custGeom>
              <a:avLst/>
              <a:gdLst/>
              <a:ahLst/>
              <a:cxnLst/>
              <a:rect l="0" t="0" r="0" b="0"/>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lIns="91425" tIns="45700" rIns="91425" bIns="45700" anchor="t" anchorCtr="0">
              <a:spAutoFit/>
            </a:bodyPr>
            <a:lstStyle/>
            <a:p>
              <a:endParaRPr/>
            </a:p>
          </p:txBody>
        </p:sp>
        <p:sp>
          <p:nvSpPr>
            <p:cNvPr id="102" name="Shape 102"/>
            <p:cNvSpPr/>
            <p:nvPr/>
          </p:nvSpPr>
          <p:spPr>
            <a:xfrm>
              <a:off x="-309562" y="4318000"/>
              <a:ext cx="8280400" cy="1209675"/>
            </a:xfrm>
            <a:custGeom>
              <a:avLst/>
              <a:gdLst/>
              <a:ahLst/>
              <a:cxnLst/>
              <a:rect l="0" t="0" r="0" b="0"/>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lIns="91425" tIns="45700" rIns="91425" bIns="45700" anchor="t" anchorCtr="0">
              <a:spAutoFit/>
            </a:bodyPr>
            <a:lstStyle/>
            <a:p>
              <a:endParaRPr/>
            </a:p>
          </p:txBody>
        </p:sp>
        <p:sp>
          <p:nvSpPr>
            <p:cNvPr id="103" name="Shape 103"/>
            <p:cNvSpPr/>
            <p:nvPr/>
          </p:nvSpPr>
          <p:spPr>
            <a:xfrm>
              <a:off x="3175" y="4335462"/>
              <a:ext cx="8166100" cy="1101725"/>
            </a:xfrm>
            <a:custGeom>
              <a:avLst/>
              <a:gdLst/>
              <a:ahLst/>
              <a:cxnLst/>
              <a:rect l="0" t="0" r="0" b="0"/>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104" name="Shape 104"/>
            <p:cNvSpPr/>
            <p:nvPr/>
          </p:nvSpPr>
          <p:spPr>
            <a:xfrm>
              <a:off x="4156075" y="4316412"/>
              <a:ext cx="4940300" cy="927100"/>
            </a:xfrm>
            <a:custGeom>
              <a:avLst/>
              <a:gdLst/>
              <a:ahLst/>
              <a:cxnLst/>
              <a:rect l="0" t="0" r="0" b="0"/>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105" name="Shape 105"/>
            <p:cNvSpPr/>
            <p:nvPr/>
          </p:nvSpPr>
          <p:spPr>
            <a:xfrm>
              <a:off x="-3905250" y="4294187"/>
              <a:ext cx="13011150" cy="1892300"/>
            </a:xfrm>
            <a:custGeom>
              <a:avLst/>
              <a:gdLst/>
              <a:ahLst/>
              <a:cxnLst/>
              <a:rect l="0" t="0" r="0" b="0"/>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noFill/>
            <a:ln>
              <a:noFill/>
            </a:ln>
          </p:spPr>
          <p:txBody>
            <a:bodyPr lIns="91425" tIns="45700" rIns="91425" bIns="45700" anchor="t" anchorCtr="0">
              <a:spAutoFit/>
            </a:bodyPr>
            <a:lstStyle/>
            <a:p>
              <a:endParaRPr/>
            </a:p>
          </p:txBody>
        </p:sp>
      </p:grpSp>
      <p:sp>
        <p:nvSpPr>
          <p:cNvPr id="106" name="Shape 106"/>
          <p:cNvSpPr txBox="1">
            <a:spLocks noGrp="1"/>
          </p:cNvSpPr>
          <p:nvPr>
            <p:ph type="title"/>
          </p:nvPr>
        </p:nvSpPr>
        <p:spPr>
          <a:xfrm>
            <a:off x="4874155" y="338666"/>
            <a:ext cx="3812644" cy="2429934"/>
          </a:xfrm>
          <a:prstGeom prst="rect">
            <a:avLst/>
          </a:prstGeom>
          <a:noFill/>
          <a:ln>
            <a:noFill/>
          </a:ln>
        </p:spPr>
        <p:txBody>
          <a:bodyPr lIns="91425" tIns="91425" rIns="91425" bIns="91425" anchor="b" anchorCtr="0"/>
          <a:lstStyle>
            <a:lvl1pPr algn="l" rtl="0">
              <a:defRPr sz="2800" b="0">
                <a:solidFill>
                  <a:srgbClr val="FFFFFF"/>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r>
              <a:rPr lang="en-US" smtClean="0"/>
              <a:t>Click to edit Master title style</a:t>
            </a:r>
            <a:endParaRPr/>
          </a:p>
        </p:txBody>
      </p:sp>
      <p:sp>
        <p:nvSpPr>
          <p:cNvPr id="107" name="Shape 107"/>
          <p:cNvSpPr txBox="1">
            <a:spLocks noGrp="1"/>
          </p:cNvSpPr>
          <p:nvPr>
            <p:ph type="body" idx="1"/>
          </p:nvPr>
        </p:nvSpPr>
        <p:spPr>
          <a:xfrm>
            <a:off x="4868332" y="2785533"/>
            <a:ext cx="3818467" cy="2421467"/>
          </a:xfrm>
          <a:prstGeom prst="rect">
            <a:avLst/>
          </a:prstGeom>
          <a:noFill/>
          <a:ln>
            <a:noFill/>
          </a:ln>
        </p:spPr>
        <p:txBody>
          <a:bodyPr lIns="91425" tIns="91425" rIns="91425" bIns="91425" anchor="t" anchorCtr="0"/>
          <a:lstStyle>
            <a:lvl1pPr marL="0" indent="0" rtl="0">
              <a:buClr>
                <a:srgbClr val="FFFFFF"/>
              </a:buClr>
              <a:buNone/>
              <a:defRPr sz="1800">
                <a:solidFill>
                  <a:srgbClr val="FFFFFF"/>
                </a:solidFill>
              </a:defRPr>
            </a:lvl1pPr>
            <a:lvl2pPr marL="457200" indent="0" rtl="0">
              <a:buNone/>
              <a:defRPr sz="1200"/>
            </a:lvl2pPr>
            <a:lvl3pPr marL="914400" indent="0" rtl="0">
              <a:buNone/>
              <a:defRPr sz="1000"/>
            </a:lvl3pPr>
            <a:lvl4pPr marL="1371600" indent="0" rtl="0">
              <a:buNone/>
              <a:defRPr sz="900"/>
            </a:lvl4pPr>
            <a:lvl5pPr marL="1828800" indent="0" rtl="0">
              <a:buNone/>
              <a:defRPr sz="900"/>
            </a:lvl5pPr>
            <a:lvl6pPr marL="2286000" indent="0" rtl="0">
              <a:buNone/>
              <a:defRPr sz="900"/>
            </a:lvl6pPr>
            <a:lvl7pPr marL="2743200" indent="0" rtl="0">
              <a:buNone/>
              <a:defRPr sz="900"/>
            </a:lvl7pPr>
            <a:lvl8pPr marL="3200400" indent="0" rtl="0">
              <a:buNone/>
              <a:defRPr sz="900"/>
            </a:lvl8pPr>
            <a:lvl9pPr marL="3657600" indent="0" rtl="0">
              <a:buNone/>
              <a:defRPr sz="900"/>
            </a:lvl9pPr>
          </a:lstStyle>
          <a:p>
            <a:pPr lvl="0"/>
            <a:r>
              <a:rPr lang="en-US" smtClean="0"/>
              <a:t>Click to edit Master text styles</a:t>
            </a:r>
          </a:p>
        </p:txBody>
      </p:sp>
      <p:sp>
        <p:nvSpPr>
          <p:cNvPr id="108" name="Shape 108"/>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a:p>
        </p:txBody>
      </p:sp>
      <p:sp>
        <p:nvSpPr>
          <p:cNvPr id="109" name="Shape 109"/>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a:p>
        </p:txBody>
      </p:sp>
      <p:sp>
        <p:nvSpPr>
          <p:cNvPr id="110" name="Shape 110"/>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sp>
        <p:nvSpPr>
          <p:cNvPr id="111" name="Shape 111"/>
          <p:cNvSpPr>
            <a:spLocks noGrp="1"/>
          </p:cNvSpPr>
          <p:nvPr>
            <p:ph type="pic" idx="2"/>
          </p:nvPr>
        </p:nvSpPr>
        <p:spPr>
          <a:xfrm>
            <a:off x="838200" y="1371600"/>
            <a:ext cx="3566159" cy="2926079"/>
          </a:xfrm>
          <a:prstGeom prst="roundRect">
            <a:avLst>
              <a:gd name="adj" fmla="val 3924"/>
            </a:avLst>
          </a:prstGeom>
          <a:solidFill>
            <a:schemeClr val="accent1"/>
          </a:solidFill>
          <a:ln>
            <a:noFill/>
          </a:ln>
        </p:spPr>
        <p:txBody>
          <a:bodyPr lIns="91425" tIns="91425" rIns="91425" bIns="91425" anchor="ctr" anchorCtr="0"/>
          <a:lstStyle>
            <a:lvl1pPr marL="0" marR="0" indent="0" algn="ctr" rtl="0">
              <a:buClr>
                <a:schemeClr val="lt1"/>
              </a:buClr>
              <a:buFont typeface="Arial"/>
              <a:buNone/>
              <a:defRPr sz="3200" b="0" i="0" u="none" strike="noStrike" cap="none" baseline="0">
                <a:solidFill>
                  <a:schemeClr val="lt1"/>
                </a:solidFill>
                <a:latin typeface="Arial"/>
                <a:ea typeface="Arial"/>
                <a:cs typeface="Arial"/>
                <a:sym typeface="Arial"/>
              </a:defRPr>
            </a:lvl1pPr>
            <a:lvl2pPr marL="457200" marR="0" indent="0" algn="l" rtl="0">
              <a:buClr>
                <a:schemeClr val="dk1"/>
              </a:buClr>
              <a:buFont typeface="Arial"/>
              <a:buNone/>
              <a:defRPr sz="2800" b="0" i="0" u="none" strike="noStrike" cap="none" baseline="0">
                <a:solidFill>
                  <a:schemeClr val="dk1"/>
                </a:solidFill>
                <a:latin typeface="Arial"/>
                <a:ea typeface="Arial"/>
                <a:cs typeface="Arial"/>
                <a:sym typeface="Arial"/>
              </a:defRPr>
            </a:lvl2pPr>
            <a:lvl3pPr marL="914400" marR="0" indent="0" algn="l" rtl="0">
              <a:buClr>
                <a:schemeClr val="dk1"/>
              </a:buClr>
              <a:buFont typeface="Arial"/>
              <a:buNone/>
              <a:defRPr sz="2400" b="0" i="0" u="none" strike="noStrike" cap="none" baseline="0">
                <a:solidFill>
                  <a:schemeClr val="dk1"/>
                </a:solidFill>
                <a:latin typeface="Arial"/>
                <a:ea typeface="Arial"/>
                <a:cs typeface="Arial"/>
                <a:sym typeface="Arial"/>
              </a:defRPr>
            </a:lvl3pPr>
            <a:lvl4pPr marL="1371600" marR="0" indent="0" algn="l" rtl="0">
              <a:buClr>
                <a:schemeClr val="dk1"/>
              </a:buClr>
              <a:buFont typeface="Arial"/>
              <a:buNone/>
              <a:defRPr sz="2000" b="0" i="0" u="none" strike="noStrike" cap="none" baseline="0">
                <a:solidFill>
                  <a:schemeClr val="dk1"/>
                </a:solidFill>
                <a:latin typeface="Arial"/>
                <a:ea typeface="Arial"/>
                <a:cs typeface="Arial"/>
                <a:sym typeface="Arial"/>
              </a:defRPr>
            </a:lvl4pPr>
            <a:lvl5pPr marL="1828800" marR="0" indent="0" algn="l" rtl="0">
              <a:buClr>
                <a:schemeClr val="dk1"/>
              </a:buClr>
              <a:buFont typeface="Arial"/>
              <a:buNone/>
              <a:defRPr sz="2000" b="0" i="0" u="none" strike="noStrike" cap="none" baseline="0">
                <a:solidFill>
                  <a:schemeClr val="dk1"/>
                </a:solidFill>
                <a:latin typeface="Arial"/>
                <a:ea typeface="Arial"/>
                <a:cs typeface="Arial"/>
                <a:sym typeface="Arial"/>
              </a:defRPr>
            </a:lvl5pPr>
            <a:lvl6pPr marL="2286000" marR="0" indent="0" algn="l" rtl="0">
              <a:buClr>
                <a:schemeClr val="dk1"/>
              </a:buClr>
              <a:buFont typeface="Arial"/>
              <a:buNone/>
              <a:defRPr sz="2000" b="0" i="0" u="none" strike="noStrike" cap="none" baseline="0">
                <a:solidFill>
                  <a:schemeClr val="dk1"/>
                </a:solidFill>
                <a:latin typeface="Arial"/>
                <a:ea typeface="Arial"/>
                <a:cs typeface="Arial"/>
                <a:sym typeface="Arial"/>
              </a:defRPr>
            </a:lvl6pPr>
            <a:lvl7pPr marL="2743200" marR="0" indent="0" algn="l" rtl="0">
              <a:buClr>
                <a:schemeClr val="dk1"/>
              </a:buClr>
              <a:buFont typeface="Arial"/>
              <a:buNone/>
              <a:defRPr sz="2000" b="0" i="0" u="none" strike="noStrike" cap="none" baseline="0">
                <a:solidFill>
                  <a:schemeClr val="dk1"/>
                </a:solidFill>
                <a:latin typeface="Arial"/>
                <a:ea typeface="Arial"/>
                <a:cs typeface="Arial"/>
                <a:sym typeface="Arial"/>
              </a:defRPr>
            </a:lvl7pPr>
            <a:lvl8pPr marL="3200400" marR="0" indent="0" algn="l" rtl="0">
              <a:buClr>
                <a:schemeClr val="dk1"/>
              </a:buClr>
              <a:buFont typeface="Arial"/>
              <a:buNone/>
              <a:defRPr sz="2000" b="0" i="0" u="none" strike="noStrike" cap="none" baseline="0">
                <a:solidFill>
                  <a:schemeClr val="dk1"/>
                </a:solidFill>
                <a:latin typeface="Arial"/>
                <a:ea typeface="Arial"/>
                <a:cs typeface="Arial"/>
                <a:sym typeface="Arial"/>
              </a:defRPr>
            </a:lvl8pPr>
            <a:lvl9pPr marL="3657600" marR="0" indent="0" algn="l" rtl="0">
              <a:buClr>
                <a:schemeClr val="dk1"/>
              </a:buClr>
              <a:buFont typeface="Arial"/>
              <a:buNone/>
              <a:defRPr sz="2000" b="0" i="0" u="none" strike="noStrike" cap="none" baseline="0">
                <a:solidFill>
                  <a:schemeClr val="dk1"/>
                </a:solidFill>
                <a:latin typeface="Arial"/>
                <a:ea typeface="Arial"/>
                <a:cs typeface="Arial"/>
                <a:sym typeface="Arial"/>
              </a:defRPr>
            </a:lvl9pPr>
          </a:lstStyle>
          <a:p>
            <a:r>
              <a:rPr lang="en-US" smtClean="0"/>
              <a:t>Click icon to add picture</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Tx" type="vertTx">
  <p:cSld name="vertTx">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457200" y="338328"/>
            <a:ext cx="8229600" cy="1252727"/>
          </a:xfrm>
          <a:prstGeom prst="rect">
            <a:avLst/>
          </a:prstGeom>
          <a:noFill/>
          <a:ln>
            <a:noFill/>
          </a:ln>
        </p:spPr>
        <p:txBody>
          <a:bodyPr lIns="91425" tIns="91425" rIns="91425" bIns="91425" anchor="ctr" anchorCtr="0"/>
          <a:lstStyle>
            <a:lvl1pPr algn="ctr" rtl="0">
              <a:spcBef>
                <a:spcPts val="0"/>
              </a:spcBef>
              <a:buClr>
                <a:srgbClr val="FFFFFF"/>
              </a:buClr>
              <a:buNone/>
              <a:defRPr sz="4400">
                <a:solidFill>
                  <a:srgbClr val="FFFFFF"/>
                </a:solidFill>
              </a:defRPr>
            </a:lvl1pPr>
            <a:lvl2pPr rtl="0">
              <a:defRPr>
                <a:solidFill>
                  <a:schemeClr val="dk2"/>
                </a:solidFill>
              </a:defRPr>
            </a:lvl2pPr>
            <a:lvl3pPr rtl="0">
              <a:defRPr>
                <a:solidFill>
                  <a:schemeClr val="dk2"/>
                </a:solidFill>
              </a:defRPr>
            </a:lvl3pPr>
            <a:lvl4pPr rtl="0">
              <a:defRPr>
                <a:solidFill>
                  <a:schemeClr val="dk2"/>
                </a:solidFill>
              </a:defRPr>
            </a:lvl4pPr>
            <a:lvl5pPr rtl="0">
              <a:defRPr>
                <a:solidFill>
                  <a:schemeClr val="dk2"/>
                </a:solidFill>
              </a:defRPr>
            </a:lvl5pPr>
            <a:lvl6pPr rtl="0">
              <a:defRPr>
                <a:solidFill>
                  <a:schemeClr val="dk2"/>
                </a:solidFill>
              </a:defRPr>
            </a:lvl6pPr>
            <a:lvl7pPr rtl="0">
              <a:defRPr>
                <a:solidFill>
                  <a:schemeClr val="dk2"/>
                </a:solidFill>
              </a:defRPr>
            </a:lvl7pPr>
            <a:lvl8pPr rtl="0">
              <a:defRPr>
                <a:solidFill>
                  <a:schemeClr val="dk2"/>
                </a:solidFill>
              </a:defRPr>
            </a:lvl8pPr>
            <a:lvl9pPr rtl="0">
              <a:defRPr>
                <a:solidFill>
                  <a:schemeClr val="dk2"/>
                </a:solidFill>
              </a:defRPr>
            </a:lvl9pPr>
          </a:lstStyle>
          <a:p>
            <a:r>
              <a:rPr lang="en-US" smtClean="0"/>
              <a:t>Click to edit Master title style</a:t>
            </a:r>
            <a:endParaRPr/>
          </a:p>
        </p:txBody>
      </p:sp>
      <p:sp>
        <p:nvSpPr>
          <p:cNvPr id="114" name="Shape 114"/>
          <p:cNvSpPr txBox="1">
            <a:spLocks noGrp="1"/>
          </p:cNvSpPr>
          <p:nvPr>
            <p:ph type="body" idx="1"/>
          </p:nvPr>
        </p:nvSpPr>
        <p:spPr>
          <a:xfrm rot="5400000">
            <a:off x="2850885" y="696648"/>
            <a:ext cx="3450695" cy="7408332"/>
          </a:xfrm>
          <a:prstGeom prst="rect">
            <a:avLst/>
          </a:prstGeom>
          <a:noFill/>
          <a:ln>
            <a:noFill/>
          </a:ln>
        </p:spPr>
        <p:txBody>
          <a:bodyPr lIns="91425" tIns="91425" rIns="91425" bIns="91425" anchor="ctr" anchorCtr="0"/>
          <a:lstStyle>
            <a:lvl1pPr algn="l" rtl="0">
              <a:defRPr/>
            </a:lvl1pPr>
            <a:lvl2pPr algn="l" rtl="0">
              <a:defRPr/>
            </a:lvl2pPr>
            <a:lvl3pPr algn="l" rtl="0">
              <a:defRPr/>
            </a:lvl3pPr>
            <a:lvl4pPr algn="l" rtl="0">
              <a:defRPr/>
            </a:lvl4pPr>
            <a:lvl5pPr algn="l" rtl="0">
              <a:defRPr/>
            </a:lvl5pPr>
            <a:lvl6pPr rtl="0">
              <a:defRPr/>
            </a:lvl6pPr>
            <a:lvl7pPr rtl="0">
              <a:defRPr/>
            </a:lvl7pPr>
            <a:lvl8pPr rtl="0">
              <a:defRPr/>
            </a:lvl8pPr>
            <a:lvl9pPr rtl="0">
              <a:defRPr/>
            </a:lvl9pPr>
          </a:lstStyle>
          <a:p>
            <a:pPr lvl="0"/>
            <a:r>
              <a:rPr lang="en-US" smtClean="0"/>
              <a:t>Click to edit Master text styles</a:t>
            </a:r>
          </a:p>
        </p:txBody>
      </p:sp>
      <p:sp>
        <p:nvSpPr>
          <p:cNvPr id="115" name="Shape 115"/>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a:p>
        </p:txBody>
      </p:sp>
      <p:sp>
        <p:nvSpPr>
          <p:cNvPr id="116" name="Shape 116"/>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a:p>
        </p:txBody>
      </p:sp>
      <p:sp>
        <p:nvSpPr>
          <p:cNvPr id="117" name="Shape 117"/>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TitleAndTx" type="vertTitleAndTx">
  <p:cSld name="vertTitleAndTx">
    <p:spTree>
      <p:nvGrpSpPr>
        <p:cNvPr id="1" name="Shape 118"/>
        <p:cNvGrpSpPr/>
        <p:nvPr/>
      </p:nvGrpSpPr>
      <p:grpSpPr>
        <a:xfrm>
          <a:off x="0" y="0"/>
          <a:ext cx="0" cy="0"/>
          <a:chOff x="0" y="0"/>
          <a:chExt cx="0" cy="0"/>
        </a:xfrm>
      </p:grpSpPr>
      <p:sp>
        <p:nvSpPr>
          <p:cNvPr id="119" name="Shape 119"/>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lIns="91425" tIns="45700" rIns="91425" bIns="45700" anchor="ctr" anchorCtr="0">
            <a:spAutoFit/>
          </a:bodyPr>
          <a:lstStyle/>
          <a:p>
            <a:endParaRPr/>
          </a:p>
        </p:txBody>
      </p:sp>
      <p:sp>
        <p:nvSpPr>
          <p:cNvPr id="120" name="Shape 120"/>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a:p>
        </p:txBody>
      </p:sp>
      <p:sp>
        <p:nvSpPr>
          <p:cNvPr id="121" name="Shape 121"/>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a:p>
        </p:txBody>
      </p:sp>
      <p:sp>
        <p:nvSpPr>
          <p:cNvPr id="122" name="Shape 122"/>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grpSp>
        <p:nvGrpSpPr>
          <p:cNvPr id="123" name="Shape 123"/>
          <p:cNvGrpSpPr/>
          <p:nvPr/>
        </p:nvGrpSpPr>
        <p:grpSpPr>
          <a:xfrm>
            <a:off x="211664" y="714191"/>
            <a:ext cx="8723376" cy="1331580"/>
            <a:chOff x="-3905250" y="4294187"/>
            <a:chExt cx="13011150" cy="1892300"/>
          </a:xfrm>
        </p:grpSpPr>
        <p:sp>
          <p:nvSpPr>
            <p:cNvPr id="124" name="Shape 124"/>
            <p:cNvSpPr/>
            <p:nvPr/>
          </p:nvSpPr>
          <p:spPr>
            <a:xfrm>
              <a:off x="4810125" y="4500562"/>
              <a:ext cx="4295775" cy="1016000"/>
            </a:xfrm>
            <a:custGeom>
              <a:avLst/>
              <a:gdLst/>
              <a:ahLst/>
              <a:cxnLst/>
              <a:rect l="0" t="0" r="0" b="0"/>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lIns="91425" tIns="45700" rIns="91425" bIns="45700" anchor="t" anchorCtr="0">
              <a:spAutoFit/>
            </a:bodyPr>
            <a:lstStyle/>
            <a:p>
              <a:endParaRPr/>
            </a:p>
          </p:txBody>
        </p:sp>
        <p:sp>
          <p:nvSpPr>
            <p:cNvPr id="125" name="Shape 125"/>
            <p:cNvSpPr/>
            <p:nvPr/>
          </p:nvSpPr>
          <p:spPr>
            <a:xfrm>
              <a:off x="-309562" y="4318000"/>
              <a:ext cx="8280400" cy="1209675"/>
            </a:xfrm>
            <a:custGeom>
              <a:avLst/>
              <a:gdLst/>
              <a:ahLst/>
              <a:cxnLst/>
              <a:rect l="0" t="0" r="0" b="0"/>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lIns="91425" tIns="45700" rIns="91425" bIns="45700" anchor="t" anchorCtr="0">
              <a:spAutoFit/>
            </a:bodyPr>
            <a:lstStyle/>
            <a:p>
              <a:endParaRPr/>
            </a:p>
          </p:txBody>
        </p:sp>
        <p:sp>
          <p:nvSpPr>
            <p:cNvPr id="126" name="Shape 126"/>
            <p:cNvSpPr/>
            <p:nvPr/>
          </p:nvSpPr>
          <p:spPr>
            <a:xfrm>
              <a:off x="3175" y="4335462"/>
              <a:ext cx="8166100" cy="1101725"/>
            </a:xfrm>
            <a:custGeom>
              <a:avLst/>
              <a:gdLst/>
              <a:ahLst/>
              <a:cxnLst/>
              <a:rect l="0" t="0" r="0" b="0"/>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127" name="Shape 127"/>
            <p:cNvSpPr/>
            <p:nvPr/>
          </p:nvSpPr>
          <p:spPr>
            <a:xfrm>
              <a:off x="4156075" y="4316412"/>
              <a:ext cx="4940300" cy="927100"/>
            </a:xfrm>
            <a:custGeom>
              <a:avLst/>
              <a:gdLst/>
              <a:ahLst/>
              <a:cxnLst/>
              <a:rect l="0" t="0" r="0" b="0"/>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128" name="Shape 128"/>
            <p:cNvSpPr/>
            <p:nvPr/>
          </p:nvSpPr>
          <p:spPr>
            <a:xfrm>
              <a:off x="-3905250" y="4294187"/>
              <a:ext cx="13011150" cy="1892300"/>
            </a:xfrm>
            <a:custGeom>
              <a:avLst/>
              <a:gdLst/>
              <a:ahLst/>
              <a:cxnLst/>
              <a:rect l="0" t="0" r="0" b="0"/>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noFill/>
            <a:ln>
              <a:noFill/>
            </a:ln>
          </p:spPr>
          <p:txBody>
            <a:bodyPr lIns="91425" tIns="45700" rIns="91425" bIns="45700" anchor="t" anchorCtr="0">
              <a:spAutoFit/>
            </a:bodyPr>
            <a:lstStyle/>
            <a:p>
              <a:endParaRPr/>
            </a:p>
          </p:txBody>
        </p:sp>
      </p:grpSp>
      <p:sp>
        <p:nvSpPr>
          <p:cNvPr id="129" name="Shape 129"/>
          <p:cNvSpPr txBox="1">
            <a:spLocks noGrp="1"/>
          </p:cNvSpPr>
          <p:nvPr>
            <p:ph type="title"/>
          </p:nvPr>
        </p:nvSpPr>
        <p:spPr>
          <a:xfrm rot="5400000">
            <a:off x="5414433" y="2662766"/>
            <a:ext cx="4487333" cy="2057400"/>
          </a:xfrm>
          <a:prstGeom prst="rect">
            <a:avLst/>
          </a:prstGeom>
          <a:noFill/>
          <a:ln>
            <a:noFill/>
          </a:ln>
        </p:spPr>
        <p:txBody>
          <a:bodyPr lIns="91425" tIns="91425" rIns="91425" bIns="91425" anchor="ctr" anchorCtr="0"/>
          <a:lstStyle>
            <a:lvl1pPr algn="l" rtl="0">
              <a:defRPr>
                <a:solidFill>
                  <a:schemeClr val="dk2"/>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r>
              <a:rPr lang="en-US" smtClean="0"/>
              <a:t>Click to edit Master title style</a:t>
            </a:r>
            <a:endParaRPr/>
          </a:p>
        </p:txBody>
      </p:sp>
      <p:sp>
        <p:nvSpPr>
          <p:cNvPr id="130" name="Shape 130"/>
          <p:cNvSpPr txBox="1">
            <a:spLocks noGrp="1"/>
          </p:cNvSpPr>
          <p:nvPr>
            <p:ph type="body" idx="1"/>
          </p:nvPr>
        </p:nvSpPr>
        <p:spPr>
          <a:xfrm rot="5400000">
            <a:off x="1223433" y="681567"/>
            <a:ext cx="4487333" cy="60197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dirty="0" smtClean="0"/>
              <a:t>Click to edit Master title style</a:t>
            </a:r>
            <a:endParaRPr lang="en-US" dirty="0"/>
          </a:p>
        </p:txBody>
      </p:sp>
      <p:sp>
        <p:nvSpPr>
          <p:cNvPr id="3" name="Date Placeholder 2"/>
          <p:cNvSpPr>
            <a:spLocks noGrp="1"/>
          </p:cNvSpPr>
          <p:nvPr>
            <p:ph type="dt" idx="10"/>
          </p:nvPr>
        </p:nvSpPr>
        <p:spPr/>
        <p:txBody>
          <a:bodyPr/>
          <a:lstStyle/>
          <a:p>
            <a:r>
              <a:rPr lang="en-US" smtClean="0"/>
              <a:t>ELUNA 2012 - Thursday, May 10, 2012</a:t>
            </a:r>
            <a:endParaRPr lang="en-US"/>
          </a:p>
        </p:txBody>
      </p:sp>
      <p:sp>
        <p:nvSpPr>
          <p:cNvPr id="4" name="Footer Placeholder 3"/>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endParaRPr lang="en-US"/>
          </a:p>
        </p:txBody>
      </p:sp>
    </p:spTree>
    <p:extLst>
      <p:ext uri="{BB962C8B-B14F-4D97-AF65-F5344CB8AC3E}">
        <p14:creationId xmlns:p14="http://schemas.microsoft.com/office/powerpoint/2010/main" val="2557197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A3E5AE-2FCC-40F0-B46B-6E70BD497784}"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1203563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A3E5AE-2FCC-40F0-B46B-6E70BD497784}"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2365890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A3E5AE-2FCC-40F0-B46B-6E70BD497784}"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3183299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A3E5AE-2FCC-40F0-B46B-6E70BD497784}" type="datetimeFigureOut">
              <a:rPr lang="en-US" smtClean="0"/>
              <a:t>5/21/2012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4093721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A3E5AE-2FCC-40F0-B46B-6E70BD497784}" type="datetimeFigureOut">
              <a:rPr lang="en-US" smtClean="0"/>
              <a:t>5/21/2012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3029463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A3E5AE-2FCC-40F0-B46B-6E70BD497784}" type="datetimeFigureOut">
              <a:rPr lang="en-US" smtClean="0"/>
              <a:t>5/21/2012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1383897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A3E5AE-2FCC-40F0-B46B-6E70BD497784}" type="datetimeFigureOut">
              <a:rPr lang="en-US" smtClean="0"/>
              <a:t>5/21/2012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510983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A3E5AE-2FCC-40F0-B46B-6E70BD497784}" type="datetimeFigureOut">
              <a:rPr lang="en-US" smtClean="0"/>
              <a:t>5/21/2012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42422048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A3E5AE-2FCC-40F0-B46B-6E70BD497784}" type="datetimeFigureOut">
              <a:rPr lang="en-US" smtClean="0"/>
              <a:t>5/21/2012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23588343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A3E5AE-2FCC-40F0-B46B-6E70BD497784}"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673871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A3E5AE-2FCC-40F0-B46B-6E70BD497784}" type="datetimeFigureOut">
              <a:rPr lang="en-US" smtClean="0"/>
              <a:t>5/21/2012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65DDE0-AEF9-458C-AFD7-1E31D5A8952C}" type="slidenum">
              <a:rPr lang="en-US" smtClean="0"/>
              <a:t>‹#›</a:t>
            </a:fld>
            <a:endParaRPr lang="en-US"/>
          </a:p>
        </p:txBody>
      </p:sp>
    </p:spTree>
    <p:extLst>
      <p:ext uri="{BB962C8B-B14F-4D97-AF65-F5344CB8AC3E}">
        <p14:creationId xmlns:p14="http://schemas.microsoft.com/office/powerpoint/2010/main" val="8514903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2666930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1053522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4059244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3917555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ELUNA 2012 - Thursday, May 10, 2012</a:t>
            </a:r>
            <a:endParaRPr lang="en-US"/>
          </a:p>
        </p:txBody>
      </p:sp>
      <p:sp>
        <p:nvSpPr>
          <p:cNvPr id="8" name="Footer Placeholder 7"/>
          <p:cNvSpPr>
            <a:spLocks noGrp="1"/>
          </p:cNvSpPr>
          <p:nvPr>
            <p:ph type="ftr" sz="quarter" idx="11"/>
          </p:nvPr>
        </p:nvSpPr>
        <p:spPr/>
        <p:txBody>
          <a:bodyPr/>
          <a:lstStyle/>
          <a:p>
            <a:r>
              <a:rPr lang="en-US" smtClean="0"/>
              <a:t>The Consortium as a Cloud</a:t>
            </a:r>
            <a:endParaRPr lang="en-US"/>
          </a:p>
        </p:txBody>
      </p:sp>
      <p:sp>
        <p:nvSpPr>
          <p:cNvPr id="9" name="Slide Number Placeholder 8"/>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7726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ELUNA 2012 - Thursday, May 10, 2012</a:t>
            </a:r>
            <a:endParaRPr lang="en-US"/>
          </a:p>
        </p:txBody>
      </p:sp>
      <p:sp>
        <p:nvSpPr>
          <p:cNvPr id="4" name="Footer Placeholder 3"/>
          <p:cNvSpPr>
            <a:spLocks noGrp="1"/>
          </p:cNvSpPr>
          <p:nvPr>
            <p:ph type="ftr" sz="quarter" idx="11"/>
          </p:nvPr>
        </p:nvSpPr>
        <p:spPr/>
        <p:txBody>
          <a:bodyPr/>
          <a:lstStyle/>
          <a:p>
            <a:r>
              <a:rPr lang="en-US" smtClean="0"/>
              <a:t>The Consortium as a Cloud</a:t>
            </a:r>
            <a:endParaRPr lang="en-US"/>
          </a:p>
        </p:txBody>
      </p:sp>
      <p:sp>
        <p:nvSpPr>
          <p:cNvPr id="5" name="Slide Number Placeholder 4"/>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9045081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ELUNA 2012 - Thursday, May 10, 2012</a:t>
            </a:r>
            <a:endParaRPr lang="en-US"/>
          </a:p>
        </p:txBody>
      </p:sp>
      <p:sp>
        <p:nvSpPr>
          <p:cNvPr id="3" name="Footer Placeholder 2"/>
          <p:cNvSpPr>
            <a:spLocks noGrp="1"/>
          </p:cNvSpPr>
          <p:nvPr>
            <p:ph type="ftr" sz="quarter" idx="11"/>
          </p:nvPr>
        </p:nvSpPr>
        <p:spPr/>
        <p:txBody>
          <a:bodyPr/>
          <a:lstStyle/>
          <a:p>
            <a:r>
              <a:rPr lang="en-US" smtClean="0"/>
              <a:t>The Consortium as a Cloud</a:t>
            </a:r>
            <a:endParaRPr lang="en-US"/>
          </a:p>
        </p:txBody>
      </p:sp>
      <p:sp>
        <p:nvSpPr>
          <p:cNvPr id="4" name="Slide Number Placeholder 3"/>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3186493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10520513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39913894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41844007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3E885289-44D9-420D-ADBF-D8C4575FFA7A}" type="slidenum">
              <a:rPr lang="en-US" smtClean="0"/>
              <a:t>‹#›</a:t>
            </a:fld>
            <a:endParaRPr lang="en-US"/>
          </a:p>
        </p:txBody>
      </p:sp>
    </p:spTree>
    <p:extLst>
      <p:ext uri="{BB962C8B-B14F-4D97-AF65-F5344CB8AC3E}">
        <p14:creationId xmlns:p14="http://schemas.microsoft.com/office/powerpoint/2010/main" val="8818082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39604575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20165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5685715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21112242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ELUNA 2012 - Thursday, May 10, 2012</a:t>
            </a:r>
            <a:endParaRPr lang="en-US"/>
          </a:p>
        </p:txBody>
      </p:sp>
      <p:sp>
        <p:nvSpPr>
          <p:cNvPr id="8" name="Footer Placeholder 7"/>
          <p:cNvSpPr>
            <a:spLocks noGrp="1"/>
          </p:cNvSpPr>
          <p:nvPr>
            <p:ph type="ftr" sz="quarter" idx="11"/>
          </p:nvPr>
        </p:nvSpPr>
        <p:spPr/>
        <p:txBody>
          <a:bodyPr/>
          <a:lstStyle/>
          <a:p>
            <a:r>
              <a:rPr lang="en-US" smtClean="0"/>
              <a:t>The Consortium as a Cloud</a:t>
            </a:r>
            <a:endParaRPr lang="en-US"/>
          </a:p>
        </p:txBody>
      </p:sp>
      <p:sp>
        <p:nvSpPr>
          <p:cNvPr id="9" name="Slide Number Placeholder 8"/>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28113813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ELUNA 2012 - Thursday, May 10, 2012</a:t>
            </a:r>
            <a:endParaRPr lang="en-US"/>
          </a:p>
        </p:txBody>
      </p:sp>
      <p:sp>
        <p:nvSpPr>
          <p:cNvPr id="4" name="Footer Placeholder 3"/>
          <p:cNvSpPr>
            <a:spLocks noGrp="1"/>
          </p:cNvSpPr>
          <p:nvPr>
            <p:ph type="ftr" sz="quarter" idx="11"/>
          </p:nvPr>
        </p:nvSpPr>
        <p:spPr/>
        <p:txBody>
          <a:bodyPr/>
          <a:lstStyle/>
          <a:p>
            <a:r>
              <a:rPr lang="en-US" smtClean="0"/>
              <a:t>The Consortium as a Cloud</a:t>
            </a:r>
            <a:endParaRPr lang="en-US"/>
          </a:p>
        </p:txBody>
      </p:sp>
      <p:sp>
        <p:nvSpPr>
          <p:cNvPr id="5" name="Slide Number Placeholder 4"/>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40659873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ELUNA 2012 - Thursday, May 10, 2012</a:t>
            </a:r>
            <a:endParaRPr lang="en-US"/>
          </a:p>
        </p:txBody>
      </p:sp>
      <p:sp>
        <p:nvSpPr>
          <p:cNvPr id="3" name="Footer Placeholder 2"/>
          <p:cNvSpPr>
            <a:spLocks noGrp="1"/>
          </p:cNvSpPr>
          <p:nvPr>
            <p:ph type="ftr" sz="quarter" idx="11"/>
          </p:nvPr>
        </p:nvSpPr>
        <p:spPr/>
        <p:txBody>
          <a:bodyPr/>
          <a:lstStyle/>
          <a:p>
            <a:r>
              <a:rPr lang="en-US" smtClean="0"/>
              <a:t>The Consortium as a Cloud</a:t>
            </a:r>
            <a:endParaRPr lang="en-US"/>
          </a:p>
        </p:txBody>
      </p:sp>
      <p:sp>
        <p:nvSpPr>
          <p:cNvPr id="4" name="Slide Number Placeholder 3"/>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42122049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26970754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24691483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3017560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E9EFC637-2138-42C0-B7DC-FEE78F7FCF4F}" type="slidenum">
              <a:rPr lang="en-US" smtClean="0"/>
              <a:t>‹#›</a:t>
            </a:fld>
            <a:endParaRPr lang="en-US"/>
          </a:p>
        </p:txBody>
      </p:sp>
    </p:spTree>
    <p:extLst>
      <p:ext uri="{BB962C8B-B14F-4D97-AF65-F5344CB8AC3E}">
        <p14:creationId xmlns:p14="http://schemas.microsoft.com/office/powerpoint/2010/main" val="3736988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41896008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31588072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21871535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8755113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ELUNA 2012 - Thursday, May 10, 2012</a:t>
            </a:r>
            <a:endParaRPr lang="en-US"/>
          </a:p>
        </p:txBody>
      </p:sp>
      <p:sp>
        <p:nvSpPr>
          <p:cNvPr id="8" name="Footer Placeholder 7"/>
          <p:cNvSpPr>
            <a:spLocks noGrp="1"/>
          </p:cNvSpPr>
          <p:nvPr>
            <p:ph type="ftr" sz="quarter" idx="11"/>
          </p:nvPr>
        </p:nvSpPr>
        <p:spPr/>
        <p:txBody>
          <a:bodyPr/>
          <a:lstStyle/>
          <a:p>
            <a:r>
              <a:rPr lang="en-US" smtClean="0"/>
              <a:t>The Consortium as a Cloud</a:t>
            </a:r>
            <a:endParaRPr lang="en-US"/>
          </a:p>
        </p:txBody>
      </p:sp>
      <p:sp>
        <p:nvSpPr>
          <p:cNvPr id="9" name="Slide Number Placeholder 8"/>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42854439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ELUNA 2012 - Thursday, May 10, 2012</a:t>
            </a:r>
            <a:endParaRPr lang="en-US"/>
          </a:p>
        </p:txBody>
      </p:sp>
      <p:sp>
        <p:nvSpPr>
          <p:cNvPr id="4" name="Footer Placeholder 3"/>
          <p:cNvSpPr>
            <a:spLocks noGrp="1"/>
          </p:cNvSpPr>
          <p:nvPr>
            <p:ph type="ftr" sz="quarter" idx="11"/>
          </p:nvPr>
        </p:nvSpPr>
        <p:spPr/>
        <p:txBody>
          <a:bodyPr/>
          <a:lstStyle/>
          <a:p>
            <a:r>
              <a:rPr lang="en-US" smtClean="0"/>
              <a:t>The Consortium as a Cloud</a:t>
            </a:r>
            <a:endParaRPr lang="en-US"/>
          </a:p>
        </p:txBody>
      </p:sp>
      <p:sp>
        <p:nvSpPr>
          <p:cNvPr id="5" name="Slide Number Placeholder 4"/>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42295095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ELUNA 2012 - Thursday, May 10, 2012</a:t>
            </a:r>
            <a:endParaRPr lang="en-US"/>
          </a:p>
        </p:txBody>
      </p:sp>
      <p:sp>
        <p:nvSpPr>
          <p:cNvPr id="3" name="Footer Placeholder 2"/>
          <p:cNvSpPr>
            <a:spLocks noGrp="1"/>
          </p:cNvSpPr>
          <p:nvPr>
            <p:ph type="ftr" sz="quarter" idx="11"/>
          </p:nvPr>
        </p:nvSpPr>
        <p:spPr/>
        <p:txBody>
          <a:bodyPr/>
          <a:lstStyle/>
          <a:p>
            <a:r>
              <a:rPr lang="en-US" smtClean="0"/>
              <a:t>The Consortium as a Cloud</a:t>
            </a:r>
            <a:endParaRPr lang="en-US"/>
          </a:p>
        </p:txBody>
      </p:sp>
      <p:sp>
        <p:nvSpPr>
          <p:cNvPr id="4" name="Slide Number Placeholder 3"/>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39876499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30343828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17797848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5311367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7C63A044-6499-4678-99C9-DD1AF0E11AEA}" type="slidenum">
              <a:rPr lang="en-US" smtClean="0"/>
              <a:t>‹#›</a:t>
            </a:fld>
            <a:endParaRPr lang="en-US"/>
          </a:p>
        </p:txBody>
      </p:sp>
    </p:spTree>
    <p:extLst>
      <p:ext uri="{BB962C8B-B14F-4D97-AF65-F5344CB8AC3E}">
        <p14:creationId xmlns:p14="http://schemas.microsoft.com/office/powerpoint/2010/main" val="11633744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17351856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38603643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35535762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24302352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ELUNA 2012 - Thursday, May 10, 2012</a:t>
            </a:r>
            <a:endParaRPr lang="en-US"/>
          </a:p>
        </p:txBody>
      </p:sp>
      <p:sp>
        <p:nvSpPr>
          <p:cNvPr id="8" name="Footer Placeholder 7"/>
          <p:cNvSpPr>
            <a:spLocks noGrp="1"/>
          </p:cNvSpPr>
          <p:nvPr>
            <p:ph type="ftr" sz="quarter" idx="11"/>
          </p:nvPr>
        </p:nvSpPr>
        <p:spPr/>
        <p:txBody>
          <a:bodyPr/>
          <a:lstStyle/>
          <a:p>
            <a:r>
              <a:rPr lang="en-US" smtClean="0"/>
              <a:t>The Consortium as a Cloud</a:t>
            </a:r>
            <a:endParaRPr lang="en-US"/>
          </a:p>
        </p:txBody>
      </p:sp>
      <p:sp>
        <p:nvSpPr>
          <p:cNvPr id="9" name="Slide Number Placeholder 8"/>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9717703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ELUNA 2012 - Thursday, May 10, 2012</a:t>
            </a:r>
            <a:endParaRPr lang="en-US"/>
          </a:p>
        </p:txBody>
      </p:sp>
      <p:sp>
        <p:nvSpPr>
          <p:cNvPr id="4" name="Footer Placeholder 3"/>
          <p:cNvSpPr>
            <a:spLocks noGrp="1"/>
          </p:cNvSpPr>
          <p:nvPr>
            <p:ph type="ftr" sz="quarter" idx="11"/>
          </p:nvPr>
        </p:nvSpPr>
        <p:spPr/>
        <p:txBody>
          <a:bodyPr/>
          <a:lstStyle/>
          <a:p>
            <a:r>
              <a:rPr lang="en-US" smtClean="0"/>
              <a:t>The Consortium as a Cloud</a:t>
            </a:r>
            <a:endParaRPr lang="en-US"/>
          </a:p>
        </p:txBody>
      </p:sp>
      <p:sp>
        <p:nvSpPr>
          <p:cNvPr id="5" name="Slide Number Placeholder 4"/>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36077780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ELUNA 2012 - Thursday, May 10, 2012</a:t>
            </a:r>
            <a:endParaRPr lang="en-US"/>
          </a:p>
        </p:txBody>
      </p:sp>
      <p:sp>
        <p:nvSpPr>
          <p:cNvPr id="3" name="Footer Placeholder 2"/>
          <p:cNvSpPr>
            <a:spLocks noGrp="1"/>
          </p:cNvSpPr>
          <p:nvPr>
            <p:ph type="ftr" sz="quarter" idx="11"/>
          </p:nvPr>
        </p:nvSpPr>
        <p:spPr/>
        <p:txBody>
          <a:bodyPr/>
          <a:lstStyle/>
          <a:p>
            <a:r>
              <a:rPr lang="en-US" smtClean="0"/>
              <a:t>The Consortium as a Cloud</a:t>
            </a:r>
            <a:endParaRPr lang="en-US"/>
          </a:p>
        </p:txBody>
      </p:sp>
      <p:sp>
        <p:nvSpPr>
          <p:cNvPr id="4" name="Slide Number Placeholder 3"/>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31449050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805029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2013961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559816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C88AE75C-EA43-4659-A747-FA74C6C30C8A}" type="slidenum">
              <a:rPr lang="en-US" smtClean="0"/>
              <a:t>‹#›</a:t>
            </a:fld>
            <a:endParaRPr lang="en-US"/>
          </a:p>
        </p:txBody>
      </p:sp>
    </p:spTree>
    <p:extLst>
      <p:ext uri="{BB962C8B-B14F-4D97-AF65-F5344CB8AC3E}">
        <p14:creationId xmlns:p14="http://schemas.microsoft.com/office/powerpoint/2010/main" val="40635620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22721805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27420780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25825550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12271710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ELUNA 2012 - Thursday, May 10, 2012</a:t>
            </a:r>
            <a:endParaRPr lang="en-US"/>
          </a:p>
        </p:txBody>
      </p:sp>
      <p:sp>
        <p:nvSpPr>
          <p:cNvPr id="8" name="Footer Placeholder 7"/>
          <p:cNvSpPr>
            <a:spLocks noGrp="1"/>
          </p:cNvSpPr>
          <p:nvPr>
            <p:ph type="ftr" sz="quarter" idx="11"/>
          </p:nvPr>
        </p:nvSpPr>
        <p:spPr/>
        <p:txBody>
          <a:bodyPr/>
          <a:lstStyle/>
          <a:p>
            <a:r>
              <a:rPr lang="en-US" smtClean="0"/>
              <a:t>The Consortium as a Cloud</a:t>
            </a:r>
            <a:endParaRPr lang="en-US"/>
          </a:p>
        </p:txBody>
      </p:sp>
      <p:sp>
        <p:nvSpPr>
          <p:cNvPr id="9" name="Slide Number Placeholder 8"/>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471766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ELUNA 2012 - Thursday, May 10, 2012</a:t>
            </a:r>
            <a:endParaRPr lang="en-US"/>
          </a:p>
        </p:txBody>
      </p:sp>
      <p:sp>
        <p:nvSpPr>
          <p:cNvPr id="4" name="Footer Placeholder 3"/>
          <p:cNvSpPr>
            <a:spLocks noGrp="1"/>
          </p:cNvSpPr>
          <p:nvPr>
            <p:ph type="ftr" sz="quarter" idx="11"/>
          </p:nvPr>
        </p:nvSpPr>
        <p:spPr/>
        <p:txBody>
          <a:bodyPr/>
          <a:lstStyle/>
          <a:p>
            <a:r>
              <a:rPr lang="en-US" smtClean="0"/>
              <a:t>The Consortium as a Cloud</a:t>
            </a:r>
            <a:endParaRPr lang="en-US"/>
          </a:p>
        </p:txBody>
      </p:sp>
      <p:sp>
        <p:nvSpPr>
          <p:cNvPr id="5" name="Slide Number Placeholder 4"/>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31728366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ELUNA 2012 - Thursday, May 10, 2012</a:t>
            </a:r>
            <a:endParaRPr lang="en-US"/>
          </a:p>
        </p:txBody>
      </p:sp>
      <p:sp>
        <p:nvSpPr>
          <p:cNvPr id="3" name="Footer Placeholder 2"/>
          <p:cNvSpPr>
            <a:spLocks noGrp="1"/>
          </p:cNvSpPr>
          <p:nvPr>
            <p:ph type="ftr" sz="quarter" idx="11"/>
          </p:nvPr>
        </p:nvSpPr>
        <p:spPr/>
        <p:txBody>
          <a:bodyPr/>
          <a:lstStyle/>
          <a:p>
            <a:r>
              <a:rPr lang="en-US" smtClean="0"/>
              <a:t>The Consortium as a Cloud</a:t>
            </a:r>
            <a:endParaRPr lang="en-US"/>
          </a:p>
        </p:txBody>
      </p:sp>
      <p:sp>
        <p:nvSpPr>
          <p:cNvPr id="4" name="Slide Number Placeholder 3"/>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271826385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27491387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ELUNA 2012 - Thursday, May 10, 2012</a:t>
            </a:r>
            <a:endParaRPr lang="en-US"/>
          </a:p>
        </p:txBody>
      </p:sp>
      <p:sp>
        <p:nvSpPr>
          <p:cNvPr id="6" name="Footer Placeholder 5"/>
          <p:cNvSpPr>
            <a:spLocks noGrp="1"/>
          </p:cNvSpPr>
          <p:nvPr>
            <p:ph type="ftr" sz="quarter" idx="11"/>
          </p:nvPr>
        </p:nvSpPr>
        <p:spPr/>
        <p:txBody>
          <a:bodyPr/>
          <a:lstStyle/>
          <a:p>
            <a:r>
              <a:rPr lang="en-US" smtClean="0"/>
              <a:t>The Consortium as a Cloud</a:t>
            </a:r>
            <a:endParaRPr lang="en-US"/>
          </a:p>
        </p:txBody>
      </p:sp>
      <p:sp>
        <p:nvSpPr>
          <p:cNvPr id="7" name="Slide Number Placeholder 6"/>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7443614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347482782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ELUNA 2012 - Thursday, May 10, 2012</a:t>
            </a:r>
            <a:endParaRPr lang="en-US"/>
          </a:p>
        </p:txBody>
      </p:sp>
      <p:sp>
        <p:nvSpPr>
          <p:cNvPr id="5" name="Footer Placeholder 4"/>
          <p:cNvSpPr>
            <a:spLocks noGrp="1"/>
          </p:cNvSpPr>
          <p:nvPr>
            <p:ph type="ftr" sz="quarter" idx="11"/>
          </p:nvPr>
        </p:nvSpPr>
        <p:spPr/>
        <p:txBody>
          <a:bodyPr/>
          <a:lstStyle/>
          <a:p>
            <a:r>
              <a:rPr lang="en-US" smtClean="0"/>
              <a:t>The Consortium as a Cloud</a:t>
            </a:r>
            <a:endParaRPr lang="en-US"/>
          </a:p>
        </p:txBody>
      </p:sp>
      <p:sp>
        <p:nvSpPr>
          <p:cNvPr id="6" name="Slide Number Placeholder 5"/>
          <p:cNvSpPr>
            <a:spLocks noGrp="1"/>
          </p:cNvSpPr>
          <p:nvPr>
            <p:ph type="sldNum" sz="quarter" idx="12"/>
          </p:nvPr>
        </p:nvSpPr>
        <p:spPr/>
        <p:txBody>
          <a:bodyPr/>
          <a:lstStyle/>
          <a:p>
            <a:fld id="{6AC87562-A8CF-45D8-86FE-E87E924D4D63}" type="slidenum">
              <a:rPr lang="en-US" smtClean="0"/>
              <a:t>‹#›</a:t>
            </a:fld>
            <a:endParaRPr lang="en-US"/>
          </a:p>
        </p:txBody>
      </p:sp>
    </p:spTree>
    <p:extLst>
      <p:ext uri="{BB962C8B-B14F-4D97-AF65-F5344CB8AC3E}">
        <p14:creationId xmlns:p14="http://schemas.microsoft.com/office/powerpoint/2010/main" val="3233917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
        <p:nvSpPr>
          <p:cNvPr id="9" name="Shape 9"/>
          <p:cNvSpPr/>
          <p:nvPr/>
        </p:nvSpPr>
        <p:spPr>
          <a:xfrm>
            <a:off x="228600" y="228600"/>
            <a:ext cx="8695944" cy="2468880"/>
          </a:xfrm>
          <a:prstGeom prst="roundRect">
            <a:avLst>
              <a:gd name="adj" fmla="val 3362"/>
            </a:avLst>
          </a:prstGeom>
          <a:gradFill>
            <a:gsLst>
              <a:gs pos="0">
                <a:srgbClr val="0293E0"/>
              </a:gs>
              <a:gs pos="90000">
                <a:srgbClr val="81D2FE"/>
              </a:gs>
              <a:gs pos="100000">
                <a:srgbClr val="81D2FE"/>
              </a:gs>
            </a:gsLst>
            <a:lin ang="5400000" scaled="0"/>
          </a:gradFill>
          <a:ln>
            <a:noFill/>
          </a:ln>
        </p:spPr>
        <p:txBody>
          <a:bodyPr lIns="91425" tIns="45700" rIns="91425" bIns="45700" anchor="ctr" anchorCtr="0">
            <a:spAutoFit/>
          </a:bodyPr>
          <a:lstStyle/>
          <a:p>
            <a:endParaRPr/>
          </a:p>
        </p:txBody>
      </p:sp>
      <p:grpSp>
        <p:nvGrpSpPr>
          <p:cNvPr id="10" name="Shape 10"/>
          <p:cNvGrpSpPr/>
          <p:nvPr/>
        </p:nvGrpSpPr>
        <p:grpSpPr>
          <a:xfrm>
            <a:off x="211664" y="1679428"/>
            <a:ext cx="8723375" cy="1329873"/>
            <a:chOff x="-3905251" y="4294187"/>
            <a:chExt cx="13027838" cy="1892300"/>
          </a:xfrm>
        </p:grpSpPr>
        <p:sp>
          <p:nvSpPr>
            <p:cNvPr id="11" name="Shape 11"/>
            <p:cNvSpPr/>
            <p:nvPr/>
          </p:nvSpPr>
          <p:spPr>
            <a:xfrm>
              <a:off x="4810125" y="4500562"/>
              <a:ext cx="4295775" cy="1016000"/>
            </a:xfrm>
            <a:custGeom>
              <a:avLst/>
              <a:gdLst/>
              <a:ahLst/>
              <a:cxnLst/>
              <a:rect l="0" t="0" r="0" b="0"/>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lIns="91425" tIns="45700" rIns="91425" bIns="45700" anchor="t" anchorCtr="0">
              <a:spAutoFit/>
            </a:bodyPr>
            <a:lstStyle/>
            <a:p>
              <a:endParaRPr/>
            </a:p>
          </p:txBody>
        </p:sp>
        <p:sp>
          <p:nvSpPr>
            <p:cNvPr id="12" name="Shape 12"/>
            <p:cNvSpPr/>
            <p:nvPr/>
          </p:nvSpPr>
          <p:spPr>
            <a:xfrm>
              <a:off x="-309562" y="4318000"/>
              <a:ext cx="8280400" cy="1209675"/>
            </a:xfrm>
            <a:custGeom>
              <a:avLst/>
              <a:gdLst/>
              <a:ahLst/>
              <a:cxnLst/>
              <a:rect l="0" t="0" r="0" b="0"/>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lIns="91425" tIns="45700" rIns="91425" bIns="45700" anchor="t" anchorCtr="0">
              <a:spAutoFit/>
            </a:bodyPr>
            <a:lstStyle/>
            <a:p>
              <a:endParaRPr/>
            </a:p>
          </p:txBody>
        </p:sp>
        <p:sp>
          <p:nvSpPr>
            <p:cNvPr id="13" name="Shape 13"/>
            <p:cNvSpPr/>
            <p:nvPr/>
          </p:nvSpPr>
          <p:spPr>
            <a:xfrm>
              <a:off x="3175" y="4335462"/>
              <a:ext cx="8166100" cy="1101725"/>
            </a:xfrm>
            <a:custGeom>
              <a:avLst/>
              <a:gdLst/>
              <a:ahLst/>
              <a:cxnLst/>
              <a:rect l="0" t="0" r="0" b="0"/>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14" name="Shape 14"/>
            <p:cNvSpPr/>
            <p:nvPr/>
          </p:nvSpPr>
          <p:spPr>
            <a:xfrm>
              <a:off x="4156075" y="4316412"/>
              <a:ext cx="4940300" cy="927100"/>
            </a:xfrm>
            <a:custGeom>
              <a:avLst/>
              <a:gdLst/>
              <a:ahLst/>
              <a:cxnLst/>
              <a:rect l="0" t="0" r="0" b="0"/>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a:solidFill>
                <a:srgbClr val="FFFFFF"/>
              </a:solidFill>
              <a:prstDash val="solid"/>
              <a:round/>
              <a:headEnd type="none" w="med" len="med"/>
              <a:tailEnd type="none" w="med" len="med"/>
            </a:ln>
          </p:spPr>
          <p:txBody>
            <a:bodyPr lIns="91425" tIns="45700" rIns="91425" bIns="45700" anchor="t" anchorCtr="0">
              <a:spAutoFit/>
            </a:bodyPr>
            <a:lstStyle/>
            <a:p>
              <a:endParaRPr/>
            </a:p>
          </p:txBody>
        </p:sp>
        <p:sp>
          <p:nvSpPr>
            <p:cNvPr id="15" name="Shape 15"/>
            <p:cNvSpPr/>
            <p:nvPr/>
          </p:nvSpPr>
          <p:spPr>
            <a:xfrm>
              <a:off x="-3905251" y="4294187"/>
              <a:ext cx="13027838" cy="1892300"/>
            </a:xfrm>
            <a:custGeom>
              <a:avLst/>
              <a:gdLst/>
              <a:ahLst/>
              <a:cxnLst/>
              <a:rect l="0" t="0" r="0" b="0"/>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noFill/>
            <a:ln>
              <a:noFill/>
            </a:ln>
          </p:spPr>
          <p:txBody>
            <a:bodyPr lIns="91425" tIns="45700" rIns="91425" bIns="45700" anchor="t" anchorCtr="0">
              <a:spAutoFit/>
            </a:bodyPr>
            <a:lstStyle/>
            <a:p>
              <a:endParaRPr/>
            </a:p>
          </p:txBody>
        </p:sp>
      </p:grpSp>
      <p:sp>
        <p:nvSpPr>
          <p:cNvPr id="16" name="Shape 16"/>
          <p:cNvSpPr txBox="1">
            <a:spLocks noGrp="1"/>
          </p:cNvSpPr>
          <p:nvPr>
            <p:ph type="title"/>
          </p:nvPr>
        </p:nvSpPr>
        <p:spPr>
          <a:xfrm>
            <a:off x="457200" y="338328"/>
            <a:ext cx="8229600" cy="1252727"/>
          </a:xfrm>
          <a:prstGeom prst="rect">
            <a:avLst/>
          </a:prstGeom>
          <a:noFill/>
          <a:ln>
            <a:noFill/>
          </a:ln>
        </p:spPr>
        <p:txBody>
          <a:bodyPr lIns="91425" tIns="91425" rIns="91425" bIns="91425" anchor="ctr" anchorCtr="0"/>
          <a:lstStyle>
            <a:lvl1pPr marL="0" marR="0" indent="0" algn="ctr" rtl="0">
              <a:spcBef>
                <a:spcPts val="0"/>
              </a:spcBef>
              <a:buClr>
                <a:srgbClr val="FFFFFF"/>
              </a:buClr>
              <a:buFont typeface="Arial"/>
              <a:buNone/>
              <a:defRPr sz="4400" b="0" i="0" u="none" strike="noStrike" cap="none" baseline="0">
                <a:solidFill>
                  <a:srgbClr val="FFFFFF"/>
                </a:solidFill>
                <a:latin typeface="Arial"/>
                <a:ea typeface="Arial"/>
                <a:cs typeface="Arial"/>
                <a:sym typeface="Arial"/>
              </a:defRPr>
            </a:lvl1pPr>
            <a:lvl2pPr marL="0" marR="0" indent="0" algn="l" rtl="0">
              <a:defRPr sz="1800" b="0" i="0" u="none" strike="noStrike" cap="none" baseline="0">
                <a:solidFill>
                  <a:schemeClr val="dk2"/>
                </a:solidFill>
              </a:defRPr>
            </a:lvl2pPr>
            <a:lvl3pPr marL="0" marR="0" indent="0" algn="l" rtl="0">
              <a:defRPr sz="1800" b="0" i="0" u="none" strike="noStrike" cap="none" baseline="0">
                <a:solidFill>
                  <a:schemeClr val="dk2"/>
                </a:solidFill>
              </a:defRPr>
            </a:lvl3pPr>
            <a:lvl4pPr marL="0" marR="0" indent="0" algn="l" rtl="0">
              <a:defRPr sz="1800" b="0" i="0" u="none" strike="noStrike" cap="none" baseline="0">
                <a:solidFill>
                  <a:schemeClr val="dk2"/>
                </a:solidFill>
              </a:defRPr>
            </a:lvl4pPr>
            <a:lvl5pPr marL="0" marR="0" indent="0" algn="l" rtl="0">
              <a:defRPr sz="1800" b="0" i="0" u="none" strike="noStrike" cap="none" baseline="0">
                <a:solidFill>
                  <a:schemeClr val="dk2"/>
                </a:solidFill>
              </a:defRPr>
            </a:lvl5pPr>
            <a:lvl6pPr marL="0" marR="0" indent="0" algn="l" rtl="0">
              <a:defRPr sz="1800" b="0" i="0" u="none" strike="noStrike" cap="none" baseline="0">
                <a:solidFill>
                  <a:schemeClr val="dk2"/>
                </a:solidFill>
              </a:defRPr>
            </a:lvl6pPr>
            <a:lvl7pPr marL="0" marR="0" indent="0" algn="l" rtl="0">
              <a:defRPr sz="1800" b="0" i="0" u="none" strike="noStrike" cap="none" baseline="0">
                <a:solidFill>
                  <a:schemeClr val="dk2"/>
                </a:solidFill>
              </a:defRPr>
            </a:lvl7pPr>
            <a:lvl8pPr marL="0" marR="0" indent="0" algn="l" rtl="0">
              <a:defRPr sz="1800" b="0" i="0" u="none" strike="noStrike" cap="none" baseline="0">
                <a:solidFill>
                  <a:schemeClr val="dk2"/>
                </a:solidFill>
              </a:defRPr>
            </a:lvl8pPr>
            <a:lvl9pPr marL="0" marR="0" indent="0" algn="l" rtl="0">
              <a:defRPr sz="1800" b="0" i="0" u="none" strike="noStrike" cap="none" baseline="0">
                <a:solidFill>
                  <a:schemeClr val="dk2"/>
                </a:solidFill>
              </a:defRPr>
            </a:lvl9pPr>
          </a:lstStyle>
          <a:p>
            <a:endParaRPr dirty="0"/>
          </a:p>
        </p:txBody>
      </p:sp>
      <p:sp>
        <p:nvSpPr>
          <p:cNvPr id="17" name="Shape 17"/>
          <p:cNvSpPr txBox="1">
            <a:spLocks noGrp="1"/>
          </p:cNvSpPr>
          <p:nvPr>
            <p:ph type="dt" idx="10"/>
          </p:nvPr>
        </p:nvSpPr>
        <p:spPr>
          <a:xfrm>
            <a:off x="5163671" y="6250164"/>
            <a:ext cx="3786690" cy="365125"/>
          </a:xfrm>
          <a:prstGeom prst="rect">
            <a:avLst/>
          </a:prstGeom>
          <a:noFill/>
          <a:ln>
            <a:noFill/>
          </a:ln>
        </p:spPr>
        <p:txBody>
          <a:bodyPr lIns="91425" tIns="91425" rIns="91425" bIns="91425" anchor="ctr" anchorCtr="0"/>
          <a:lstStyle>
            <a:lvl1pPr marL="0" marR="0" indent="0" algn="r" rtl="0">
              <a:defRPr sz="1000" b="0" i="1"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ELUNA 2012 - Thursday, May 10, 2012</a:t>
            </a:r>
            <a:endParaRPr lang="en-US"/>
          </a:p>
        </p:txBody>
      </p:sp>
      <p:sp>
        <p:nvSpPr>
          <p:cNvPr id="18" name="Shape 18"/>
          <p:cNvSpPr txBox="1">
            <a:spLocks noGrp="1"/>
          </p:cNvSpPr>
          <p:nvPr>
            <p:ph type="ftr" idx="11"/>
          </p:nvPr>
        </p:nvSpPr>
        <p:spPr>
          <a:xfrm>
            <a:off x="193638" y="6250164"/>
            <a:ext cx="3786690" cy="365125"/>
          </a:xfrm>
          <a:prstGeom prst="rect">
            <a:avLst/>
          </a:prstGeom>
          <a:noFill/>
          <a:ln>
            <a:noFill/>
          </a:ln>
        </p:spPr>
        <p:txBody>
          <a:bodyPr lIns="91425" tIns="91425" rIns="91425" bIns="91425" anchor="ctr" anchorCtr="0"/>
          <a:lstStyle>
            <a:lvl1pPr marL="0" marR="0" indent="0" algn="l" rtl="0">
              <a:defRPr sz="1000" b="0" i="1"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r>
              <a:rPr lang="en-US" smtClean="0"/>
              <a:t>The Consortium as a Cloud</a:t>
            </a:r>
            <a:endParaRPr lang="en-US" dirty="0"/>
          </a:p>
        </p:txBody>
      </p:sp>
      <p:sp>
        <p:nvSpPr>
          <p:cNvPr id="19" name="Shape 19"/>
          <p:cNvSpPr txBox="1">
            <a:spLocks noGrp="1"/>
          </p:cNvSpPr>
          <p:nvPr>
            <p:ph type="sldNum" idx="12"/>
          </p:nvPr>
        </p:nvSpPr>
        <p:spPr>
          <a:xfrm>
            <a:off x="3991087" y="6250162"/>
            <a:ext cx="1161826" cy="365125"/>
          </a:xfrm>
          <a:prstGeom prst="rect">
            <a:avLst/>
          </a:prstGeom>
          <a:noFill/>
          <a:ln>
            <a:noFill/>
          </a:ln>
        </p:spPr>
        <p:txBody>
          <a:bodyPr lIns="91425" tIns="91425" rIns="91425" bIns="91425" anchor="ctr" anchorCtr="0"/>
          <a:lstStyle>
            <a:lvl1pPr marL="0" marR="0" indent="0" algn="ctr" rtl="0">
              <a:defRPr sz="1000" b="0" i="0" u="none" strike="noStrike" cap="none" baseline="0">
                <a:solidFill>
                  <a:schemeClr val="dk2"/>
                </a:solidFill>
                <a:latin typeface="Arial"/>
                <a:ea typeface="Arial"/>
                <a:cs typeface="Arial"/>
                <a:sym typeface="Arial"/>
              </a:defRPr>
            </a:lvl1pPr>
            <a:lvl2pPr marL="457200" marR="0" indent="0" algn="l" rtl="0">
              <a:defRPr sz="1800" b="0" i="0" u="none" strike="noStrike" cap="none" baseline="0">
                <a:solidFill>
                  <a:schemeClr val="dk1"/>
                </a:solidFill>
                <a:latin typeface="Arial"/>
                <a:ea typeface="Arial"/>
                <a:cs typeface="Arial"/>
                <a:sym typeface="Arial"/>
              </a:defRPr>
            </a:lvl2pPr>
            <a:lvl3pPr marL="914400" marR="0" indent="0" algn="l" rtl="0">
              <a:defRPr sz="1800" b="0" i="0" u="none" strike="noStrike" cap="none" baseline="0">
                <a:solidFill>
                  <a:schemeClr val="dk1"/>
                </a:solidFill>
                <a:latin typeface="Arial"/>
                <a:ea typeface="Arial"/>
                <a:cs typeface="Arial"/>
                <a:sym typeface="Arial"/>
              </a:defRPr>
            </a:lvl3pPr>
            <a:lvl4pPr marL="1371600" marR="0" indent="0" algn="l" rtl="0">
              <a:defRPr sz="1800" b="0" i="0" u="none" strike="noStrike" cap="none" baseline="0">
                <a:solidFill>
                  <a:schemeClr val="dk1"/>
                </a:solidFill>
                <a:latin typeface="Arial"/>
                <a:ea typeface="Arial"/>
                <a:cs typeface="Arial"/>
                <a:sym typeface="Arial"/>
              </a:defRPr>
            </a:lvl4pPr>
            <a:lvl5pPr marL="1828800" marR="0" indent="0" algn="l" rtl="0">
              <a:defRPr sz="1800" b="0" i="0" u="none" strike="noStrike" cap="none" baseline="0">
                <a:solidFill>
                  <a:schemeClr val="dk1"/>
                </a:solidFill>
                <a:latin typeface="Arial"/>
                <a:ea typeface="Arial"/>
                <a:cs typeface="Arial"/>
                <a:sym typeface="Arial"/>
              </a:defRPr>
            </a:lvl5pPr>
            <a:lvl6pPr marL="2286000" marR="0" indent="0" algn="l" rtl="0">
              <a:defRPr sz="1800" b="0" i="0" u="none" strike="noStrike" cap="none" baseline="0">
                <a:solidFill>
                  <a:schemeClr val="dk1"/>
                </a:solidFill>
                <a:latin typeface="Arial"/>
                <a:ea typeface="Arial"/>
                <a:cs typeface="Arial"/>
                <a:sym typeface="Arial"/>
              </a:defRPr>
            </a:lvl6pPr>
            <a:lvl7pPr marL="2743200" marR="0" indent="0" algn="l" rtl="0">
              <a:defRPr sz="1800" b="0" i="0" u="none" strike="noStrike" cap="none" baseline="0">
                <a:solidFill>
                  <a:schemeClr val="dk1"/>
                </a:solidFill>
                <a:latin typeface="Arial"/>
                <a:ea typeface="Arial"/>
                <a:cs typeface="Arial"/>
                <a:sym typeface="Arial"/>
              </a:defRPr>
            </a:lvl7pPr>
            <a:lvl8pPr marL="3200400" marR="0" indent="0" algn="l" rtl="0">
              <a:defRPr sz="1800" b="0" i="0" u="none" strike="noStrike" cap="none" baseline="0">
                <a:solidFill>
                  <a:schemeClr val="dk1"/>
                </a:solidFill>
                <a:latin typeface="Arial"/>
                <a:ea typeface="Arial"/>
                <a:cs typeface="Arial"/>
                <a:sym typeface="Arial"/>
              </a:defRPr>
            </a:lvl8pPr>
            <a:lvl9pPr marL="3657600" marR="0" indent="0" algn="l" rtl="0">
              <a:defRPr sz="1800" b="0" i="0" u="none" strike="noStrike" cap="none" baseline="0">
                <a:solidFill>
                  <a:schemeClr val="dk1"/>
                </a:solidFill>
                <a:latin typeface="Arial"/>
                <a:ea typeface="Arial"/>
                <a:cs typeface="Arial"/>
                <a:sym typeface="Arial"/>
              </a:defRPr>
            </a:lvl9pPr>
          </a:lstStyle>
          <a:p>
            <a:endParaRPr/>
          </a:p>
        </p:txBody>
      </p:sp>
      <p:sp>
        <p:nvSpPr>
          <p:cNvPr id="20" name="Shape 20"/>
          <p:cNvSpPr txBox="1">
            <a:spLocks noGrp="1"/>
          </p:cNvSpPr>
          <p:nvPr>
            <p:ph type="body" idx="1"/>
          </p:nvPr>
        </p:nvSpPr>
        <p:spPr>
          <a:xfrm>
            <a:off x="872066" y="2675466"/>
            <a:ext cx="7408332" cy="3450695"/>
          </a:xfrm>
          <a:prstGeom prst="rect">
            <a:avLst/>
          </a:prstGeom>
          <a:noFill/>
          <a:ln>
            <a:noFill/>
          </a:ln>
        </p:spPr>
        <p:txBody>
          <a:bodyPr lIns="91425" tIns="91425" rIns="91425" bIns="91425" anchor="t" anchorCtr="0"/>
          <a:lstStyle>
            <a:lvl1pPr marL="274320" marR="0" indent="-182245" algn="l" rtl="0">
              <a:spcBef>
                <a:spcPts val="480"/>
              </a:spcBef>
              <a:buClr>
                <a:schemeClr val="accent1"/>
              </a:buClr>
              <a:buFont typeface="Arial"/>
              <a:buChar char="•"/>
              <a:defRPr sz="2400" b="0" i="0" u="none" strike="noStrike" cap="none" baseline="0">
                <a:solidFill>
                  <a:schemeClr val="dk2"/>
                </a:solidFill>
                <a:latin typeface="Arial"/>
                <a:ea typeface="Arial"/>
                <a:cs typeface="Arial"/>
                <a:sym typeface="Arial"/>
              </a:defRPr>
            </a:lvl1pPr>
            <a:lvl2pPr marL="576263" marR="0" indent="-201612" algn="l" rtl="0">
              <a:spcBef>
                <a:spcPts val="440"/>
              </a:spcBef>
              <a:buClr>
                <a:schemeClr val="accent1"/>
              </a:buClr>
              <a:buFont typeface="Arial"/>
              <a:buChar char="•"/>
              <a:defRPr sz="2200" b="0" i="0" u="none" strike="noStrike" cap="none" baseline="0">
                <a:solidFill>
                  <a:schemeClr val="dk2"/>
                </a:solidFill>
                <a:latin typeface="Arial"/>
                <a:ea typeface="Arial"/>
                <a:cs typeface="Arial"/>
                <a:sym typeface="Arial"/>
              </a:defRPr>
            </a:lvl2pPr>
            <a:lvl3pPr marL="855663" marR="0" indent="-157162" algn="l" rtl="0">
              <a:spcBef>
                <a:spcPts val="400"/>
              </a:spcBef>
              <a:buClr>
                <a:schemeClr val="accent1"/>
              </a:buClr>
              <a:buFont typeface="Arial"/>
              <a:buChar char="•"/>
              <a:defRPr sz="2000" b="0" i="0" u="none" strike="noStrike" cap="none" baseline="0">
                <a:solidFill>
                  <a:schemeClr val="dk2"/>
                </a:solidFill>
                <a:latin typeface="Arial"/>
                <a:ea typeface="Arial"/>
                <a:cs typeface="Arial"/>
                <a:sym typeface="Arial"/>
              </a:defRPr>
            </a:lvl3pPr>
            <a:lvl4pPr marL="1143000" marR="0" indent="-158750" algn="l" rtl="0">
              <a:spcBef>
                <a:spcPts val="360"/>
              </a:spcBef>
              <a:buClr>
                <a:schemeClr val="accent1"/>
              </a:buClr>
              <a:buFont typeface="Arial"/>
              <a:buChar char="•"/>
              <a:defRPr sz="1800" b="0" i="0" u="none" strike="noStrike" cap="none" baseline="0">
                <a:solidFill>
                  <a:schemeClr val="dk2"/>
                </a:solidFill>
                <a:latin typeface="Arial"/>
                <a:ea typeface="Arial"/>
                <a:cs typeface="Arial"/>
                <a:sym typeface="Arial"/>
              </a:defRPr>
            </a:lvl4pPr>
            <a:lvl5pPr marL="1463040" marR="0" indent="-170814" algn="l" rtl="0">
              <a:spcBef>
                <a:spcPts val="320"/>
              </a:spcBef>
              <a:buClr>
                <a:schemeClr val="accent1"/>
              </a:buClr>
              <a:buFont typeface="Arial"/>
              <a:buChar char="•"/>
              <a:defRPr sz="1600" b="0" i="0" u="none" strike="noStrike" cap="none" baseline="0">
                <a:solidFill>
                  <a:schemeClr val="dk2"/>
                </a:solidFill>
                <a:latin typeface="Arial"/>
                <a:ea typeface="Arial"/>
                <a:cs typeface="Arial"/>
                <a:sym typeface="Arial"/>
              </a:defRPr>
            </a:lvl5pPr>
            <a:lvl6pPr marL="1783079" marR="0" indent="-179704" algn="l" rtl="0">
              <a:spcBef>
                <a:spcPts val="384"/>
              </a:spcBef>
              <a:buClr>
                <a:schemeClr val="accent1"/>
              </a:buClr>
              <a:buFont typeface="Arial"/>
              <a:buChar char="•"/>
              <a:defRPr sz="1400" b="0" i="0" u="none" strike="noStrike" cap="none" baseline="0">
                <a:solidFill>
                  <a:schemeClr val="dk2"/>
                </a:solidFill>
                <a:latin typeface="Arial"/>
                <a:ea typeface="Arial"/>
                <a:cs typeface="Arial"/>
                <a:sym typeface="Arial"/>
              </a:defRPr>
            </a:lvl6pPr>
            <a:lvl7pPr marL="2103120" marR="0" indent="-182245" algn="l" rtl="0">
              <a:spcBef>
                <a:spcPts val="384"/>
              </a:spcBef>
              <a:buClr>
                <a:schemeClr val="accent1"/>
              </a:buClr>
              <a:buFont typeface="Arial"/>
              <a:buChar char="•"/>
              <a:defRPr sz="1400" b="0" i="0" u="none" strike="noStrike" cap="none" baseline="0">
                <a:solidFill>
                  <a:schemeClr val="dk2"/>
                </a:solidFill>
                <a:latin typeface="Arial"/>
                <a:ea typeface="Arial"/>
                <a:cs typeface="Arial"/>
                <a:sym typeface="Arial"/>
              </a:defRPr>
            </a:lvl7pPr>
            <a:lvl8pPr marL="2423160" marR="0" indent="-184785" algn="l" rtl="0">
              <a:spcBef>
                <a:spcPts val="384"/>
              </a:spcBef>
              <a:buClr>
                <a:schemeClr val="accent1"/>
              </a:buClr>
              <a:buFont typeface="Arial"/>
              <a:buChar char="•"/>
              <a:defRPr sz="1400" b="0" i="0" u="none" strike="noStrike" cap="none" baseline="0">
                <a:solidFill>
                  <a:schemeClr val="dk2"/>
                </a:solidFill>
                <a:latin typeface="Arial"/>
                <a:ea typeface="Arial"/>
                <a:cs typeface="Arial"/>
                <a:sym typeface="Arial"/>
              </a:defRPr>
            </a:lvl8pPr>
            <a:lvl9pPr marL="2743200" marR="0" indent="-174625" algn="l" rtl="0">
              <a:spcBef>
                <a:spcPts val="384"/>
              </a:spcBef>
              <a:buClr>
                <a:schemeClr val="accent1"/>
              </a:buClr>
              <a:buFont typeface="Arial"/>
              <a:buChar char="•"/>
              <a:defRPr sz="1400" b="0" i="0" u="none" strike="noStrike" cap="none" baseline="0">
                <a:solidFill>
                  <a:schemeClr val="dk2"/>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hdr="0"/>
  <p:txStyles>
    <p:title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40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eaLnBrk="1" hangingPunct="1">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A3E5AE-2FCC-40F0-B46B-6E70BD497784}" type="datetimeFigureOut">
              <a:rPr lang="en-US" smtClean="0"/>
              <a:t>5/21/2012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65DDE0-AEF9-458C-AFD7-1E31D5A8952C}" type="slidenum">
              <a:rPr lang="en-US" smtClean="0"/>
              <a:t>‹#›</a:t>
            </a:fld>
            <a:endParaRPr lang="en-US"/>
          </a:p>
        </p:txBody>
      </p:sp>
    </p:spTree>
    <p:extLst>
      <p:ext uri="{BB962C8B-B14F-4D97-AF65-F5344CB8AC3E}">
        <p14:creationId xmlns:p14="http://schemas.microsoft.com/office/powerpoint/2010/main" val="11659111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ELUNA 2012 - Thursday, May 10, 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The Consortium as a Cloud</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885289-44D9-420D-ADBF-D8C4575FFA7A}" type="slidenum">
              <a:rPr lang="en-US" smtClean="0"/>
              <a:t>‹#›</a:t>
            </a:fld>
            <a:endParaRPr lang="en-US"/>
          </a:p>
        </p:txBody>
      </p:sp>
    </p:spTree>
    <p:extLst>
      <p:ext uri="{BB962C8B-B14F-4D97-AF65-F5344CB8AC3E}">
        <p14:creationId xmlns:p14="http://schemas.microsoft.com/office/powerpoint/2010/main" val="277828267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ELUNA 2012 - Thursday, May 10, 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The Consortium as a Cloud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EFC637-2138-42C0-B7DC-FEE78F7FCF4F}" type="slidenum">
              <a:rPr lang="en-US" smtClean="0"/>
              <a:t>‹#›</a:t>
            </a:fld>
            <a:endParaRPr lang="en-US"/>
          </a:p>
        </p:txBody>
      </p:sp>
    </p:spTree>
    <p:extLst>
      <p:ext uri="{BB962C8B-B14F-4D97-AF65-F5344CB8AC3E}">
        <p14:creationId xmlns:p14="http://schemas.microsoft.com/office/powerpoint/2010/main" val="15141153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ELUNA 2012 - Thursday, May 10, 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The Consortium as a Cloud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63A044-6499-4678-99C9-DD1AF0E11AEA}" type="slidenum">
              <a:rPr lang="en-US" smtClean="0"/>
              <a:t>‹#›</a:t>
            </a:fld>
            <a:endParaRPr lang="en-US"/>
          </a:p>
        </p:txBody>
      </p:sp>
    </p:spTree>
    <p:extLst>
      <p:ext uri="{BB962C8B-B14F-4D97-AF65-F5344CB8AC3E}">
        <p14:creationId xmlns:p14="http://schemas.microsoft.com/office/powerpoint/2010/main" val="4524157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ELUNA 2012 - Thursday, May 10, 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The Consortium as a Cloud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8AE75C-EA43-4659-A747-FA74C6C30C8A}" type="slidenum">
              <a:rPr lang="en-US" smtClean="0"/>
              <a:t>‹#›</a:t>
            </a:fld>
            <a:endParaRPr lang="en-US"/>
          </a:p>
        </p:txBody>
      </p:sp>
    </p:spTree>
    <p:extLst>
      <p:ext uri="{BB962C8B-B14F-4D97-AF65-F5344CB8AC3E}">
        <p14:creationId xmlns:p14="http://schemas.microsoft.com/office/powerpoint/2010/main" val="166418945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ELUNA 2012 - Thursday, May 10, 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The Consortium as a Cloud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C87562-A8CF-45D8-86FE-E87E924D4D63}" type="slidenum">
              <a:rPr lang="en-US" smtClean="0"/>
              <a:t>‹#›</a:t>
            </a:fld>
            <a:endParaRPr lang="en-US"/>
          </a:p>
        </p:txBody>
      </p:sp>
    </p:spTree>
    <p:extLst>
      <p:ext uri="{BB962C8B-B14F-4D97-AF65-F5344CB8AC3E}">
        <p14:creationId xmlns:p14="http://schemas.microsoft.com/office/powerpoint/2010/main" val="92164063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p:nvPr/>
        </p:nvSpPr>
        <p:spPr>
          <a:xfrm>
            <a:off x="1181087" y="990600"/>
            <a:ext cx="4533901" cy="3073393"/>
          </a:xfrm>
          <a:prstGeom prst="cloud">
            <a:avLst/>
          </a:prstGeom>
          <a:solidFill>
            <a:srgbClr val="5BBAF6"/>
          </a:solidFill>
          <a:ln w="55000" cap="flat">
            <a:solidFill>
              <a:schemeClr val="lt1"/>
            </a:solidFill>
            <a:prstDash val="solid"/>
            <a:round/>
            <a:headEnd type="none" w="med" len="med"/>
            <a:tailEnd type="none" w="med" len="med"/>
          </a:ln>
        </p:spPr>
        <p:txBody>
          <a:bodyPr lIns="71100" tIns="71100" rIns="71100" bIns="71100" anchor="ctr" anchorCtr="0">
            <a:spAutoFit/>
          </a:bodyPr>
          <a:lstStyle/>
          <a:p>
            <a:pPr marL="0" marR="0" lvl="0" indent="0" algn="ctr" rtl="0">
              <a:lnSpc>
                <a:spcPct val="90000"/>
              </a:lnSpc>
              <a:spcBef>
                <a:spcPts val="0"/>
              </a:spcBef>
              <a:spcAft>
                <a:spcPts val="980"/>
              </a:spcAft>
              <a:buClr>
                <a:srgbClr val="000000"/>
              </a:buClr>
              <a:buSzPct val="25000"/>
              <a:buFont typeface="Arial"/>
              <a:buNone/>
            </a:pPr>
            <a:r>
              <a:rPr lang="x-none" sz="2800" b="0" i="0" u="none" strike="noStrike" cap="none" baseline="0">
                <a:solidFill>
                  <a:schemeClr val="lt1"/>
                </a:solidFill>
                <a:latin typeface="Arial"/>
                <a:ea typeface="Arial"/>
                <a:cs typeface="Arial"/>
                <a:sym typeface="Arial"/>
                <a:rtl val="0"/>
              </a:rPr>
              <a:t>The Consortium as a Cloud</a:t>
            </a:r>
          </a:p>
        </p:txBody>
      </p:sp>
      <p:sp>
        <p:nvSpPr>
          <p:cNvPr id="133" name="Shape 133"/>
          <p:cNvSpPr/>
          <p:nvPr/>
        </p:nvSpPr>
        <p:spPr>
          <a:xfrm>
            <a:off x="4882514" y="3484242"/>
            <a:ext cx="3651885" cy="2840355"/>
          </a:xfrm>
          <a:prstGeom prst="cloud">
            <a:avLst/>
          </a:prstGeom>
          <a:solidFill>
            <a:srgbClr val="5BBAF6"/>
          </a:solidFill>
          <a:ln w="55000" cap="flat">
            <a:solidFill>
              <a:schemeClr val="lt1"/>
            </a:solidFill>
            <a:prstDash val="solid"/>
            <a:round/>
            <a:headEnd type="none" w="med" len="med"/>
            <a:tailEnd type="none" w="med" len="med"/>
          </a:ln>
        </p:spPr>
        <p:txBody>
          <a:bodyPr lIns="35550" tIns="35550" rIns="35550" bIns="35550" anchor="ctr" anchorCtr="0">
            <a:spAutoFit/>
          </a:bodyPr>
          <a:lstStyle/>
          <a:p>
            <a:pPr marL="0" marR="0" lvl="0" indent="0" algn="ctr" rtl="0">
              <a:lnSpc>
                <a:spcPct val="90000"/>
              </a:lnSpc>
              <a:spcBef>
                <a:spcPts val="0"/>
              </a:spcBef>
              <a:spcAft>
                <a:spcPts val="630"/>
              </a:spcAft>
              <a:buClr>
                <a:srgbClr val="000000"/>
              </a:buClr>
              <a:buSzPct val="25000"/>
              <a:buFont typeface="Arial"/>
              <a:buNone/>
            </a:pPr>
            <a:r>
              <a:rPr lang="x-none" sz="1400" b="0" i="0" u="none" strike="noStrike" cap="none" baseline="0">
                <a:solidFill>
                  <a:schemeClr val="lt1"/>
                </a:solidFill>
                <a:latin typeface="Arial"/>
                <a:ea typeface="Arial"/>
                <a:cs typeface="Arial"/>
                <a:sym typeface="Arial"/>
                <a:rtl val="0"/>
              </a:rPr>
              <a:t>Parallels between consortium membership and cloud based library services</a:t>
            </a:r>
          </a:p>
        </p:txBody>
      </p:sp>
      <p:sp>
        <p:nvSpPr>
          <p:cNvPr id="3" name="Footer Placeholder 2"/>
          <p:cNvSpPr>
            <a:spLocks noGrp="1"/>
          </p:cNvSpPr>
          <p:nvPr>
            <p:ph type="ftr" idx="11"/>
          </p:nvPr>
        </p:nvSpPr>
        <p:spPr/>
        <p:txBody>
          <a:bodyPr/>
          <a:lstStyle/>
          <a:p>
            <a:r>
              <a:rPr lang="en-US" smtClean="0"/>
              <a:t>The Consortium as a Cloud</a:t>
            </a:r>
            <a:endParaRPr lang="en-US"/>
          </a:p>
        </p:txBody>
      </p:sp>
      <p:sp>
        <p:nvSpPr>
          <p:cNvPr id="7" name="Shape 132"/>
          <p:cNvSpPr/>
          <p:nvPr/>
        </p:nvSpPr>
        <p:spPr>
          <a:xfrm>
            <a:off x="1333487" y="1143000"/>
            <a:ext cx="4533901" cy="3073393"/>
          </a:xfrm>
          <a:prstGeom prst="cloud">
            <a:avLst/>
          </a:prstGeom>
          <a:solidFill>
            <a:srgbClr val="5BBAF6"/>
          </a:solidFill>
          <a:ln w="55000" cap="flat">
            <a:solidFill>
              <a:schemeClr val="lt1"/>
            </a:solidFill>
            <a:prstDash val="solid"/>
            <a:round/>
            <a:headEnd type="none" w="med" len="med"/>
            <a:tailEnd type="none" w="med" len="med"/>
          </a:ln>
        </p:spPr>
        <p:txBody>
          <a:bodyPr lIns="71100" tIns="71100" rIns="71100" bIns="71100" anchor="ctr" anchorCtr="0">
            <a:noAutofit/>
          </a:bodyPr>
          <a:lstStyle/>
          <a:p>
            <a:pPr marL="0" marR="0" lvl="0" indent="0" algn="ctr" rtl="0">
              <a:lnSpc>
                <a:spcPct val="90000"/>
              </a:lnSpc>
              <a:spcBef>
                <a:spcPts val="0"/>
              </a:spcBef>
              <a:spcAft>
                <a:spcPts val="980"/>
              </a:spcAft>
              <a:buClr>
                <a:srgbClr val="000000"/>
              </a:buClr>
              <a:buSzPct val="25000"/>
              <a:buFont typeface="Arial"/>
              <a:buNone/>
            </a:pPr>
            <a:r>
              <a:rPr lang="x-none" sz="3600" b="0" i="0" u="none" strike="noStrike" cap="none" baseline="0">
                <a:solidFill>
                  <a:schemeClr val="lt1"/>
                </a:solidFill>
                <a:latin typeface="Arial"/>
                <a:ea typeface="Arial"/>
                <a:cs typeface="Arial"/>
                <a:sym typeface="Arial"/>
                <a:rtl val="0"/>
              </a:rPr>
              <a:t>The Consortium as a Cloud</a:t>
            </a:r>
          </a:p>
        </p:txBody>
      </p:sp>
      <p:sp>
        <p:nvSpPr>
          <p:cNvPr id="8" name="Shape 133"/>
          <p:cNvSpPr/>
          <p:nvPr/>
        </p:nvSpPr>
        <p:spPr>
          <a:xfrm>
            <a:off x="5034914" y="3636642"/>
            <a:ext cx="3651885" cy="2840355"/>
          </a:xfrm>
          <a:prstGeom prst="cloud">
            <a:avLst/>
          </a:prstGeom>
          <a:solidFill>
            <a:srgbClr val="5BBAF6"/>
          </a:solidFill>
          <a:ln w="55000" cap="flat">
            <a:solidFill>
              <a:schemeClr val="lt1"/>
            </a:solidFill>
            <a:prstDash val="solid"/>
            <a:round/>
            <a:headEnd type="none" w="med" len="med"/>
            <a:tailEnd type="none" w="med" len="med"/>
          </a:ln>
        </p:spPr>
        <p:txBody>
          <a:bodyPr lIns="35550" tIns="35550" rIns="35550" bIns="35550" anchor="ctr" anchorCtr="0">
            <a:noAutofit/>
          </a:bodyPr>
          <a:lstStyle/>
          <a:p>
            <a:pPr marL="0" marR="0" lvl="0" indent="0" algn="ctr" rtl="0">
              <a:lnSpc>
                <a:spcPct val="90000"/>
              </a:lnSpc>
              <a:spcBef>
                <a:spcPts val="0"/>
              </a:spcBef>
              <a:spcAft>
                <a:spcPts val="630"/>
              </a:spcAft>
              <a:buClr>
                <a:srgbClr val="000000"/>
              </a:buClr>
              <a:buSzPct val="25000"/>
              <a:buFont typeface="Arial"/>
              <a:buNone/>
            </a:pPr>
            <a:r>
              <a:rPr lang="x-none" sz="2000" b="0" i="0" u="none" strike="noStrike" cap="none" baseline="0">
                <a:solidFill>
                  <a:schemeClr val="lt1"/>
                </a:solidFill>
                <a:latin typeface="Arial"/>
                <a:ea typeface="Arial"/>
                <a:cs typeface="Arial"/>
                <a:sym typeface="Arial"/>
                <a:rtl val="0"/>
              </a:rPr>
              <a:t>Parallels between consortium membership and cloud based library services</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cxnSp>
        <p:nvCxnSpPr>
          <p:cNvPr id="5" name="Straight Connector 4"/>
          <p:cNvCxnSpPr/>
          <p:nvPr/>
        </p:nvCxnSpPr>
        <p:spPr>
          <a:xfrm flipH="1">
            <a:off x="2819400" y="3962400"/>
            <a:ext cx="1371601" cy="9144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410200" y="3962400"/>
            <a:ext cx="1371600" cy="9144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140" idx="2"/>
          </p:cNvCxnSpPr>
          <p:nvPr/>
        </p:nvCxnSpPr>
        <p:spPr>
          <a:xfrm>
            <a:off x="4800600" y="2481259"/>
            <a:ext cx="0" cy="642941"/>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138" name="Shape 138"/>
          <p:cNvGrpSpPr/>
          <p:nvPr/>
        </p:nvGrpSpPr>
        <p:grpSpPr>
          <a:xfrm>
            <a:off x="2263918" y="1666306"/>
            <a:ext cx="5073364" cy="3644447"/>
            <a:chOff x="739918" y="269306"/>
            <a:chExt cx="5073364" cy="3644447"/>
          </a:xfrm>
        </p:grpSpPr>
        <p:sp>
          <p:nvSpPr>
            <p:cNvPr id="139" name="Shape 139"/>
            <p:cNvSpPr/>
            <p:nvPr/>
          </p:nvSpPr>
          <p:spPr>
            <a:xfrm>
              <a:off x="2072639" y="1582676"/>
              <a:ext cx="2225042" cy="1186067"/>
            </a:xfrm>
            <a:prstGeom prst="cloud">
              <a:avLst/>
            </a:prstGeom>
            <a:solidFill>
              <a:srgbClr val="30B6FB"/>
            </a:solidFill>
            <a:ln w="15875" cap="flat">
              <a:solidFill>
                <a:schemeClr val="lt1"/>
              </a:solidFill>
              <a:prstDash val="solid"/>
              <a:round/>
              <a:headEnd type="none" w="med" len="med"/>
              <a:tailEnd type="none" w="med" len="med"/>
            </a:ln>
          </p:spPr>
          <p:txBody>
            <a:bodyPr wrap="square" lIns="53325" tIns="53325" rIns="53325" bIns="53325" anchor="ctr" anchorCtr="0">
              <a:spAutoFit/>
            </a:bodyPr>
            <a:lstStyle/>
            <a:p>
              <a:pPr marL="0" marR="0" lvl="0" indent="0" algn="ctr" rtl="0">
                <a:lnSpc>
                  <a:spcPct val="90000"/>
                </a:lnSpc>
                <a:spcBef>
                  <a:spcPts val="0"/>
                </a:spcBef>
                <a:spcAft>
                  <a:spcPts val="735"/>
                </a:spcAft>
                <a:buClr>
                  <a:srgbClr val="000000"/>
                </a:buClr>
                <a:buSzPct val="25000"/>
                <a:buFont typeface="Arial"/>
                <a:buNone/>
              </a:pPr>
              <a:r>
                <a:rPr lang="x-none" sz="2100" b="0" i="0" u="none" strike="noStrike" cap="none" baseline="0" smtClean="0">
                  <a:solidFill>
                    <a:schemeClr val="lt1"/>
                  </a:solidFill>
                  <a:latin typeface="Arial"/>
                  <a:ea typeface="Arial"/>
                  <a:cs typeface="Arial"/>
                  <a:sym typeface="Arial"/>
                  <a:rtl val="0"/>
                </a:rPr>
                <a:t>CAR</a:t>
              </a:r>
              <a:r>
                <a:rPr lang="en-US" sz="2100" dirty="0">
                  <a:solidFill>
                    <a:schemeClr val="lt1"/>
                  </a:solidFill>
                </a:rPr>
                <a:t>L</a:t>
              </a:r>
              <a:r>
                <a:rPr lang="x-none" sz="2100" b="0" i="0" u="none" strike="noStrike" cap="none" baseline="0" smtClean="0">
                  <a:solidFill>
                    <a:schemeClr val="lt1"/>
                  </a:solidFill>
                  <a:latin typeface="Arial"/>
                  <a:ea typeface="Arial"/>
                  <a:cs typeface="Arial"/>
                  <a:sym typeface="Arial"/>
                  <a:rtl val="0"/>
                </a:rPr>
                <a:t>I/</a:t>
              </a:r>
              <a:endParaRPr lang="en-US" sz="2100" b="0" i="0" u="none" strike="noStrike" cap="none" baseline="0" dirty="0" smtClean="0">
                <a:solidFill>
                  <a:schemeClr val="lt1"/>
                </a:solidFill>
                <a:latin typeface="Arial"/>
                <a:ea typeface="Arial"/>
                <a:cs typeface="Arial"/>
                <a:sym typeface="Arial"/>
                <a:rtl val="0"/>
              </a:endParaRPr>
            </a:p>
            <a:p>
              <a:pPr marL="0" marR="0" lvl="0" indent="0" algn="ctr" rtl="0">
                <a:lnSpc>
                  <a:spcPct val="90000"/>
                </a:lnSpc>
                <a:spcBef>
                  <a:spcPts val="0"/>
                </a:spcBef>
                <a:spcAft>
                  <a:spcPts val="735"/>
                </a:spcAft>
                <a:buClr>
                  <a:srgbClr val="000000"/>
                </a:buClr>
                <a:buSzPct val="25000"/>
                <a:buFont typeface="Arial"/>
                <a:buNone/>
              </a:pPr>
              <a:r>
                <a:rPr lang="x-none" sz="2100" b="0" i="0" u="none" strike="noStrike" cap="none" baseline="0" smtClean="0">
                  <a:solidFill>
                    <a:schemeClr val="lt1"/>
                  </a:solidFill>
                  <a:latin typeface="Arial"/>
                  <a:ea typeface="Arial"/>
                  <a:cs typeface="Arial"/>
                  <a:sym typeface="Arial"/>
                  <a:rtl val="0"/>
                </a:rPr>
                <a:t>I-SHARE</a:t>
              </a:r>
              <a:endParaRPr lang="x-none" sz="2100" b="0" i="0" u="none" strike="noStrike" cap="none" baseline="0">
                <a:solidFill>
                  <a:schemeClr val="lt1"/>
                </a:solidFill>
                <a:latin typeface="Arial"/>
                <a:ea typeface="Arial"/>
                <a:cs typeface="Arial"/>
                <a:sym typeface="Arial"/>
                <a:rtl val="0"/>
              </a:endParaRPr>
            </a:p>
          </p:txBody>
        </p:sp>
        <p:sp>
          <p:nvSpPr>
            <p:cNvPr id="140" name="Shape 140"/>
            <p:cNvSpPr/>
            <p:nvPr/>
          </p:nvSpPr>
          <p:spPr>
            <a:xfrm>
              <a:off x="2362200" y="269306"/>
              <a:ext cx="1828800" cy="814953"/>
            </a:xfrm>
            <a:prstGeom prst="roundRect">
              <a:avLst>
                <a:gd name="adj" fmla="val 16667"/>
              </a:avLst>
            </a:prstGeom>
            <a:solidFill>
              <a:srgbClr val="30B6FB"/>
            </a:solidFill>
            <a:ln w="15875" cap="flat">
              <a:solidFill>
                <a:schemeClr val="lt1"/>
              </a:solidFill>
              <a:prstDash val="solid"/>
              <a:round/>
              <a:headEnd type="none" w="med" len="med"/>
              <a:tailEnd type="none" w="med" len="med"/>
            </a:ln>
          </p:spPr>
          <p:txBody>
            <a:bodyPr wrap="square" lIns="35550" tIns="35550" rIns="35550" bIns="35550" anchor="ctr" anchorCtr="0">
              <a:spAutoFit/>
            </a:bodyPr>
            <a:lstStyle/>
            <a:p>
              <a:pPr marL="0" marR="0" lvl="0" indent="0" algn="ctr" rtl="0">
                <a:lnSpc>
                  <a:spcPct val="90000"/>
                </a:lnSpc>
                <a:spcBef>
                  <a:spcPts val="0"/>
                </a:spcBef>
                <a:spcAft>
                  <a:spcPts val="630"/>
                </a:spcAft>
                <a:buClr>
                  <a:srgbClr val="000000"/>
                </a:buClr>
                <a:buSzPct val="25000"/>
                <a:buFont typeface="Arial"/>
                <a:buNone/>
              </a:pPr>
              <a:r>
                <a:rPr lang="x-none" sz="1600" b="0" i="0" u="none" strike="noStrike" cap="none" baseline="0">
                  <a:solidFill>
                    <a:srgbClr val="05436A"/>
                  </a:solidFill>
                  <a:latin typeface="Arial"/>
                  <a:ea typeface="Arial"/>
                  <a:cs typeface="Arial"/>
                  <a:sym typeface="Arial"/>
                  <a:rtl val="0"/>
                </a:rPr>
                <a:t>Carlos Melian Northeastern Illinois University</a:t>
              </a:r>
            </a:p>
          </p:txBody>
        </p:sp>
        <p:sp>
          <p:nvSpPr>
            <p:cNvPr id="141" name="Shape 141"/>
            <p:cNvSpPr>
              <a:spLocks/>
            </p:cNvSpPr>
            <p:nvPr/>
          </p:nvSpPr>
          <p:spPr>
            <a:xfrm>
              <a:off x="3984482" y="3099937"/>
              <a:ext cx="1828800" cy="813816"/>
            </a:xfrm>
            <a:prstGeom prst="roundRect">
              <a:avLst>
                <a:gd name="adj" fmla="val 16667"/>
              </a:avLst>
            </a:prstGeom>
            <a:solidFill>
              <a:srgbClr val="30B6FB"/>
            </a:solidFill>
            <a:ln w="15875" cap="flat">
              <a:solidFill>
                <a:schemeClr val="lt1"/>
              </a:solidFill>
              <a:prstDash val="solid"/>
              <a:round/>
              <a:headEnd type="none" w="med" len="med"/>
              <a:tailEnd type="none" w="med" len="med"/>
            </a:ln>
          </p:spPr>
          <p:txBody>
            <a:bodyPr lIns="43175" tIns="43175" rIns="43175" bIns="43175" anchor="ctr" anchorCtr="0">
              <a:noAutofit/>
            </a:bodyPr>
            <a:lstStyle/>
            <a:p>
              <a:pPr marL="0" marR="0" lvl="0" indent="0" algn="ctr" rtl="0">
                <a:lnSpc>
                  <a:spcPct val="90000"/>
                </a:lnSpc>
                <a:spcBef>
                  <a:spcPts val="0"/>
                </a:spcBef>
                <a:buClr>
                  <a:srgbClr val="000000"/>
                </a:buClr>
                <a:buSzPct val="25000"/>
                <a:buFont typeface="Arial"/>
                <a:buNone/>
              </a:pPr>
              <a:r>
                <a:rPr lang="x-none" sz="1600" b="0" i="0" u="none" strike="noStrike" cap="none" baseline="0">
                  <a:solidFill>
                    <a:srgbClr val="05436A"/>
                  </a:solidFill>
                  <a:latin typeface="Arial"/>
                  <a:ea typeface="Arial"/>
                  <a:cs typeface="Arial"/>
                  <a:sym typeface="Arial"/>
                  <a:rtl val="0"/>
                </a:rPr>
                <a:t>Tom Goetz </a:t>
              </a:r>
              <a:endParaRPr lang="en-US" sz="1600" b="0" i="0" u="none" strike="noStrike" cap="none" baseline="0" dirty="0" smtClean="0">
                <a:solidFill>
                  <a:srgbClr val="05436A"/>
                </a:solidFill>
                <a:latin typeface="Arial"/>
                <a:ea typeface="Arial"/>
                <a:cs typeface="Arial"/>
                <a:sym typeface="Arial"/>
                <a:rtl val="0"/>
              </a:endParaRPr>
            </a:p>
            <a:p>
              <a:pPr marL="0" marR="0" lvl="0" indent="0" algn="ctr" rtl="0">
                <a:lnSpc>
                  <a:spcPct val="90000"/>
                </a:lnSpc>
                <a:spcBef>
                  <a:spcPts val="0"/>
                </a:spcBef>
                <a:buClr>
                  <a:srgbClr val="000000"/>
                </a:buClr>
                <a:buSzPct val="25000"/>
                <a:buFont typeface="Arial"/>
                <a:buNone/>
              </a:pPr>
              <a:r>
                <a:rPr lang="x-none" sz="1600" b="0" i="0" u="none" strike="noStrike" cap="none" baseline="0" smtClean="0">
                  <a:solidFill>
                    <a:srgbClr val="05436A"/>
                  </a:solidFill>
                  <a:latin typeface="Arial"/>
                  <a:ea typeface="Arial"/>
                  <a:cs typeface="Arial"/>
                  <a:sym typeface="Arial"/>
                  <a:rtl val="0"/>
                </a:rPr>
                <a:t>Harper </a:t>
              </a:r>
              <a:r>
                <a:rPr lang="x-none" sz="1600" b="0" i="0" u="none" strike="noStrike" cap="none" baseline="0">
                  <a:solidFill>
                    <a:srgbClr val="05436A"/>
                  </a:solidFill>
                  <a:latin typeface="Arial"/>
                  <a:ea typeface="Arial"/>
                  <a:cs typeface="Arial"/>
                  <a:sym typeface="Arial"/>
                  <a:rtl val="0"/>
                </a:rPr>
                <a:t>College</a:t>
              </a:r>
            </a:p>
          </p:txBody>
        </p:sp>
        <p:sp>
          <p:nvSpPr>
            <p:cNvPr id="142" name="Shape 142"/>
            <p:cNvSpPr/>
            <p:nvPr/>
          </p:nvSpPr>
          <p:spPr>
            <a:xfrm>
              <a:off x="739918" y="3098800"/>
              <a:ext cx="1828800" cy="814953"/>
            </a:xfrm>
            <a:prstGeom prst="roundRect">
              <a:avLst>
                <a:gd name="adj" fmla="val 16667"/>
              </a:avLst>
            </a:prstGeom>
            <a:solidFill>
              <a:srgbClr val="30B6FB"/>
            </a:solidFill>
            <a:ln w="15875" cap="flat">
              <a:solidFill>
                <a:schemeClr val="lt1"/>
              </a:solidFill>
              <a:prstDash val="solid"/>
              <a:round/>
              <a:headEnd type="none" w="med" len="med"/>
              <a:tailEnd type="none" w="med" len="med"/>
            </a:ln>
          </p:spPr>
          <p:txBody>
            <a:bodyPr lIns="35550" tIns="35550" rIns="35550" bIns="35550" anchor="ctr" anchorCtr="0">
              <a:spAutoFit/>
            </a:bodyPr>
            <a:lstStyle/>
            <a:p>
              <a:pPr marL="0" marR="0" lvl="0" indent="0" algn="ctr" rtl="0">
                <a:lnSpc>
                  <a:spcPct val="90000"/>
                </a:lnSpc>
                <a:spcBef>
                  <a:spcPts val="0"/>
                </a:spcBef>
                <a:spcAft>
                  <a:spcPts val="630"/>
                </a:spcAft>
                <a:buClr>
                  <a:srgbClr val="000000"/>
                </a:buClr>
                <a:buSzPct val="25000"/>
                <a:buFont typeface="Arial"/>
                <a:buNone/>
              </a:pPr>
              <a:r>
                <a:rPr lang="x-none" sz="1600" b="0" i="0" u="none" strike="noStrike" cap="none" baseline="0" smtClean="0">
                  <a:solidFill>
                    <a:srgbClr val="05436A"/>
                  </a:solidFill>
                  <a:latin typeface="Arial"/>
                  <a:ea typeface="Arial"/>
                  <a:cs typeface="Arial"/>
                  <a:sym typeface="Arial"/>
                  <a:rtl val="0"/>
                </a:rPr>
                <a:t>Ted</a:t>
              </a:r>
              <a:r>
                <a:rPr lang="en-US" sz="1600" b="0" i="0" u="none" strike="noStrike" cap="none" dirty="0" smtClean="0">
                  <a:solidFill>
                    <a:srgbClr val="05436A"/>
                  </a:solidFill>
                  <a:latin typeface="Arial"/>
                  <a:ea typeface="Arial"/>
                  <a:cs typeface="Arial"/>
                  <a:sym typeface="Arial"/>
                  <a:rtl val="0"/>
                </a:rPr>
                <a:t> </a:t>
              </a:r>
              <a:r>
                <a:rPr lang="x-none" sz="1600" b="0" i="0" u="none" strike="noStrike" cap="none" baseline="0" smtClean="0">
                  <a:solidFill>
                    <a:srgbClr val="05436A"/>
                  </a:solidFill>
                  <a:latin typeface="Arial"/>
                  <a:ea typeface="Arial"/>
                  <a:cs typeface="Arial"/>
                  <a:sym typeface="Arial"/>
                  <a:rtl val="0"/>
                </a:rPr>
                <a:t>Schwitzner             </a:t>
              </a:r>
              <a:r>
                <a:rPr lang="x-none" sz="1600" b="0" i="0" u="none" strike="noStrike" cap="none" baseline="0">
                  <a:solidFill>
                    <a:srgbClr val="05436A"/>
                  </a:solidFill>
                  <a:latin typeface="Arial"/>
                  <a:ea typeface="Arial"/>
                  <a:cs typeface="Arial"/>
                  <a:sym typeface="Arial"/>
                  <a:rtl val="0"/>
                </a:rPr>
                <a:t>Illinois State University </a:t>
              </a:r>
            </a:p>
          </p:txBody>
        </p:sp>
      </p:grpSp>
      <p:sp>
        <p:nvSpPr>
          <p:cNvPr id="2" name="Date Placeholder 1"/>
          <p:cNvSpPr>
            <a:spLocks noGrp="1"/>
          </p:cNvSpPr>
          <p:nvPr>
            <p:ph type="dt" idx="10"/>
          </p:nvPr>
        </p:nvSpPr>
        <p:spPr/>
        <p:txBody>
          <a:bodyPr/>
          <a:lstStyle/>
          <a:p>
            <a:r>
              <a:rPr lang="en-US" i="1" smtClean="0"/>
              <a:t>ELUNA 2012 - Thursday, May 10, 2012</a:t>
            </a:r>
            <a:endParaRPr lang="en-US" i="1" dirty="0"/>
          </a:p>
        </p:txBody>
      </p:sp>
      <p:sp>
        <p:nvSpPr>
          <p:cNvPr id="3" name="Footer Placeholder 2"/>
          <p:cNvSpPr>
            <a:spLocks noGrp="1"/>
          </p:cNvSpPr>
          <p:nvPr>
            <p:ph type="ftr" idx="11"/>
          </p:nvPr>
        </p:nvSpPr>
        <p:spPr/>
        <p:txBody>
          <a:bodyPr/>
          <a:lstStyle/>
          <a:p>
            <a:r>
              <a:rPr lang="en-US" i="1" smtClean="0"/>
              <a:t>The Consortium as a Cloud</a:t>
            </a:r>
            <a:endParaRPr lang="en-US" i="1"/>
          </a:p>
        </p:txBody>
      </p:sp>
      <p:sp>
        <p:nvSpPr>
          <p:cNvPr id="6" name="Slide Number Placeholder 5"/>
          <p:cNvSpPr>
            <a:spLocks noGrp="1"/>
          </p:cNvSpPr>
          <p:nvPr>
            <p:ph type="sldNum" idx="12"/>
          </p:nvPr>
        </p:nvSpPr>
        <p:spPr/>
        <p:txBody>
          <a:bodyPr/>
          <a:lstStyle/>
          <a:p>
            <a:fld id="{12C8DE3C-D39A-4F3F-B5E2-72DE13C191EF}" type="slidenum">
              <a:rPr lang="en-US" smtClean="0"/>
              <a:t>2</a:t>
            </a:fld>
            <a:endParaRPr lang="en-US" dirty="0"/>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body" idx="1"/>
          </p:nvPr>
        </p:nvSpPr>
        <p:spPr>
          <a:xfrm>
            <a:off x="872066" y="2675466"/>
            <a:ext cx="7408332" cy="3793306"/>
          </a:xfrm>
          <a:prstGeom prst="rect">
            <a:avLst/>
          </a:prstGeom>
          <a:noFill/>
          <a:ln>
            <a:noFill/>
          </a:ln>
        </p:spPr>
        <p:txBody>
          <a:bodyPr lIns="91425" tIns="45700" rIns="91425" bIns="45700" anchor="t" anchorCtr="0">
            <a:spAutoFit/>
          </a:bodyPr>
          <a:lstStyle/>
          <a:p>
            <a:pPr marL="365760" marR="0" lvl="0" indent="-274320" algn="l" rtl="0">
              <a:spcBef>
                <a:spcPts val="400"/>
              </a:spcBef>
              <a:spcAft>
                <a:spcPts val="0"/>
              </a:spcAft>
              <a:buClr>
                <a:schemeClr val="accent1"/>
              </a:buClr>
              <a:buSzPct val="100000"/>
              <a:buFont typeface="Arial"/>
              <a:buChar char="•"/>
            </a:pPr>
            <a:r>
              <a:rPr lang="en-US" dirty="0" smtClean="0">
                <a:solidFill>
                  <a:schemeClr val="dk1"/>
                </a:solidFill>
              </a:rPr>
              <a:t>Introduction and premise</a:t>
            </a:r>
            <a:endParaRPr lang="en-US" sz="2800" b="0" i="0" u="none" strike="noStrike" cap="none" baseline="0" dirty="0" smtClean="0">
              <a:solidFill>
                <a:schemeClr val="dk1"/>
              </a:solidFill>
              <a:latin typeface="Arial"/>
              <a:ea typeface="Arial"/>
              <a:cs typeface="Arial"/>
              <a:sym typeface="Arial"/>
            </a:endParaRPr>
          </a:p>
          <a:p>
            <a:pPr marL="365760" marR="0" lvl="0" indent="-274320" algn="l" rtl="0">
              <a:spcBef>
                <a:spcPts val="400"/>
              </a:spcBef>
              <a:spcAft>
                <a:spcPts val="0"/>
              </a:spcAft>
              <a:buClr>
                <a:schemeClr val="accent1"/>
              </a:buClr>
              <a:buSzPct val="100000"/>
              <a:buFont typeface="Arial"/>
              <a:buChar char="•"/>
            </a:pPr>
            <a:r>
              <a:rPr lang="x-none" sz="2800" b="0" i="0" u="none" strike="noStrike" cap="none" baseline="0" smtClean="0">
                <a:solidFill>
                  <a:schemeClr val="dk1"/>
                </a:solidFill>
                <a:latin typeface="Arial"/>
                <a:ea typeface="Arial"/>
                <a:cs typeface="Arial"/>
                <a:sym typeface="Arial"/>
              </a:rPr>
              <a:t>Brief </a:t>
            </a:r>
            <a:r>
              <a:rPr lang="x-none" sz="2800" b="0" i="0" u="none" strike="noStrike" cap="none" baseline="0">
                <a:solidFill>
                  <a:schemeClr val="dk1"/>
                </a:solidFill>
                <a:latin typeface="Arial"/>
                <a:ea typeface="Arial"/>
                <a:cs typeface="Arial"/>
                <a:sym typeface="Arial"/>
              </a:rPr>
              <a:t>description of our consortium (our context)</a:t>
            </a:r>
          </a:p>
          <a:p>
            <a:pPr marL="365760" marR="0" lvl="0" indent="-274320" algn="l" rtl="0">
              <a:spcBef>
                <a:spcPts val="400"/>
              </a:spcBef>
              <a:spcAft>
                <a:spcPts val="0"/>
              </a:spcAft>
              <a:buClr>
                <a:schemeClr val="accent1"/>
              </a:buClr>
              <a:buSzPct val="100000"/>
              <a:buFont typeface="Arial"/>
              <a:buChar char="•"/>
            </a:pPr>
            <a:r>
              <a:rPr lang="x-none" sz="2800" b="0" i="0" u="none" strike="noStrike" cap="none" baseline="0">
                <a:solidFill>
                  <a:schemeClr val="dk1"/>
                </a:solidFill>
                <a:latin typeface="Arial"/>
                <a:ea typeface="Arial"/>
                <a:cs typeface="Arial"/>
                <a:sym typeface="Arial"/>
              </a:rPr>
              <a:t>Similarities between the “cloud” and a consortium</a:t>
            </a:r>
          </a:p>
          <a:p>
            <a:pPr marL="365760" marR="0" lvl="0" indent="-274320" algn="l" rtl="0">
              <a:spcBef>
                <a:spcPts val="400"/>
              </a:spcBef>
              <a:spcAft>
                <a:spcPts val="0"/>
              </a:spcAft>
              <a:buClr>
                <a:schemeClr val="accent1"/>
              </a:buClr>
              <a:buSzPct val="100000"/>
              <a:buFont typeface="Arial"/>
              <a:buChar char="•"/>
            </a:pPr>
            <a:r>
              <a:rPr lang="x-none" sz="2800" b="0" i="0" u="none" strike="noStrike" cap="none" baseline="0">
                <a:solidFill>
                  <a:schemeClr val="dk1"/>
                </a:solidFill>
                <a:latin typeface="Arial"/>
                <a:ea typeface="Arial"/>
                <a:cs typeface="Arial"/>
                <a:sym typeface="Arial"/>
              </a:rPr>
              <a:t>Connections</a:t>
            </a:r>
          </a:p>
          <a:p>
            <a:pPr marL="365760" marR="0" lvl="0" indent="-274320" algn="l" rtl="0">
              <a:spcBef>
                <a:spcPts val="400"/>
              </a:spcBef>
              <a:spcAft>
                <a:spcPts val="0"/>
              </a:spcAft>
              <a:buClr>
                <a:schemeClr val="accent1"/>
              </a:buClr>
              <a:buSzPct val="100000"/>
              <a:buFont typeface="Arial"/>
              <a:buChar char="•"/>
            </a:pPr>
            <a:r>
              <a:rPr lang="x-none" sz="2800" b="0" i="0" u="none" strike="noStrike" cap="none" baseline="0">
                <a:solidFill>
                  <a:schemeClr val="dk1"/>
                </a:solidFill>
                <a:latin typeface="Arial"/>
                <a:ea typeface="Arial"/>
                <a:cs typeface="Arial"/>
                <a:sym typeface="Arial"/>
              </a:rPr>
              <a:t>Q&amp;A</a:t>
            </a:r>
          </a:p>
          <a:p>
            <a:endParaRPr lang="x-none" sz="2700" b="0" i="0" u="none" strike="noStrike" cap="none" baseline="0">
              <a:solidFill>
                <a:schemeClr val="dk1"/>
              </a:solidFill>
              <a:latin typeface="Arial"/>
              <a:ea typeface="Arial"/>
              <a:cs typeface="Arial"/>
              <a:sym typeface="Arial"/>
            </a:endParaRPr>
          </a:p>
        </p:txBody>
      </p:sp>
      <p:sp>
        <p:nvSpPr>
          <p:cNvPr id="148" name="Shape 148"/>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a:solidFill>
                  <a:srgbClr val="05436A"/>
                </a:solidFill>
                <a:latin typeface="Arial"/>
                <a:ea typeface="Arial"/>
                <a:cs typeface="Arial"/>
                <a:sym typeface="Arial"/>
              </a:rPr>
              <a:t>Overview</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dirty="0" smtClean="0"/>
              <a:t>The Consortium as a Cloud</a:t>
            </a:r>
            <a:endParaRPr lang="en-US" dirty="0"/>
          </a:p>
        </p:txBody>
      </p:sp>
      <p:sp>
        <p:nvSpPr>
          <p:cNvPr id="5" name="Slide Number Placeholder 4"/>
          <p:cNvSpPr>
            <a:spLocks noGrp="1"/>
          </p:cNvSpPr>
          <p:nvPr>
            <p:ph type="sldNum" idx="12"/>
          </p:nvPr>
        </p:nvSpPr>
        <p:spPr/>
        <p:txBody>
          <a:bodyPr/>
          <a:lstStyle/>
          <a:p>
            <a:fld id="{40D525A4-2847-467E-B7BE-D89D903AD475}" type="slidenum">
              <a:rPr lang="en-US" smtClean="0"/>
              <a:t>3</a:t>
            </a:fld>
            <a:endParaRPr lang="en-US" dirty="0"/>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body" idx="1"/>
          </p:nvPr>
        </p:nvSpPr>
        <p:spPr>
          <a:xfrm>
            <a:off x="872066" y="2675466"/>
            <a:ext cx="7408332" cy="3057207"/>
          </a:xfrm>
          <a:prstGeom prst="rect">
            <a:avLst/>
          </a:prstGeom>
          <a:noFill/>
          <a:ln>
            <a:noFill/>
          </a:ln>
        </p:spPr>
        <p:txBody>
          <a:bodyPr lIns="91425" tIns="45700" rIns="91425" bIns="45700" anchor="t" anchorCtr="0">
            <a:spAutoFit/>
          </a:bodyPr>
          <a:lstStyle/>
          <a:p>
            <a:pPr marL="365760" indent="-274320">
              <a:spcBef>
                <a:spcPts val="400"/>
              </a:spcBef>
              <a:buSzPct val="100000"/>
            </a:pPr>
            <a:r>
              <a:rPr lang="x-none" b="0" i="0" u="none" strike="noStrike" cap="none" baseline="0">
                <a:solidFill>
                  <a:schemeClr val="dk1"/>
                </a:solidFill>
                <a:latin typeface="Arial"/>
                <a:ea typeface="Arial"/>
                <a:cs typeface="Arial"/>
                <a:sym typeface="Arial"/>
              </a:rPr>
              <a:t>Consortial environments exhibit similar features to cloud-based library </a:t>
            </a:r>
            <a:r>
              <a:rPr lang="x-none" b="0" i="0" u="none" strike="noStrike" cap="none" baseline="0" smtClean="0">
                <a:solidFill>
                  <a:schemeClr val="dk1"/>
                </a:solidFill>
                <a:latin typeface="Arial"/>
                <a:ea typeface="Arial"/>
                <a:cs typeface="Arial"/>
                <a:sym typeface="Arial"/>
              </a:rPr>
              <a:t>systems</a:t>
            </a:r>
            <a:endParaRPr lang="en-US" b="0" i="0" u="none" strike="noStrike" cap="none" baseline="0" dirty="0" smtClean="0">
              <a:solidFill>
                <a:schemeClr val="dk1"/>
              </a:solidFill>
              <a:latin typeface="Arial"/>
              <a:ea typeface="Arial"/>
              <a:cs typeface="Arial"/>
              <a:sym typeface="Arial"/>
            </a:endParaRPr>
          </a:p>
          <a:p>
            <a:pPr marL="640080" lvl="2" indent="-274320">
              <a:buSzPct val="100000"/>
              <a:buFont typeface="Arial" pitchFamily="34" charset="0"/>
              <a:buChar char="−"/>
            </a:pPr>
            <a:r>
              <a:rPr lang="x-none" sz="2400" b="0" i="0" u="none" strike="noStrike" cap="none" baseline="0" smtClean="0">
                <a:solidFill>
                  <a:schemeClr val="dk1"/>
                </a:solidFill>
                <a:sym typeface="Arial"/>
              </a:rPr>
              <a:t>Autonomy </a:t>
            </a:r>
            <a:r>
              <a:rPr lang="x-none" sz="2400" b="0" i="0" u="none" strike="noStrike" cap="none" baseline="0">
                <a:solidFill>
                  <a:schemeClr val="dk1"/>
                </a:solidFill>
                <a:sym typeface="Arial"/>
              </a:rPr>
              <a:t>and </a:t>
            </a:r>
            <a:r>
              <a:rPr lang="x-none" sz="2400" b="0" i="0" u="none" strike="noStrike" cap="none" baseline="0" smtClean="0">
                <a:solidFill>
                  <a:schemeClr val="dk1"/>
                </a:solidFill>
                <a:sym typeface="Arial"/>
              </a:rPr>
              <a:t>cooperation</a:t>
            </a:r>
            <a:endParaRPr lang="en-US" sz="2400" dirty="0">
              <a:solidFill>
                <a:schemeClr val="dk1"/>
              </a:solidFill>
            </a:endParaRPr>
          </a:p>
          <a:p>
            <a:pPr marL="640080" lvl="2" indent="-274320">
              <a:buSzPct val="100000"/>
              <a:buFont typeface="Arial" pitchFamily="34" charset="0"/>
              <a:buChar char="−"/>
            </a:pPr>
            <a:r>
              <a:rPr lang="x-none" sz="2400" b="0" i="0" u="none" strike="noStrike" cap="none" baseline="0" smtClean="0">
                <a:solidFill>
                  <a:schemeClr val="dk1"/>
                </a:solidFill>
                <a:sym typeface="Arial"/>
              </a:rPr>
              <a:t>Opportunities </a:t>
            </a:r>
            <a:r>
              <a:rPr lang="x-none" sz="2400" b="0" i="0" u="none" strike="noStrike" cap="none" baseline="0">
                <a:solidFill>
                  <a:schemeClr val="dk1"/>
                </a:solidFill>
                <a:sym typeface="Arial"/>
              </a:rPr>
              <a:t>and </a:t>
            </a:r>
            <a:r>
              <a:rPr lang="x-none" sz="2400" b="0" i="0" u="none" strike="noStrike" cap="none" baseline="0" smtClean="0">
                <a:solidFill>
                  <a:schemeClr val="dk1"/>
                </a:solidFill>
                <a:sym typeface="Arial"/>
              </a:rPr>
              <a:t>challenges</a:t>
            </a:r>
            <a:endParaRPr lang="en-US" dirty="0">
              <a:solidFill>
                <a:schemeClr val="dk1"/>
              </a:solidFill>
            </a:endParaRPr>
          </a:p>
          <a:p>
            <a:pPr marL="640080" lvl="2" indent="-274320">
              <a:buSzPct val="100000"/>
              <a:buFont typeface="Arial" pitchFamily="34" charset="0"/>
              <a:buChar char="−"/>
            </a:pPr>
            <a:r>
              <a:rPr lang="x-none" sz="2400" b="0" i="0" u="none" strike="noStrike" cap="none" baseline="0" smtClean="0">
                <a:solidFill>
                  <a:schemeClr val="dk1"/>
                </a:solidFill>
                <a:sym typeface="Arial"/>
              </a:rPr>
              <a:t>System</a:t>
            </a:r>
            <a:r>
              <a:rPr lang="en-US" sz="2400" b="0" i="0" u="none" strike="noStrike" cap="none" baseline="0" dirty="0" smtClean="0">
                <a:solidFill>
                  <a:schemeClr val="dk1"/>
                </a:solidFill>
                <a:sym typeface="Arial"/>
              </a:rPr>
              <a:t>(s)</a:t>
            </a:r>
            <a:r>
              <a:rPr lang="x-none" sz="2400" b="0" i="0" u="none" strike="noStrike" cap="none" baseline="0" smtClean="0">
                <a:solidFill>
                  <a:schemeClr val="dk1"/>
                </a:solidFill>
                <a:sym typeface="Arial"/>
              </a:rPr>
              <a:t> </a:t>
            </a:r>
            <a:r>
              <a:rPr lang="x-none" sz="2400" b="0" i="0" u="none" strike="noStrike" cap="none" baseline="0">
                <a:solidFill>
                  <a:schemeClr val="dk1"/>
                </a:solidFill>
                <a:sym typeface="Arial"/>
              </a:rPr>
              <a:t>– What you give up, what you </a:t>
            </a:r>
            <a:r>
              <a:rPr lang="x-none" sz="2400" b="0" i="0" u="none" strike="noStrike" cap="none" baseline="0" smtClean="0">
                <a:solidFill>
                  <a:schemeClr val="dk1"/>
                </a:solidFill>
                <a:sym typeface="Arial"/>
              </a:rPr>
              <a:t>gain</a:t>
            </a:r>
            <a:endParaRPr lang="en-US" sz="2400" dirty="0">
              <a:solidFill>
                <a:schemeClr val="dk1"/>
              </a:solidFill>
            </a:endParaRPr>
          </a:p>
          <a:p>
            <a:pPr marL="640080" lvl="2" indent="-274320">
              <a:buSzPct val="100000"/>
              <a:buFont typeface="Arial" pitchFamily="34" charset="0"/>
              <a:buChar char="−"/>
            </a:pPr>
            <a:r>
              <a:rPr lang="x-none" sz="2400" b="0" i="0" u="none" strike="noStrike" cap="none" baseline="0" smtClean="0">
                <a:solidFill>
                  <a:schemeClr val="dk1"/>
                </a:solidFill>
                <a:sym typeface="Arial"/>
              </a:rPr>
              <a:t>Governance</a:t>
            </a:r>
            <a:endParaRPr lang="en-US" sz="2400" b="0" i="0" u="none" strike="noStrike" cap="none" baseline="0" dirty="0" smtClean="0">
              <a:solidFill>
                <a:schemeClr val="dk1"/>
              </a:solidFill>
              <a:sym typeface="Arial"/>
            </a:endParaRPr>
          </a:p>
          <a:p>
            <a:pPr marL="640080" lvl="2" indent="-274320">
              <a:buSzPct val="100000"/>
              <a:buFont typeface="Arial" pitchFamily="34" charset="0"/>
              <a:buChar char="−"/>
            </a:pPr>
            <a:r>
              <a:rPr lang="en-US" sz="2400" dirty="0" smtClean="0">
                <a:solidFill>
                  <a:schemeClr val="dk1"/>
                </a:solidFill>
              </a:rPr>
              <a:t>Still some unknowns</a:t>
            </a:r>
            <a:endParaRPr lang="x-none" sz="2400" b="0" i="0" u="none" strike="noStrike" cap="none" baseline="0">
              <a:solidFill>
                <a:schemeClr val="dk1"/>
              </a:solidFill>
              <a:sym typeface="Arial"/>
            </a:endParaRPr>
          </a:p>
        </p:txBody>
      </p:sp>
      <p:sp>
        <p:nvSpPr>
          <p:cNvPr id="154" name="Shape 154"/>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a:solidFill>
                  <a:srgbClr val="05436A"/>
                </a:solidFill>
                <a:latin typeface="Arial"/>
                <a:ea typeface="Arial"/>
                <a:cs typeface="Arial"/>
                <a:sym typeface="Arial"/>
              </a:rPr>
              <a:t>Introduction and Premise</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dirty="0" smtClean="0"/>
              <a:t>The Consortium as a Cloud</a:t>
            </a:r>
            <a:endParaRPr lang="en-US" dirty="0"/>
          </a:p>
        </p:txBody>
      </p:sp>
      <p:sp>
        <p:nvSpPr>
          <p:cNvPr id="5" name="Slide Number Placeholder 4"/>
          <p:cNvSpPr>
            <a:spLocks noGrp="1"/>
          </p:cNvSpPr>
          <p:nvPr>
            <p:ph type="sldNum" idx="12"/>
          </p:nvPr>
        </p:nvSpPr>
        <p:spPr/>
        <p:txBody>
          <a:bodyPr/>
          <a:lstStyle/>
          <a:p>
            <a:fld id="{758FDCB4-61CB-4297-9BE1-6EAEF333545A}" type="slidenum">
              <a:rPr lang="en-US" smtClean="0"/>
              <a:t>4</a:t>
            </a:fld>
            <a:endParaRPr lang="en-US" dirty="0"/>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872066" y="2675466"/>
            <a:ext cx="7408332" cy="3300863"/>
          </a:xfrm>
          <a:prstGeom prst="rect">
            <a:avLst/>
          </a:prstGeom>
          <a:noFill/>
          <a:ln>
            <a:noFill/>
          </a:ln>
        </p:spPr>
        <p:txBody>
          <a:bodyPr lIns="91425" tIns="45700" rIns="91425" bIns="45700" anchor="t" anchorCtr="0">
            <a:spAutoFit/>
          </a:bodyPr>
          <a:lstStyle/>
          <a:p>
            <a:pPr marL="101600" marR="0" lvl="0" indent="0" algn="l" rtl="0">
              <a:lnSpc>
                <a:spcPct val="100000"/>
              </a:lnSpc>
              <a:spcBef>
                <a:spcPts val="400"/>
              </a:spcBef>
              <a:spcAft>
                <a:spcPts val="0"/>
              </a:spcAft>
              <a:buClr>
                <a:schemeClr val="accent1"/>
              </a:buClr>
              <a:buSzPct val="69444"/>
              <a:buNone/>
            </a:pPr>
            <a:r>
              <a:rPr lang="x-none" sz="2800" b="0" i="0" u="none" strike="noStrike" cap="none" baseline="0">
                <a:solidFill>
                  <a:schemeClr val="dk1"/>
                </a:solidFill>
                <a:latin typeface="Arial"/>
                <a:ea typeface="Arial"/>
                <a:cs typeface="Arial"/>
                <a:sym typeface="Arial"/>
              </a:rPr>
              <a:t>Our </a:t>
            </a:r>
            <a:r>
              <a:rPr lang="x-none" sz="2800" b="0" i="0" u="none" strike="noStrike" cap="none" baseline="0" smtClean="0">
                <a:solidFill>
                  <a:schemeClr val="dk1"/>
                </a:solidFill>
                <a:latin typeface="Arial"/>
                <a:ea typeface="Arial"/>
                <a:cs typeface="Arial"/>
                <a:sym typeface="Arial"/>
              </a:rPr>
              <a:t>context</a:t>
            </a:r>
            <a:r>
              <a:rPr lang="en-US" sz="2800" b="0" i="0" u="none" strike="noStrike" cap="none" baseline="0" dirty="0" smtClean="0">
                <a:solidFill>
                  <a:schemeClr val="dk1"/>
                </a:solidFill>
                <a:latin typeface="Arial"/>
                <a:ea typeface="Arial"/>
                <a:cs typeface="Arial"/>
                <a:sym typeface="Arial"/>
              </a:rPr>
              <a:t>:</a:t>
            </a:r>
            <a:endParaRPr lang="x-none" sz="2800" b="0" i="0" u="none" strike="noStrike" cap="none" baseline="0">
              <a:solidFill>
                <a:schemeClr val="dk1"/>
              </a:solidFill>
              <a:latin typeface="Arial"/>
              <a:ea typeface="Arial"/>
              <a:cs typeface="Arial"/>
              <a:sym typeface="Arial"/>
            </a:endParaRPr>
          </a:p>
          <a:p>
            <a:pPr marL="365760" lvl="1" indent="-274320">
              <a:spcBef>
                <a:spcPts val="400"/>
              </a:spcBef>
              <a:buSzPct val="100000"/>
              <a:buFont typeface="Arial" pitchFamily="34" charset="0"/>
              <a:buChar char="•"/>
            </a:pPr>
            <a:r>
              <a:rPr lang="x-none" sz="2800" b="0" i="0" u="none" strike="noStrike" cap="none" baseline="0">
                <a:solidFill>
                  <a:schemeClr val="dk1"/>
                </a:solidFill>
                <a:latin typeface="Arial"/>
                <a:ea typeface="Arial"/>
                <a:cs typeface="Arial"/>
                <a:sym typeface="Arial"/>
              </a:rPr>
              <a:t>Members of CARLI (Consortium of Academic and Research Libraries in Illinois)</a:t>
            </a:r>
          </a:p>
          <a:p>
            <a:pPr marL="365760" lvl="1" indent="-274320">
              <a:spcBef>
                <a:spcPts val="400"/>
              </a:spcBef>
              <a:buSzPct val="100000"/>
              <a:buFont typeface="Arial" pitchFamily="34" charset="0"/>
              <a:buChar char="•"/>
            </a:pPr>
            <a:r>
              <a:rPr lang="x-none" sz="2800" b="0" i="0" u="none" strike="noStrike" cap="none" baseline="0">
                <a:solidFill>
                  <a:schemeClr val="dk1"/>
                </a:solidFill>
                <a:latin typeface="Arial"/>
                <a:ea typeface="Arial"/>
                <a:cs typeface="Arial"/>
                <a:sym typeface="Arial"/>
              </a:rPr>
              <a:t>Members of I-Share</a:t>
            </a:r>
          </a:p>
          <a:p>
            <a:pPr marL="365760" lvl="1" indent="-274320">
              <a:spcBef>
                <a:spcPts val="400"/>
              </a:spcBef>
              <a:buSzPct val="100000"/>
              <a:buFont typeface="Arial" pitchFamily="34" charset="0"/>
              <a:buChar char="•"/>
            </a:pPr>
            <a:r>
              <a:rPr lang="x-none" sz="2800" b="0" i="0" u="none" strike="noStrike" cap="none" baseline="0">
                <a:solidFill>
                  <a:schemeClr val="dk1"/>
                </a:solidFill>
                <a:latin typeface="Arial"/>
                <a:ea typeface="Arial"/>
                <a:cs typeface="Arial"/>
                <a:sym typeface="Arial"/>
              </a:rPr>
              <a:t>Individually we are also members of the </a:t>
            </a:r>
            <a:endParaRPr lang="en-US" sz="2800" dirty="0">
              <a:solidFill>
                <a:schemeClr val="dk1"/>
              </a:solidFill>
            </a:endParaRPr>
          </a:p>
          <a:p>
            <a:pPr marL="91440" lvl="1" indent="0">
              <a:spcBef>
                <a:spcPts val="324"/>
              </a:spcBef>
              <a:buSzPct val="101449"/>
              <a:buNone/>
            </a:pPr>
            <a:r>
              <a:rPr lang="en-US" sz="2800" b="0" i="0" u="none" strike="noStrike" cap="none" baseline="0" dirty="0" smtClean="0">
                <a:solidFill>
                  <a:schemeClr val="dk1"/>
                </a:solidFill>
                <a:latin typeface="Arial"/>
                <a:ea typeface="Arial"/>
                <a:cs typeface="Arial"/>
                <a:sym typeface="Arial"/>
              </a:rPr>
              <a:t>	</a:t>
            </a:r>
            <a:r>
              <a:rPr lang="x-none" sz="2800" b="0" i="0" u="none" strike="noStrike" cap="none" baseline="0" smtClean="0">
                <a:solidFill>
                  <a:schemeClr val="dk1"/>
                </a:solidFill>
                <a:latin typeface="Arial"/>
                <a:ea typeface="Arial"/>
                <a:cs typeface="Arial"/>
                <a:sym typeface="Arial"/>
              </a:rPr>
              <a:t>I-Share </a:t>
            </a:r>
            <a:r>
              <a:rPr lang="x-none" sz="2800" b="0" i="0" u="none" strike="noStrike" cap="none" baseline="0">
                <a:solidFill>
                  <a:schemeClr val="dk1"/>
                </a:solidFill>
                <a:latin typeface="Arial"/>
                <a:ea typeface="Arial"/>
                <a:cs typeface="Arial"/>
                <a:sym typeface="Arial"/>
              </a:rPr>
              <a:t>Users’ Group (IUG)</a:t>
            </a:r>
          </a:p>
        </p:txBody>
      </p:sp>
      <p:sp>
        <p:nvSpPr>
          <p:cNvPr id="161" name="Shape 161"/>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a:solidFill>
                  <a:srgbClr val="05436A"/>
                </a:solidFill>
                <a:latin typeface="Arial"/>
                <a:ea typeface="Arial"/>
                <a:cs typeface="Arial"/>
                <a:sym typeface="Arial"/>
              </a:rPr>
              <a:t>Introduction and Premise (cont.)</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22A38112-D6F4-4E20-B844-C0E9A49549EA}" type="slidenum">
              <a:rPr lang="en-US" smtClean="0"/>
              <a:t>5</a:t>
            </a:fld>
            <a:endParaRPr lang="en-US" dirty="0"/>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body" idx="1"/>
          </p:nvPr>
        </p:nvSpPr>
        <p:spPr>
          <a:xfrm>
            <a:off x="872066" y="2679192"/>
            <a:ext cx="7408332" cy="3129021"/>
          </a:xfrm>
          <a:prstGeom prst="rect">
            <a:avLst/>
          </a:prstGeom>
          <a:noFill/>
          <a:ln>
            <a:noFill/>
          </a:ln>
        </p:spPr>
        <p:txBody>
          <a:bodyPr lIns="91425" tIns="45700" rIns="91425" bIns="45700" anchor="t" anchorCtr="0">
            <a:spAutoFit/>
          </a:bodyPr>
          <a:lstStyle/>
          <a:p>
            <a:pPr marL="365760" indent="-274320">
              <a:spcBef>
                <a:spcPts val="400"/>
              </a:spcBef>
              <a:buSzPct val="100000"/>
            </a:pPr>
            <a:r>
              <a:rPr lang="x-none" b="0" i="0" u="none" strike="noStrike" cap="none" baseline="0">
                <a:solidFill>
                  <a:schemeClr val="dk1"/>
                </a:solidFill>
                <a:sym typeface="Arial"/>
              </a:rPr>
              <a:t>Data hosted off </a:t>
            </a:r>
            <a:r>
              <a:rPr lang="x-none" b="0" i="0" u="none" strike="noStrike" cap="none" baseline="0" smtClean="0">
                <a:solidFill>
                  <a:schemeClr val="dk1"/>
                </a:solidFill>
                <a:sym typeface="Arial"/>
              </a:rPr>
              <a:t>site</a:t>
            </a:r>
            <a:endParaRPr lang="en-US" b="0" i="0" u="none" strike="noStrike" cap="none" baseline="0" dirty="0" smtClean="0">
              <a:solidFill>
                <a:schemeClr val="dk1"/>
              </a:solidFill>
              <a:sym typeface="Arial"/>
            </a:endParaRPr>
          </a:p>
          <a:p>
            <a:pPr marL="365760" indent="-274320">
              <a:spcBef>
                <a:spcPts val="400"/>
              </a:spcBef>
              <a:buSzPct val="100000"/>
            </a:pPr>
            <a:r>
              <a:rPr lang="x-none" b="0" i="0" u="none" strike="noStrike" cap="none" baseline="0" smtClean="0">
                <a:solidFill>
                  <a:schemeClr val="dk1"/>
                </a:solidFill>
                <a:sym typeface="Arial"/>
              </a:rPr>
              <a:t>Maintenance</a:t>
            </a:r>
            <a:endParaRPr lang="en-US" dirty="0">
              <a:solidFill>
                <a:schemeClr val="dk1"/>
              </a:solidFill>
            </a:endParaRPr>
          </a:p>
          <a:p>
            <a:pPr marL="365760" indent="-274320">
              <a:spcBef>
                <a:spcPts val="400"/>
              </a:spcBef>
              <a:buSzPct val="100000"/>
            </a:pPr>
            <a:r>
              <a:rPr lang="x-none" b="0" i="0" u="none" strike="noStrike" cap="none" baseline="0" smtClean="0">
                <a:solidFill>
                  <a:schemeClr val="dk1"/>
                </a:solidFill>
                <a:sym typeface="Arial"/>
              </a:rPr>
              <a:t>Members/customers </a:t>
            </a:r>
            <a:r>
              <a:rPr lang="x-none" b="0" i="0" u="none" strike="noStrike" cap="none" baseline="0">
                <a:solidFill>
                  <a:schemeClr val="dk1"/>
                </a:solidFill>
                <a:sym typeface="Arial"/>
              </a:rPr>
              <a:t>connected by common </a:t>
            </a:r>
            <a:r>
              <a:rPr lang="x-none" b="0" i="0" u="none" strike="noStrike" cap="none" baseline="0" smtClean="0">
                <a:solidFill>
                  <a:schemeClr val="dk1"/>
                </a:solidFill>
                <a:sym typeface="Arial"/>
              </a:rPr>
              <a:t>software.</a:t>
            </a:r>
            <a:endParaRPr lang="en-US" dirty="0">
              <a:solidFill>
                <a:schemeClr val="dk1"/>
              </a:solidFill>
            </a:endParaRPr>
          </a:p>
          <a:p>
            <a:pPr marL="640080" lvl="1" indent="-274320">
              <a:spcBef>
                <a:spcPts val="400"/>
              </a:spcBef>
              <a:buSzPct val="100000"/>
              <a:buFont typeface="Arial" pitchFamily="34" charset="0"/>
              <a:buChar char="−"/>
            </a:pPr>
            <a:r>
              <a:rPr lang="x-none" sz="2400" b="0" i="0" u="none" strike="noStrike" cap="none" baseline="0" smtClean="0">
                <a:solidFill>
                  <a:schemeClr val="dk1"/>
                </a:solidFill>
                <a:latin typeface="Arial"/>
                <a:ea typeface="Arial"/>
                <a:cs typeface="Arial"/>
                <a:sym typeface="Arial"/>
              </a:rPr>
              <a:t>Chang</a:t>
            </a:r>
            <a:r>
              <a:rPr lang="en-US" sz="2400" b="0" i="0" u="none" strike="noStrike" cap="none" baseline="0" dirty="0" err="1" smtClean="0">
                <a:solidFill>
                  <a:schemeClr val="dk1"/>
                </a:solidFill>
                <a:latin typeface="Arial"/>
                <a:ea typeface="Arial"/>
                <a:cs typeface="Arial"/>
                <a:sym typeface="Arial"/>
              </a:rPr>
              <a:t>es</a:t>
            </a:r>
            <a:r>
              <a:rPr lang="en-US" sz="2400" b="0" i="0" u="none" strike="noStrike" cap="none" baseline="0" dirty="0" smtClean="0">
                <a:solidFill>
                  <a:schemeClr val="dk1"/>
                </a:solidFill>
                <a:latin typeface="Arial"/>
                <a:ea typeface="Arial"/>
                <a:cs typeface="Arial"/>
                <a:sym typeface="Arial"/>
              </a:rPr>
              <a:t> from current/past systems</a:t>
            </a:r>
            <a:r>
              <a:rPr lang="en-US" sz="2400" b="0" i="0" u="none" strike="noStrike" cap="none" dirty="0" smtClean="0">
                <a:solidFill>
                  <a:schemeClr val="dk1"/>
                </a:solidFill>
                <a:latin typeface="Arial"/>
                <a:ea typeface="Arial"/>
                <a:cs typeface="Arial"/>
                <a:sym typeface="Arial"/>
              </a:rPr>
              <a:t> – Discovery layers, “open box”, local customization</a:t>
            </a:r>
            <a:endParaRPr lang="en-US" sz="2400" b="0" i="0" u="none" strike="noStrike" cap="none" baseline="0" dirty="0" smtClean="0">
              <a:solidFill>
                <a:schemeClr val="dk1"/>
              </a:solidFill>
              <a:latin typeface="Arial"/>
              <a:ea typeface="Arial"/>
              <a:cs typeface="Arial"/>
              <a:sym typeface="Arial"/>
            </a:endParaRPr>
          </a:p>
          <a:p>
            <a:pPr marL="640080" lvl="1" indent="-274320">
              <a:spcBef>
                <a:spcPts val="400"/>
              </a:spcBef>
              <a:buSzPct val="100000"/>
              <a:buFont typeface="Arial" pitchFamily="34" charset="0"/>
              <a:buChar char="−"/>
            </a:pPr>
            <a:r>
              <a:rPr lang="x-none" sz="2400" b="0" i="0" u="none" strike="noStrike" cap="none" baseline="0" smtClean="0">
                <a:solidFill>
                  <a:schemeClr val="dk1"/>
                </a:solidFill>
                <a:latin typeface="Arial"/>
                <a:ea typeface="Arial"/>
                <a:cs typeface="Arial"/>
                <a:sym typeface="Arial"/>
              </a:rPr>
              <a:t>Branding</a:t>
            </a:r>
            <a:endParaRPr lang="x-none" sz="2400" b="0" i="0" u="none" strike="noStrike" cap="none" baseline="0">
              <a:solidFill>
                <a:schemeClr val="dk1"/>
              </a:solidFill>
              <a:latin typeface="Arial"/>
              <a:ea typeface="Arial"/>
              <a:cs typeface="Arial"/>
              <a:sym typeface="Arial"/>
            </a:endParaRPr>
          </a:p>
        </p:txBody>
      </p:sp>
      <p:sp>
        <p:nvSpPr>
          <p:cNvPr id="168" name="Shape 168"/>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a:solidFill>
                  <a:srgbClr val="05436A"/>
                </a:solidFill>
                <a:latin typeface="Arial"/>
                <a:ea typeface="Arial"/>
                <a:cs typeface="Arial"/>
                <a:sym typeface="Arial"/>
              </a:rPr>
              <a:t>The Cloud</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dirty="0" smtClean="0"/>
              <a:t>The Consortium as a Cloud</a:t>
            </a:r>
            <a:endParaRPr lang="en-US" dirty="0"/>
          </a:p>
        </p:txBody>
      </p:sp>
      <p:sp>
        <p:nvSpPr>
          <p:cNvPr id="5" name="Slide Number Placeholder 4"/>
          <p:cNvSpPr>
            <a:spLocks noGrp="1"/>
          </p:cNvSpPr>
          <p:nvPr>
            <p:ph type="sldNum" idx="12"/>
          </p:nvPr>
        </p:nvSpPr>
        <p:spPr/>
        <p:txBody>
          <a:bodyPr/>
          <a:lstStyle/>
          <a:p>
            <a:fld id="{E457A9F2-6276-4263-AFAB-AF36A57C29BA}" type="slidenum">
              <a:rPr lang="en-US" smtClean="0"/>
              <a:t>6</a:t>
            </a:fld>
            <a:endParaRPr lang="en-US" dirty="0"/>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872066" y="2675466"/>
            <a:ext cx="7408332" cy="3200836"/>
          </a:xfrm>
          <a:prstGeom prst="rect">
            <a:avLst/>
          </a:prstGeom>
          <a:noFill/>
          <a:ln>
            <a:noFill/>
          </a:ln>
        </p:spPr>
        <p:txBody>
          <a:bodyPr lIns="91425" tIns="45700" rIns="91425" bIns="45700" anchor="t" anchorCtr="0">
            <a:spAutoFit/>
          </a:bodyPr>
          <a:lstStyle/>
          <a:p>
            <a:pPr marL="365760" marR="0" lvl="0" indent="-274320" algn="l" rtl="0">
              <a:spcBef>
                <a:spcPts val="400"/>
              </a:spcBef>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User groups contribute to “life” of the system (best practices, enhancements, user group meetings)</a:t>
            </a:r>
          </a:p>
          <a:p>
            <a:pPr marL="365760" marR="0" lvl="0" indent="-274320" algn="l" rtl="0">
              <a:spcBef>
                <a:spcPts val="400"/>
              </a:spcBef>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Users can share data, metadata, catalogs, etc</a:t>
            </a:r>
            <a:r>
              <a:rPr lang="x-none" b="0" i="0" u="none" strike="noStrike" cap="none" baseline="0" smtClean="0">
                <a:solidFill>
                  <a:schemeClr val="dk1"/>
                </a:solidFill>
                <a:latin typeface="Arial"/>
                <a:ea typeface="Arial"/>
                <a:cs typeface="Arial"/>
                <a:sym typeface="Arial"/>
              </a:rPr>
              <a:t>.</a:t>
            </a:r>
            <a:endParaRPr lang="en-US" b="0" i="0" u="none" strike="noStrike" cap="none" baseline="0" dirty="0" smtClean="0">
              <a:solidFill>
                <a:schemeClr val="dk1"/>
              </a:solidFill>
              <a:latin typeface="Arial"/>
              <a:ea typeface="Arial"/>
              <a:cs typeface="Arial"/>
              <a:sym typeface="Arial"/>
            </a:endParaRPr>
          </a:p>
          <a:p>
            <a:pPr marL="365760" marR="0" lvl="0" indent="-274320" algn="l" rtl="0">
              <a:spcBef>
                <a:spcPts val="400"/>
              </a:spcBef>
              <a:buClr>
                <a:schemeClr val="accent1"/>
              </a:buClr>
              <a:buSzPct val="100000"/>
              <a:buFont typeface="Arial"/>
              <a:buChar char="•"/>
            </a:pPr>
            <a:r>
              <a:rPr lang="en-US" dirty="0" smtClean="0">
                <a:solidFill>
                  <a:schemeClr val="dk1"/>
                </a:solidFill>
              </a:rPr>
              <a:t>Community</a:t>
            </a:r>
            <a:endParaRPr lang="x-none" b="0" i="0" u="none" strike="noStrike" cap="none" baseline="0">
              <a:solidFill>
                <a:schemeClr val="dk1"/>
              </a:solidFill>
              <a:latin typeface="Arial"/>
              <a:ea typeface="Arial"/>
              <a:cs typeface="Arial"/>
              <a:sym typeface="Arial"/>
            </a:endParaRPr>
          </a:p>
          <a:p>
            <a:endParaRPr lang="x-none" sz="2400" b="0" i="0" u="none" strike="noStrike" cap="none" baseline="0">
              <a:solidFill>
                <a:schemeClr val="dk1"/>
              </a:solidFill>
              <a:latin typeface="Arial"/>
              <a:ea typeface="Arial"/>
              <a:cs typeface="Arial"/>
              <a:sym typeface="Arial"/>
            </a:endParaRPr>
          </a:p>
        </p:txBody>
      </p:sp>
      <p:sp>
        <p:nvSpPr>
          <p:cNvPr id="174" name="Shape 174"/>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rgbClr val="FFFFFF"/>
              </a:buClr>
              <a:buSzPct val="25000"/>
              <a:buFont typeface="Arial"/>
              <a:buNone/>
            </a:pPr>
            <a:r>
              <a:rPr lang="x-none" b="1" i="0" u="none" strike="noStrike" cap="none" baseline="0">
                <a:solidFill>
                  <a:srgbClr val="05436A"/>
                </a:solidFill>
                <a:latin typeface="Arial"/>
                <a:ea typeface="Arial"/>
                <a:cs typeface="Arial"/>
                <a:sym typeface="Arial"/>
              </a:rPr>
              <a:t>The Cloud (</a:t>
            </a:r>
            <a:r>
              <a:rPr lang="x-none" b="1" i="0" u="none" strike="noStrike" cap="none" baseline="0" smtClean="0">
                <a:solidFill>
                  <a:srgbClr val="05436A"/>
                </a:solidFill>
                <a:latin typeface="Arial"/>
                <a:ea typeface="Arial"/>
                <a:cs typeface="Arial"/>
                <a:sym typeface="Arial"/>
              </a:rPr>
              <a:t>cont</a:t>
            </a:r>
            <a:r>
              <a:rPr lang="en-US" b="1" i="0" u="none" strike="noStrike" cap="none" baseline="0" dirty="0" smtClean="0">
                <a:solidFill>
                  <a:srgbClr val="05436A"/>
                </a:solidFill>
                <a:latin typeface="Arial"/>
                <a:ea typeface="Arial"/>
                <a:cs typeface="Arial"/>
                <a:sym typeface="Arial"/>
              </a:rPr>
              <a:t>.</a:t>
            </a:r>
            <a:r>
              <a:rPr lang="x-none" b="1" i="0" u="none" strike="noStrike" cap="none" baseline="0" smtClean="0">
                <a:solidFill>
                  <a:srgbClr val="05436A"/>
                </a:solidFill>
                <a:latin typeface="Arial"/>
                <a:ea typeface="Arial"/>
                <a:cs typeface="Arial"/>
                <a:sym typeface="Arial"/>
              </a:rPr>
              <a:t>)</a:t>
            </a:r>
            <a:endParaRPr lang="x-none" b="1" i="0" u="none" strike="noStrike" cap="none" baseline="0">
              <a:solidFill>
                <a:srgbClr val="05436A"/>
              </a:solidFill>
              <a:latin typeface="Arial"/>
              <a:ea typeface="Arial"/>
              <a:cs typeface="Arial"/>
              <a:sym typeface="Arial"/>
            </a:endParaRP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F667C3E7-BFF4-4F49-9640-C32C6B7F5450}" type="slidenum">
              <a:rPr lang="en-US" smtClean="0"/>
              <a:t>7</a:t>
            </a:fld>
            <a:endParaRPr lang="en-US" dirty="0"/>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868680" y="2679192"/>
            <a:ext cx="7772400" cy="4240095"/>
          </a:xfrm>
          <a:prstGeom prst="rect">
            <a:avLst/>
          </a:prstGeom>
          <a:noFill/>
          <a:ln>
            <a:noFill/>
          </a:ln>
        </p:spPr>
        <p:txBody>
          <a:bodyPr wrap="square" lIns="91425" tIns="45700" rIns="91425" bIns="45700" anchor="t" anchorCtr="0">
            <a:spAutoFit/>
          </a:bodyPr>
          <a:lstStyle/>
          <a:p>
            <a:pPr marL="365760" indent="-274320">
              <a:spcBef>
                <a:spcPts val="400"/>
              </a:spcBef>
              <a:buSzPct val="106060"/>
            </a:pPr>
            <a:r>
              <a:rPr lang="x-none" b="0" i="0" u="none" strike="noStrike" cap="none" baseline="0" smtClean="0">
                <a:solidFill>
                  <a:schemeClr val="dk1"/>
                </a:solidFill>
                <a:latin typeface="Arial"/>
                <a:ea typeface="Arial"/>
                <a:cs typeface="Arial"/>
                <a:sym typeface="Arial"/>
              </a:rPr>
              <a:t>154 </a:t>
            </a:r>
            <a:r>
              <a:rPr lang="x-none" b="0" i="0" u="none" strike="noStrike" cap="none" baseline="0">
                <a:solidFill>
                  <a:srgbClr val="000000"/>
                </a:solidFill>
                <a:latin typeface="Arial"/>
                <a:ea typeface="Arial"/>
                <a:cs typeface="Arial"/>
                <a:sym typeface="Arial"/>
              </a:rPr>
              <a:t>academic and research institutions of all sizes and constituencies representing 94% of Illinois higher education institutions</a:t>
            </a:r>
          </a:p>
          <a:p>
            <a:pPr marL="365760" indent="-274320">
              <a:spcBef>
                <a:spcPts val="400"/>
              </a:spcBef>
              <a:buSzPct val="87121"/>
            </a:pPr>
            <a:r>
              <a:rPr lang="x-none" b="0" i="0" u="none" strike="noStrike" cap="none" baseline="0">
                <a:solidFill>
                  <a:schemeClr val="dk1"/>
                </a:solidFill>
                <a:latin typeface="Arial"/>
                <a:ea typeface="Arial"/>
                <a:cs typeface="Arial"/>
                <a:sym typeface="Arial"/>
              </a:rPr>
              <a:t>E-Resource </a:t>
            </a:r>
            <a:r>
              <a:rPr lang="x-none" b="0" i="0" u="none" strike="noStrike" cap="none" baseline="0" smtClean="0">
                <a:solidFill>
                  <a:schemeClr val="dk1"/>
                </a:solidFill>
                <a:latin typeface="Arial"/>
                <a:ea typeface="Arial"/>
                <a:cs typeface="Arial"/>
                <a:sym typeface="Arial"/>
              </a:rPr>
              <a:t>brokering</a:t>
            </a:r>
            <a:r>
              <a:rPr lang="en-US" b="0" i="0" u="none" strike="noStrike" cap="none" dirty="0" smtClean="0">
                <a:solidFill>
                  <a:schemeClr val="dk1"/>
                </a:solidFill>
                <a:latin typeface="Arial"/>
                <a:ea typeface="Arial"/>
                <a:cs typeface="Arial"/>
                <a:sym typeface="Arial"/>
              </a:rPr>
              <a:t> and d</a:t>
            </a:r>
            <a:r>
              <a:rPr lang="x-none" b="0" i="0" u="none" strike="noStrike" cap="none" baseline="0" smtClean="0">
                <a:solidFill>
                  <a:schemeClr val="dk1"/>
                </a:solidFill>
                <a:latin typeface="Arial"/>
                <a:ea typeface="Arial"/>
                <a:cs typeface="Arial"/>
                <a:sym typeface="Arial"/>
              </a:rPr>
              <a:t>ocument/resource </a:t>
            </a:r>
            <a:r>
              <a:rPr lang="x-none" b="0" i="0" u="none" strike="noStrike" cap="none" baseline="0">
                <a:solidFill>
                  <a:schemeClr val="dk1"/>
                </a:solidFill>
                <a:latin typeface="Arial"/>
                <a:ea typeface="Arial"/>
                <a:cs typeface="Arial"/>
                <a:sym typeface="Arial"/>
              </a:rPr>
              <a:t>delivery</a:t>
            </a:r>
          </a:p>
          <a:p>
            <a:pPr marL="365760" indent="-274320">
              <a:spcBef>
                <a:spcPts val="400"/>
              </a:spcBef>
              <a:buSzPct val="87121"/>
            </a:pPr>
            <a:r>
              <a:rPr lang="x-none" b="0" i="0" u="none" strike="noStrike" cap="none" baseline="0">
                <a:solidFill>
                  <a:schemeClr val="dk1"/>
                </a:solidFill>
                <a:latin typeface="Arial"/>
                <a:ea typeface="Arial"/>
                <a:cs typeface="Arial"/>
                <a:sym typeface="Arial"/>
              </a:rPr>
              <a:t>CARLI Digital Collections</a:t>
            </a:r>
          </a:p>
          <a:p>
            <a:pPr marL="365760" indent="-274320">
              <a:spcBef>
                <a:spcPts val="400"/>
              </a:spcBef>
              <a:buSzPct val="87121"/>
            </a:pPr>
            <a:r>
              <a:rPr lang="x-none" b="0" i="0" u="none" strike="noStrike" cap="none" baseline="0" smtClean="0">
                <a:solidFill>
                  <a:schemeClr val="dk1"/>
                </a:solidFill>
                <a:latin typeface="Arial"/>
                <a:ea typeface="Arial"/>
                <a:cs typeface="Arial"/>
                <a:sym typeface="Arial"/>
              </a:rPr>
              <a:t>I-Share</a:t>
            </a:r>
            <a:endParaRPr lang="x-none" b="0" i="0" u="none" strike="noStrike" cap="none" baseline="0">
              <a:solidFill>
                <a:srgbClr val="000000"/>
              </a:solidFill>
              <a:latin typeface="Arial"/>
              <a:ea typeface="Arial"/>
              <a:cs typeface="Arial"/>
              <a:sym typeface="Arial"/>
            </a:endParaRPr>
          </a:p>
          <a:p>
            <a:pPr marL="0" marR="0" lvl="0" indent="0" algn="l" rtl="0">
              <a:lnSpc>
                <a:spcPct val="115000"/>
              </a:lnSpc>
              <a:spcBef>
                <a:spcPts val="0"/>
              </a:spcBef>
              <a:buClr>
                <a:schemeClr val="accent1"/>
              </a:buClr>
              <a:buSzPct val="25000"/>
              <a:buFont typeface="Arial"/>
              <a:buNone/>
            </a:pPr>
            <a:r>
              <a:rPr lang="x-none" sz="1800" b="0" i="0" u="none" strike="noStrike" cap="none" baseline="0">
                <a:solidFill>
                  <a:srgbClr val="000000"/>
                </a:solidFill>
                <a:latin typeface="Arial"/>
                <a:ea typeface="Arial"/>
                <a:cs typeface="Arial"/>
                <a:sym typeface="Arial"/>
              </a:rPr>
              <a:t>                  More on </a:t>
            </a:r>
            <a:r>
              <a:rPr lang="x-none" sz="1800" b="0" i="0" u="none" strike="noStrike" cap="none" baseline="0" smtClean="0">
                <a:solidFill>
                  <a:srgbClr val="000000"/>
                </a:solidFill>
                <a:latin typeface="Arial"/>
                <a:ea typeface="Arial"/>
                <a:cs typeface="Arial"/>
                <a:sym typeface="Arial"/>
              </a:rPr>
              <a:t>CARLI/I-Share</a:t>
            </a:r>
            <a:r>
              <a:rPr lang="en-US" sz="1800" b="0" i="0" u="none" strike="noStrike" cap="none" baseline="0" dirty="0" smtClean="0">
                <a:solidFill>
                  <a:srgbClr val="000000"/>
                </a:solidFill>
                <a:latin typeface="Arial"/>
                <a:ea typeface="Arial"/>
                <a:cs typeface="Arial"/>
                <a:sym typeface="Arial"/>
              </a:rPr>
              <a:t> at</a:t>
            </a:r>
            <a:r>
              <a:rPr lang="x-none" sz="1800" b="0" i="0" u="none" strike="noStrike" cap="none" baseline="0" smtClean="0">
                <a:solidFill>
                  <a:srgbClr val="000000"/>
                </a:solidFill>
                <a:latin typeface="Arial"/>
                <a:ea typeface="Arial"/>
                <a:cs typeface="Arial"/>
                <a:sym typeface="Arial"/>
              </a:rPr>
              <a:t> </a:t>
            </a:r>
            <a:r>
              <a:rPr lang="x-none" sz="1800" b="0" i="0" u="none" strike="noStrike" cap="none" baseline="0">
                <a:solidFill>
                  <a:srgbClr val="39639D"/>
                </a:solidFill>
                <a:latin typeface="Arial"/>
                <a:ea typeface="Arial"/>
                <a:cs typeface="Arial"/>
                <a:sym typeface="Arial"/>
              </a:rPr>
              <a:t>http://www.carli.illinois.edu/</a:t>
            </a:r>
          </a:p>
          <a:p>
            <a:endParaRPr lang="x-none" sz="1800" b="0" i="0" u="none" strike="noStrike" cap="none" baseline="0">
              <a:solidFill>
                <a:srgbClr val="39639D"/>
              </a:solidFill>
              <a:latin typeface="Arial"/>
              <a:ea typeface="Arial"/>
              <a:cs typeface="Arial"/>
              <a:sym typeface="Arial"/>
            </a:endParaRPr>
          </a:p>
          <a:p>
            <a:endParaRPr lang="x-none" sz="1800" b="0" i="0" u="none" strike="noStrike" cap="none" baseline="0">
              <a:solidFill>
                <a:srgbClr val="39639D"/>
              </a:solidFill>
              <a:latin typeface="Arial"/>
              <a:ea typeface="Arial"/>
              <a:cs typeface="Arial"/>
              <a:sym typeface="Arial"/>
            </a:endParaRPr>
          </a:p>
        </p:txBody>
      </p:sp>
      <p:sp>
        <p:nvSpPr>
          <p:cNvPr id="180" name="Shape 180"/>
          <p:cNvSpPr txBox="1">
            <a:spLocks noGrp="1"/>
          </p:cNvSpPr>
          <p:nvPr>
            <p:ph type="title"/>
          </p:nvPr>
        </p:nvSpPr>
        <p:spPr>
          <a:xfrm>
            <a:off x="457200" y="548640"/>
            <a:ext cx="8229600" cy="1938952"/>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b="1" i="0" u="none" strike="noStrike" cap="none" baseline="0" smtClean="0">
                <a:solidFill>
                  <a:srgbClr val="05436A"/>
                </a:solidFill>
                <a:latin typeface="Arial"/>
                <a:ea typeface="Arial"/>
                <a:cs typeface="Arial"/>
                <a:sym typeface="Arial"/>
              </a:rPr>
              <a:t>CARLI</a:t>
            </a:r>
            <a:r>
              <a:rPr lang="en-US" b="1" i="0" u="none" strike="noStrike" cap="none" baseline="0" dirty="0" smtClean="0">
                <a:solidFill>
                  <a:srgbClr val="05436A"/>
                </a:solidFill>
                <a:latin typeface="Arial"/>
                <a:ea typeface="Arial"/>
                <a:cs typeface="Arial"/>
                <a:sym typeface="Arial"/>
              </a:rPr>
              <a:t> (Consortium</a:t>
            </a:r>
            <a:r>
              <a:rPr lang="en-US" b="1" i="0" u="none" strike="noStrike" cap="none" dirty="0" smtClean="0">
                <a:solidFill>
                  <a:srgbClr val="05436A"/>
                </a:solidFill>
                <a:latin typeface="Arial"/>
                <a:ea typeface="Arial"/>
                <a:cs typeface="Arial"/>
                <a:sym typeface="Arial"/>
              </a:rPr>
              <a:t> of Academic and Research Libraries in Illinois</a:t>
            </a:r>
            <a:r>
              <a:rPr lang="x-none" b="1" i="0" u="none" strike="noStrike" cap="none" baseline="0" smtClean="0">
                <a:solidFill>
                  <a:srgbClr val="05436A"/>
                </a:solidFill>
                <a:latin typeface="Arial"/>
                <a:ea typeface="Arial"/>
                <a:cs typeface="Arial"/>
                <a:sym typeface="Arial"/>
              </a:rPr>
              <a:t>: </a:t>
            </a:r>
            <a:r>
              <a:rPr lang="x-none" b="1" i="0" u="none" strike="noStrike" cap="none" baseline="0">
                <a:solidFill>
                  <a:srgbClr val="05436A"/>
                </a:solidFill>
                <a:latin typeface="Arial"/>
                <a:ea typeface="Arial"/>
                <a:cs typeface="Arial"/>
                <a:sym typeface="Arial"/>
              </a:rPr>
              <a:t>an Introduction</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8C722944-9C18-4595-A52B-6916922ECAB6}" type="slidenum">
              <a:rPr lang="en-US" smtClean="0"/>
              <a:t>8</a:t>
            </a:fld>
            <a:endParaRPr lang="en-US" dirty="0"/>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872066" y="2675466"/>
            <a:ext cx="7408332" cy="3672760"/>
          </a:xfrm>
          <a:prstGeom prst="rect">
            <a:avLst/>
          </a:prstGeom>
          <a:noFill/>
          <a:ln>
            <a:noFill/>
          </a:ln>
        </p:spPr>
        <p:txBody>
          <a:bodyPr lIns="91425" tIns="45700" rIns="91425" bIns="45700" anchor="t" anchorCtr="0">
            <a:spAutoFit/>
          </a:bodyPr>
          <a:lstStyle/>
          <a:p>
            <a:pPr marL="365760" marR="0" lvl="0" indent="-274320" algn="l" rtl="0">
              <a:spcBef>
                <a:spcPts val="400"/>
              </a:spcBef>
              <a:spcAft>
                <a:spcPts val="0"/>
              </a:spcAft>
              <a:buClr>
                <a:schemeClr val="accent1"/>
              </a:buClr>
              <a:buSzPct val="100000"/>
              <a:buFont typeface="Arial"/>
              <a:buChar char="•"/>
            </a:pPr>
            <a:r>
              <a:rPr lang="x-none" b="0" i="0" u="none" strike="noStrike" cap="none" baseline="0" smtClean="0">
                <a:solidFill>
                  <a:schemeClr val="dk1"/>
                </a:solidFill>
                <a:latin typeface="Arial"/>
                <a:ea typeface="Arial"/>
                <a:cs typeface="Arial"/>
                <a:sym typeface="Arial"/>
              </a:rPr>
              <a:t>76</a:t>
            </a:r>
            <a:r>
              <a:rPr lang="en-US" b="0" i="0" u="none" strike="noStrike" cap="none" baseline="0" dirty="0" smtClean="0">
                <a:solidFill>
                  <a:schemeClr val="dk1"/>
                </a:solidFill>
                <a:latin typeface="Arial"/>
                <a:ea typeface="Arial"/>
                <a:cs typeface="Arial"/>
                <a:sym typeface="Arial"/>
              </a:rPr>
              <a:t> (soon to be 80)</a:t>
            </a:r>
            <a:r>
              <a:rPr lang="x-none" b="0" i="0" u="none" strike="noStrike" cap="none" baseline="0" smtClean="0">
                <a:solidFill>
                  <a:schemeClr val="dk1"/>
                </a:solidFill>
                <a:latin typeface="Arial"/>
                <a:ea typeface="Arial"/>
                <a:cs typeface="Arial"/>
                <a:sym typeface="Arial"/>
              </a:rPr>
              <a:t> </a:t>
            </a:r>
            <a:r>
              <a:rPr lang="x-none" b="0" i="0" u="none" strike="noStrike" cap="none" baseline="0">
                <a:solidFill>
                  <a:schemeClr val="dk1"/>
                </a:solidFill>
                <a:latin typeface="Arial"/>
                <a:ea typeface="Arial"/>
                <a:cs typeface="Arial"/>
                <a:sym typeface="Arial"/>
              </a:rPr>
              <a:t>member libraries (all I-Share members are CARLI members</a:t>
            </a:r>
            <a:r>
              <a:rPr lang="x-none" b="0" i="0" u="none" strike="noStrike" cap="none" baseline="0" smtClean="0">
                <a:solidFill>
                  <a:schemeClr val="dk1"/>
                </a:solidFill>
                <a:latin typeface="Arial"/>
                <a:ea typeface="Arial"/>
                <a:cs typeface="Arial"/>
                <a:sym typeface="Arial"/>
              </a:rPr>
              <a:t>)</a:t>
            </a:r>
            <a:endParaRPr lang="en-US" b="0" i="0" u="none" strike="noStrike" cap="none" baseline="0" dirty="0" smtClean="0">
              <a:solidFill>
                <a:schemeClr val="dk1"/>
              </a:solidFill>
              <a:latin typeface="Arial"/>
              <a:ea typeface="Arial"/>
              <a:cs typeface="Arial"/>
              <a:sym typeface="Arial"/>
            </a:endParaRPr>
          </a:p>
          <a:p>
            <a:pPr marL="365760" marR="0" lvl="0" indent="-274320" algn="l" rtl="0">
              <a:spcBef>
                <a:spcPts val="400"/>
              </a:spcBef>
              <a:spcAft>
                <a:spcPts val="0"/>
              </a:spcAft>
              <a:buClr>
                <a:schemeClr val="accent1"/>
              </a:buClr>
              <a:buSzPct val="100000"/>
              <a:buFont typeface="Arial"/>
              <a:buChar char="•"/>
            </a:pPr>
            <a:r>
              <a:rPr lang="en-US" dirty="0" smtClean="0">
                <a:solidFill>
                  <a:schemeClr val="dk1"/>
                </a:solidFill>
              </a:rPr>
              <a:t>11.9 million bib records, 35 million items, 390,000 UB request</a:t>
            </a:r>
            <a:endParaRPr lang="x-none" b="0" i="0" u="none" strike="noStrike" cap="none" baseline="0">
              <a:solidFill>
                <a:schemeClr val="dk1"/>
              </a:solidFill>
              <a:latin typeface="Arial"/>
              <a:ea typeface="Arial"/>
              <a:cs typeface="Arial"/>
              <a:sym typeface="Arial"/>
            </a:endParaRPr>
          </a:p>
          <a:p>
            <a:pPr marL="365760" marR="0" lvl="0" indent="-274320" algn="l" rtl="0">
              <a:lnSpc>
                <a:spcPct val="100000"/>
              </a:lnSpc>
              <a:spcBef>
                <a:spcPts val="400"/>
              </a:spcBef>
              <a:spcAft>
                <a:spcPts val="0"/>
              </a:spcAft>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Members share the Voyager ILS </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76 local catalogs (databases)</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1 shared union catalog (database)</a:t>
            </a:r>
          </a:p>
          <a:p>
            <a:pPr marL="365760" marR="0" lvl="0" indent="-274320" algn="l" rtl="0">
              <a:lnSpc>
                <a:spcPct val="100000"/>
              </a:lnSpc>
              <a:spcBef>
                <a:spcPts val="400"/>
              </a:spcBef>
              <a:spcAft>
                <a:spcPts val="0"/>
              </a:spcAft>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Universal borrowing across I-Share</a:t>
            </a:r>
          </a:p>
        </p:txBody>
      </p:sp>
      <p:sp>
        <p:nvSpPr>
          <p:cNvPr id="186" name="Shape 186"/>
          <p:cNvSpPr txBox="1">
            <a:spLocks noGrp="1"/>
          </p:cNvSpPr>
          <p:nvPr>
            <p:ph type="title"/>
          </p:nvPr>
        </p:nvSpPr>
        <p:spPr>
          <a:xfrm>
            <a:off x="457200" y="548640"/>
            <a:ext cx="8229600" cy="704088"/>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a:solidFill>
                  <a:srgbClr val="05436A"/>
                </a:solidFill>
                <a:latin typeface="Arial"/>
                <a:ea typeface="Arial"/>
                <a:cs typeface="Arial"/>
                <a:sym typeface="Arial"/>
              </a:rPr>
              <a:t>I-Share</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a:xfrm>
            <a:off x="3991087" y="6248400"/>
            <a:ext cx="1161826" cy="365125"/>
          </a:xfrm>
        </p:spPr>
        <p:txBody>
          <a:bodyPr/>
          <a:lstStyle/>
          <a:p>
            <a:fld id="{ECA9375C-B8E6-4014-9FBB-513FC754A0AF}" type="slidenum">
              <a:rPr lang="en-US" smtClean="0"/>
              <a:t>9</a:t>
            </a:fld>
            <a:endParaRPr lang="en-US" dirty="0"/>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Shape 191"/>
          <p:cNvSpPr txBox="1">
            <a:spLocks noGrp="1"/>
          </p:cNvSpPr>
          <p:nvPr>
            <p:ph type="body" idx="1"/>
          </p:nvPr>
        </p:nvSpPr>
        <p:spPr>
          <a:xfrm>
            <a:off x="872066" y="2675466"/>
            <a:ext cx="7408332" cy="2963848"/>
          </a:xfrm>
          <a:prstGeom prst="rect">
            <a:avLst/>
          </a:prstGeom>
          <a:noFill/>
          <a:ln>
            <a:noFill/>
          </a:ln>
        </p:spPr>
        <p:txBody>
          <a:bodyPr lIns="91425" tIns="45700" rIns="91425" bIns="45700" anchor="t" anchorCtr="0">
            <a:spAutoFit/>
          </a:bodyPr>
          <a:lstStyle/>
          <a:p>
            <a:pPr marL="365760" indent="-274320">
              <a:lnSpc>
                <a:spcPct val="115000"/>
              </a:lnSpc>
              <a:spcBef>
                <a:spcPts val="400"/>
              </a:spcBef>
              <a:spcAft>
                <a:spcPts val="400"/>
              </a:spcAft>
              <a:buSzPct val="100000"/>
            </a:pPr>
            <a:r>
              <a:rPr lang="x-none" b="0" i="0" u="none" strike="noStrike" cap="none" baseline="0">
                <a:solidFill>
                  <a:schemeClr val="dk1"/>
                </a:solidFill>
                <a:sym typeface="Arial"/>
              </a:rPr>
              <a:t>Members may </a:t>
            </a:r>
            <a:r>
              <a:rPr lang="x-none">
                <a:solidFill>
                  <a:schemeClr val="dk1"/>
                </a:solidFill>
              </a:rPr>
              <a:t>choose different </a:t>
            </a:r>
            <a:r>
              <a:rPr lang="x-none" b="0" i="0" u="none" strike="noStrike" cap="none" baseline="0">
                <a:solidFill>
                  <a:schemeClr val="dk1"/>
                </a:solidFill>
                <a:sym typeface="Arial"/>
              </a:rPr>
              <a:t>front ends</a:t>
            </a:r>
            <a:r>
              <a:rPr lang="x-none">
                <a:solidFill>
                  <a:schemeClr val="dk1"/>
                </a:solidFill>
              </a:rPr>
              <a:t>--</a:t>
            </a:r>
            <a:r>
              <a:rPr lang="x-none" b="0" i="0" u="none" strike="noStrike" cap="none" baseline="0">
                <a:solidFill>
                  <a:schemeClr val="dk1"/>
                </a:solidFill>
                <a:sym typeface="Arial"/>
              </a:rPr>
              <a:t> WebVoyage, V</a:t>
            </a:r>
            <a:r>
              <a:rPr lang="x-none">
                <a:solidFill>
                  <a:schemeClr val="dk1"/>
                </a:solidFill>
              </a:rPr>
              <a:t>uF</a:t>
            </a:r>
            <a:r>
              <a:rPr lang="x-none" b="0" i="0" u="none" strike="noStrike" cap="none" baseline="0">
                <a:solidFill>
                  <a:schemeClr val="dk1"/>
                </a:solidFill>
                <a:sym typeface="Arial"/>
              </a:rPr>
              <a:t>ind, </a:t>
            </a:r>
            <a:r>
              <a:rPr lang="en-US" dirty="0">
                <a:solidFill>
                  <a:schemeClr val="dk1"/>
                </a:solidFill>
              </a:rPr>
              <a:t>d</a:t>
            </a:r>
            <a:r>
              <a:rPr lang="x-none" b="0" i="0" u="none" strike="noStrike" cap="none" baseline="0" smtClean="0">
                <a:solidFill>
                  <a:schemeClr val="dk1"/>
                </a:solidFill>
                <a:sym typeface="Arial"/>
              </a:rPr>
              <a:t>iscovery </a:t>
            </a:r>
            <a:r>
              <a:rPr lang="x-none" b="0" i="0" u="none" strike="noStrike" cap="none" baseline="0">
                <a:solidFill>
                  <a:schemeClr val="dk1"/>
                </a:solidFill>
                <a:sym typeface="Arial"/>
              </a:rPr>
              <a:t>tools, and coming soon eXtensible Catalog</a:t>
            </a:r>
          </a:p>
          <a:p>
            <a:pPr marL="365760" indent="-274320">
              <a:spcBef>
                <a:spcPts val="400"/>
              </a:spcBef>
              <a:buSzPct val="100000"/>
            </a:pPr>
            <a:r>
              <a:rPr lang="x-none" b="0" i="0" u="none" strike="noStrike" cap="none" baseline="0">
                <a:solidFill>
                  <a:schemeClr val="dk1"/>
                </a:solidFill>
                <a:sym typeface="Arial"/>
              </a:rPr>
              <a:t> Patron driven </a:t>
            </a:r>
            <a:r>
              <a:rPr lang="x-none" b="0" i="0" u="none" strike="noStrike" cap="none" baseline="0" smtClean="0">
                <a:solidFill>
                  <a:schemeClr val="dk1"/>
                </a:solidFill>
                <a:sym typeface="Arial"/>
              </a:rPr>
              <a:t>acquisition</a:t>
            </a:r>
            <a:r>
              <a:rPr lang="en-US" dirty="0" smtClean="0">
                <a:solidFill>
                  <a:schemeClr val="dk1"/>
                </a:solidFill>
              </a:rPr>
              <a:t>, </a:t>
            </a:r>
            <a:r>
              <a:rPr lang="en-US" b="0" i="0" u="none" strike="noStrike" cap="none" baseline="0" dirty="0" err="1" smtClean="0">
                <a:solidFill>
                  <a:schemeClr val="dk1"/>
                </a:solidFill>
                <a:sym typeface="Arial"/>
              </a:rPr>
              <a:t>CONTENTdm</a:t>
            </a:r>
            <a:r>
              <a:rPr lang="en-US" b="0" i="0" u="none" strike="noStrike" cap="none" baseline="0" dirty="0" smtClean="0">
                <a:solidFill>
                  <a:schemeClr val="dk1"/>
                </a:solidFill>
                <a:sym typeface="Arial"/>
              </a:rPr>
              <a:t>,</a:t>
            </a:r>
            <a:r>
              <a:rPr lang="x-none" b="0" i="0" u="none" strike="noStrike" cap="none" baseline="0" smtClean="0">
                <a:solidFill>
                  <a:schemeClr val="dk1"/>
                </a:solidFill>
                <a:sym typeface="Arial"/>
              </a:rPr>
              <a:t> </a:t>
            </a:r>
            <a:r>
              <a:rPr lang="en-US" b="0" i="0" u="none" strike="noStrike" cap="none" baseline="0" dirty="0" smtClean="0">
                <a:solidFill>
                  <a:schemeClr val="dk1"/>
                </a:solidFill>
                <a:sym typeface="Arial"/>
              </a:rPr>
              <a:t>SFX, H</a:t>
            </a:r>
            <a:r>
              <a:rPr lang="x-none" b="0" i="0" u="none" strike="noStrike" cap="none" baseline="0" smtClean="0">
                <a:solidFill>
                  <a:schemeClr val="dk1"/>
                </a:solidFill>
                <a:sym typeface="Arial"/>
              </a:rPr>
              <a:t>a</a:t>
            </a:r>
            <a:r>
              <a:rPr lang="en-US" b="0" i="0" u="none" strike="noStrike" cap="none" baseline="0" dirty="0" err="1" smtClean="0">
                <a:solidFill>
                  <a:schemeClr val="dk1"/>
                </a:solidFill>
                <a:sym typeface="Arial"/>
              </a:rPr>
              <a:t>thi</a:t>
            </a:r>
            <a:r>
              <a:rPr lang="en-US" dirty="0" err="1" smtClean="0">
                <a:solidFill>
                  <a:schemeClr val="dk1"/>
                </a:solidFill>
              </a:rPr>
              <a:t>T</a:t>
            </a:r>
            <a:r>
              <a:rPr lang="en-US" b="0" i="0" u="none" strike="noStrike" cap="none" baseline="0" dirty="0" err="1" smtClean="0">
                <a:solidFill>
                  <a:schemeClr val="dk1"/>
                </a:solidFill>
                <a:sym typeface="Arial"/>
              </a:rPr>
              <a:t>rust</a:t>
            </a:r>
            <a:r>
              <a:rPr lang="en-US" b="0" i="0" u="none" strike="noStrike" cap="none" baseline="0" smtClean="0">
                <a:solidFill>
                  <a:schemeClr val="dk1"/>
                </a:solidFill>
                <a:sym typeface="Arial"/>
              </a:rPr>
              <a:t>, and</a:t>
            </a:r>
            <a:r>
              <a:rPr lang="x-none" b="0" i="0" u="none" strike="noStrike" cap="none" baseline="0" smtClean="0">
                <a:solidFill>
                  <a:schemeClr val="dk1"/>
                </a:solidFill>
                <a:sym typeface="Arial"/>
              </a:rPr>
              <a:t> </a:t>
            </a:r>
            <a:r>
              <a:rPr lang="x-none" b="0" i="0" u="none" strike="noStrike" cap="none" baseline="0">
                <a:solidFill>
                  <a:schemeClr val="dk1"/>
                </a:solidFill>
                <a:sym typeface="Arial"/>
              </a:rPr>
              <a:t>more...</a:t>
            </a:r>
          </a:p>
          <a:p>
            <a:endParaRPr lang="x-none" sz="2400" b="0" i="0" u="none" strike="noStrike" cap="none" baseline="0">
              <a:solidFill>
                <a:schemeClr val="dk1"/>
              </a:solidFill>
              <a:latin typeface="Arial"/>
              <a:ea typeface="Arial"/>
              <a:cs typeface="Arial"/>
              <a:sym typeface="Arial"/>
            </a:endParaRPr>
          </a:p>
        </p:txBody>
      </p:sp>
      <p:sp>
        <p:nvSpPr>
          <p:cNvPr id="192" name="Shape 192"/>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rgbClr val="FFFFFF"/>
              </a:buClr>
              <a:buSzPct val="25000"/>
              <a:buFont typeface="Arial"/>
              <a:buNone/>
            </a:pPr>
            <a:r>
              <a:rPr lang="x-none" sz="4000" b="1" i="0" u="none" strike="noStrike" cap="none" baseline="0">
                <a:solidFill>
                  <a:srgbClr val="05436A"/>
                </a:solidFill>
                <a:latin typeface="Arial"/>
                <a:ea typeface="Arial"/>
                <a:cs typeface="Arial"/>
                <a:sym typeface="Arial"/>
              </a:rPr>
              <a:t>I-Share (</a:t>
            </a:r>
            <a:r>
              <a:rPr lang="x-none" sz="4000" b="1" i="0" u="none" strike="noStrike" cap="none" baseline="0" smtClean="0">
                <a:solidFill>
                  <a:srgbClr val="05436A"/>
                </a:solidFill>
                <a:latin typeface="Arial"/>
                <a:ea typeface="Arial"/>
                <a:cs typeface="Arial"/>
                <a:sym typeface="Arial"/>
              </a:rPr>
              <a:t>cont</a:t>
            </a:r>
            <a:r>
              <a:rPr lang="en-US" sz="4000" b="1" i="0" u="none" strike="noStrike" cap="none" baseline="0" dirty="0" smtClean="0">
                <a:solidFill>
                  <a:srgbClr val="05436A"/>
                </a:solidFill>
                <a:latin typeface="Arial"/>
                <a:ea typeface="Arial"/>
                <a:cs typeface="Arial"/>
                <a:sym typeface="Arial"/>
              </a:rPr>
              <a:t>.</a:t>
            </a:r>
            <a:r>
              <a:rPr lang="x-none" sz="4000" b="1" i="0" u="none" strike="noStrike" cap="none" baseline="0" smtClean="0">
                <a:solidFill>
                  <a:srgbClr val="05436A"/>
                </a:solidFill>
                <a:latin typeface="Arial"/>
                <a:ea typeface="Arial"/>
                <a:cs typeface="Arial"/>
                <a:sym typeface="Arial"/>
              </a:rPr>
              <a:t>)</a:t>
            </a:r>
            <a:endParaRPr lang="x-none" sz="4000" b="1" i="0" u="none" strike="noStrike" cap="none" baseline="0">
              <a:solidFill>
                <a:srgbClr val="05436A"/>
              </a:solidFill>
              <a:latin typeface="Arial"/>
              <a:ea typeface="Arial"/>
              <a:cs typeface="Arial"/>
              <a:sym typeface="Arial"/>
            </a:endParaRP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10</a:t>
            </a:fld>
            <a:endParaRPr lang="en-US" dirty="0"/>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457200" y="548640"/>
            <a:ext cx="8229600" cy="704088"/>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a:solidFill>
                  <a:srgbClr val="05436A"/>
                </a:solidFill>
                <a:latin typeface="Arial"/>
                <a:ea typeface="Arial"/>
                <a:cs typeface="Arial"/>
                <a:sym typeface="Arial"/>
              </a:rPr>
              <a:t>CARLI &amp; I-Share Members</a:t>
            </a:r>
          </a:p>
        </p:txBody>
      </p:sp>
      <p:sp>
        <p:nvSpPr>
          <p:cNvPr id="198" name="Shape 198"/>
          <p:cNvSpPr txBox="1">
            <a:spLocks noGrp="1"/>
          </p:cNvSpPr>
          <p:nvPr>
            <p:ph type="body" idx="1"/>
          </p:nvPr>
        </p:nvSpPr>
        <p:spPr>
          <a:xfrm>
            <a:off x="676656" y="2678114"/>
            <a:ext cx="3822191" cy="639762"/>
          </a:xfrm>
          <a:prstGeom prst="rect">
            <a:avLst/>
          </a:prstGeom>
          <a:solidFill>
            <a:schemeClr val="accent1"/>
          </a:solidFill>
          <a:ln w="9650" cap="flat">
            <a:solidFill>
              <a:schemeClr val="accent1"/>
            </a:solidFill>
            <a:prstDash val="solid"/>
            <a:miter/>
            <a:headEnd type="none" w="med" len="med"/>
            <a:tailEnd type="none" w="med" len="med"/>
          </a:ln>
        </p:spPr>
        <p:txBody>
          <a:bodyPr lIns="182875" tIns="45700" rIns="91425" bIns="45700" anchor="ctr" anchorCtr="0">
            <a:spAutoFit/>
          </a:bodyPr>
          <a:lstStyle/>
          <a:p>
            <a:pPr marL="0" marR="0" lvl="0" indent="0" algn="ctr" rtl="0">
              <a:spcBef>
                <a:spcPts val="400"/>
              </a:spcBef>
              <a:spcAft>
                <a:spcPts val="0"/>
              </a:spcAft>
              <a:buClr>
                <a:schemeClr val="accent1"/>
              </a:buClr>
              <a:buSzPct val="25000"/>
              <a:buFont typeface="Arial"/>
              <a:buNone/>
            </a:pPr>
            <a:r>
              <a:rPr lang="x-none" sz="2400" b="0" i="0" u="none" strike="noStrike" cap="none" baseline="0">
                <a:solidFill>
                  <a:schemeClr val="lt1"/>
                </a:solidFill>
                <a:latin typeface="Arial"/>
                <a:ea typeface="Arial"/>
                <a:cs typeface="Arial"/>
                <a:sym typeface="Arial"/>
              </a:rPr>
              <a:t>CARLI Libraries</a:t>
            </a:r>
          </a:p>
        </p:txBody>
      </p:sp>
      <p:sp>
        <p:nvSpPr>
          <p:cNvPr id="199" name="Shape 199"/>
          <p:cNvSpPr txBox="1">
            <a:spLocks noGrp="1"/>
          </p:cNvSpPr>
          <p:nvPr>
            <p:ph type="body" idx="2"/>
          </p:nvPr>
        </p:nvSpPr>
        <p:spPr>
          <a:xfrm>
            <a:off x="1100611" y="1444625"/>
            <a:ext cx="2753364" cy="3941761"/>
          </a:xfrm>
          <a:prstGeom prst="rect">
            <a:avLst/>
          </a:prstGeom>
          <a:noFill/>
          <a:ln w="9525" cap="flat">
            <a:solidFill>
              <a:srgbClr val="000000"/>
            </a:solidFill>
            <a:prstDash val="solid"/>
            <a:round/>
            <a:headEnd type="none" w="med" len="med"/>
            <a:tailEnd type="none" w="med" len="med"/>
          </a:ln>
        </p:spPr>
        <p:txBody>
          <a:bodyPr lIns="91425" tIns="91425" rIns="91425" bIns="91425" anchor="t" anchorCtr="0">
            <a:spAutoFit/>
          </a:bodyPr>
          <a:lstStyle/>
          <a:p>
            <a:endParaRPr/>
          </a:p>
        </p:txBody>
      </p:sp>
      <p:sp>
        <p:nvSpPr>
          <p:cNvPr id="200" name="Shape 200"/>
          <p:cNvSpPr txBox="1">
            <a:spLocks noGrp="1"/>
          </p:cNvSpPr>
          <p:nvPr>
            <p:ph type="body" idx="3"/>
          </p:nvPr>
        </p:nvSpPr>
        <p:spPr>
          <a:xfrm>
            <a:off x="4648200" y="2678113"/>
            <a:ext cx="3822191" cy="639762"/>
          </a:xfrm>
          <a:prstGeom prst="rect">
            <a:avLst/>
          </a:prstGeom>
          <a:solidFill>
            <a:schemeClr val="accent1"/>
          </a:solidFill>
          <a:ln w="9650" cap="flat">
            <a:solidFill>
              <a:schemeClr val="accent1"/>
            </a:solidFill>
            <a:prstDash val="solid"/>
            <a:miter/>
            <a:headEnd type="none" w="med" len="med"/>
            <a:tailEnd type="none" w="med" len="med"/>
          </a:ln>
        </p:spPr>
        <p:txBody>
          <a:bodyPr lIns="182875" tIns="45700" rIns="91425" bIns="45700" anchor="ctr" anchorCtr="0">
            <a:spAutoFit/>
          </a:bodyPr>
          <a:lstStyle/>
          <a:p>
            <a:pPr marL="0" marR="0" lvl="0" indent="0" algn="ctr" rtl="0">
              <a:spcBef>
                <a:spcPts val="400"/>
              </a:spcBef>
              <a:spcAft>
                <a:spcPts val="0"/>
              </a:spcAft>
              <a:buClr>
                <a:schemeClr val="accent1"/>
              </a:buClr>
              <a:buSzPct val="25000"/>
              <a:buFont typeface="Arial"/>
              <a:buNone/>
            </a:pPr>
            <a:r>
              <a:rPr lang="x-none" sz="2400" b="0" i="0" u="none" strike="noStrike" cap="none" baseline="0">
                <a:solidFill>
                  <a:schemeClr val="lt1"/>
                </a:solidFill>
                <a:latin typeface="Arial"/>
                <a:ea typeface="Arial"/>
                <a:cs typeface="Arial"/>
                <a:sym typeface="Arial"/>
              </a:rPr>
              <a:t>I-Share Libraries</a:t>
            </a:r>
          </a:p>
        </p:txBody>
      </p:sp>
      <p:sp>
        <p:nvSpPr>
          <p:cNvPr id="201" name="Shape 201"/>
          <p:cNvSpPr txBox="1">
            <a:spLocks noGrp="1"/>
          </p:cNvSpPr>
          <p:nvPr>
            <p:ph type="body" idx="4"/>
          </p:nvPr>
        </p:nvSpPr>
        <p:spPr>
          <a:xfrm>
            <a:off x="5280098" y="1444625"/>
            <a:ext cx="2771629" cy="3941761"/>
          </a:xfrm>
          <a:prstGeom prst="rect">
            <a:avLst/>
          </a:prstGeom>
          <a:noFill/>
          <a:ln w="9525" cap="flat">
            <a:solidFill>
              <a:srgbClr val="000000"/>
            </a:solidFill>
            <a:prstDash val="solid"/>
            <a:round/>
            <a:headEnd type="none" w="med" len="med"/>
            <a:tailEnd type="none" w="med" len="med"/>
          </a:ln>
        </p:spPr>
        <p:txBody>
          <a:bodyPr lIns="91425" tIns="91425" rIns="91425" bIns="91425" anchor="t" anchorCtr="0">
            <a:spAutoFit/>
          </a:bodyPr>
          <a:lstStyle/>
          <a:p>
            <a:endParaRPr/>
          </a:p>
        </p:txBody>
      </p:sp>
      <p:sp>
        <p:nvSpPr>
          <p:cNvPr id="202" name="Shape 202"/>
          <p:cNvSpPr/>
          <p:nvPr/>
        </p:nvSpPr>
        <p:spPr>
          <a:xfrm>
            <a:off x="1100611" y="1444625"/>
            <a:ext cx="2753364" cy="3941761"/>
          </a:xfrm>
          <a:prstGeom prst="rect">
            <a:avLst/>
          </a:prstGeom>
          <a:blipFill>
            <a:blip r:embed="rId3"/>
            <a:stretch>
              <a:fillRect/>
            </a:stretch>
          </a:blipFill>
        </p:spPr>
      </p:sp>
      <p:sp>
        <p:nvSpPr>
          <p:cNvPr id="203" name="Shape 203"/>
          <p:cNvSpPr/>
          <p:nvPr/>
        </p:nvSpPr>
        <p:spPr>
          <a:xfrm>
            <a:off x="5280098" y="1444625"/>
            <a:ext cx="2771628" cy="3941762"/>
          </a:xfrm>
          <a:prstGeom prst="rect">
            <a:avLst/>
          </a:prstGeom>
          <a:blipFill>
            <a:blip r:embed="rId4"/>
            <a:stretch>
              <a:fillRect/>
            </a:stretch>
          </a:blipFill>
        </p:spPr>
      </p:sp>
      <p:sp>
        <p:nvSpPr>
          <p:cNvPr id="2" name="Date Placeholder 1"/>
          <p:cNvSpPr>
            <a:spLocks noGrp="1"/>
          </p:cNvSpPr>
          <p:nvPr>
            <p:ph type="dt" idx="10"/>
          </p:nvPr>
        </p:nvSpPr>
        <p:spPr/>
        <p:txBody>
          <a:bodyPr/>
          <a:lstStyle/>
          <a:p>
            <a:r>
              <a:rPr lang="en-US" i="1" smtClean="0"/>
              <a:t>ELUNA 2012 - Thursday, May 10, 2012</a:t>
            </a:r>
            <a:endParaRPr lang="en-US" i="1"/>
          </a:p>
        </p:txBody>
      </p:sp>
      <p:sp>
        <p:nvSpPr>
          <p:cNvPr id="3" name="Footer Placeholder 2"/>
          <p:cNvSpPr>
            <a:spLocks noGrp="1"/>
          </p:cNvSpPr>
          <p:nvPr>
            <p:ph type="ftr" idx="11"/>
          </p:nvPr>
        </p:nvSpPr>
        <p:spPr/>
        <p:txBody>
          <a:bodyPr/>
          <a:lstStyle/>
          <a:p>
            <a:r>
              <a:rPr lang="en-US" i="1" smtClean="0"/>
              <a:t>The Consortium as a Cloud</a:t>
            </a:r>
            <a:endParaRPr lang="en-US" i="1"/>
          </a:p>
        </p:txBody>
      </p:sp>
      <p:sp>
        <p:nvSpPr>
          <p:cNvPr id="5" name="Slide Number Placeholder 4"/>
          <p:cNvSpPr>
            <a:spLocks noGrp="1"/>
          </p:cNvSpPr>
          <p:nvPr>
            <p:ph type="sldNum" idx="12"/>
          </p:nvPr>
        </p:nvSpPr>
        <p:spPr/>
        <p:txBody>
          <a:bodyPr/>
          <a:lstStyle/>
          <a:p>
            <a:fld id="{DCAEFF4B-006F-444E-BFC5-2F5EC1DD6C71}" type="slidenum">
              <a:rPr lang="en-US" smtClean="0"/>
              <a:t>11</a:t>
            </a:fld>
            <a:endParaRPr lang="en-US" dirty="0"/>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Shape 208"/>
          <p:cNvSpPr txBox="1">
            <a:spLocks noGrp="1"/>
          </p:cNvSpPr>
          <p:nvPr>
            <p:ph type="body" idx="1"/>
          </p:nvPr>
        </p:nvSpPr>
        <p:spPr>
          <a:xfrm>
            <a:off x="872066" y="2675466"/>
            <a:ext cx="7408332" cy="3570168"/>
          </a:xfrm>
          <a:prstGeom prst="rect">
            <a:avLst/>
          </a:prstGeom>
          <a:noFill/>
          <a:ln>
            <a:noFill/>
          </a:ln>
        </p:spPr>
        <p:txBody>
          <a:bodyPr lIns="91425" tIns="45700" rIns="91425" bIns="45700" anchor="t" anchorCtr="0">
            <a:spAutoFit/>
          </a:bodyPr>
          <a:lstStyle/>
          <a:p>
            <a:pPr marL="365760" marR="0" lvl="0" indent="-274320" algn="l" rtl="0">
              <a:spcBef>
                <a:spcPts val="400"/>
              </a:spcBef>
              <a:spcAft>
                <a:spcPts val="0"/>
              </a:spcAft>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Facilitate communication among users, CARLI Board, and CARLI staff</a:t>
            </a:r>
          </a:p>
          <a:p>
            <a:pPr marL="365760" marR="0" lvl="0" indent="-274320" algn="l" rtl="0">
              <a:spcBef>
                <a:spcPts val="400"/>
              </a:spcBef>
              <a:spcAft>
                <a:spcPts val="0"/>
              </a:spcAft>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Focus on the users--both front-line staff AND patrons</a:t>
            </a:r>
          </a:p>
          <a:p>
            <a:pPr marL="365760" marR="0" lvl="0" indent="-274320" algn="l" rtl="0">
              <a:spcBef>
                <a:spcPts val="400"/>
              </a:spcBef>
              <a:spcAft>
                <a:spcPts val="0"/>
              </a:spcAft>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Governance structure supports numerous initiatives and system functions (Voyager)</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IUG, Acq/Ser, Cat, Instruction, OPAC, Resource Sharing)</a:t>
            </a:r>
          </a:p>
        </p:txBody>
      </p:sp>
      <p:sp>
        <p:nvSpPr>
          <p:cNvPr id="209" name="Shape 209"/>
          <p:cNvSpPr txBox="1">
            <a:spLocks noGrp="1"/>
          </p:cNvSpPr>
          <p:nvPr>
            <p:ph type="title"/>
          </p:nvPr>
        </p:nvSpPr>
        <p:spPr>
          <a:xfrm>
            <a:off x="457200" y="548640"/>
            <a:ext cx="8229600" cy="1323399"/>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a:solidFill>
                  <a:srgbClr val="05436A"/>
                </a:solidFill>
                <a:latin typeface="Arial"/>
                <a:ea typeface="Arial"/>
                <a:cs typeface="Arial"/>
                <a:sym typeface="Arial"/>
              </a:rPr>
              <a:t>Governance: </a:t>
            </a:r>
            <a:r>
              <a:rPr lang="en-US" sz="4000" b="1" i="0" u="none" strike="noStrike" cap="none" baseline="0" dirty="0" smtClean="0">
                <a:solidFill>
                  <a:srgbClr val="05436A"/>
                </a:solidFill>
                <a:latin typeface="Arial"/>
                <a:ea typeface="Arial"/>
                <a:cs typeface="Arial"/>
                <a:sym typeface="Arial"/>
              </a:rPr>
              <a:t/>
            </a:r>
            <a:br>
              <a:rPr lang="en-US" sz="4000" b="1" i="0" u="none" strike="noStrike" cap="none" baseline="0" dirty="0" smtClean="0">
                <a:solidFill>
                  <a:srgbClr val="05436A"/>
                </a:solidFill>
                <a:latin typeface="Arial"/>
                <a:ea typeface="Arial"/>
                <a:cs typeface="Arial"/>
                <a:sym typeface="Arial"/>
              </a:rPr>
            </a:br>
            <a:r>
              <a:rPr lang="x-none" sz="4000" b="1" i="0" u="none" strike="noStrike" cap="none" baseline="0" smtClean="0">
                <a:solidFill>
                  <a:srgbClr val="05436A"/>
                </a:solidFill>
                <a:latin typeface="Arial"/>
                <a:ea typeface="Arial"/>
                <a:cs typeface="Arial"/>
                <a:sym typeface="Arial"/>
              </a:rPr>
              <a:t>I-Share </a:t>
            </a:r>
            <a:r>
              <a:rPr lang="x-none" sz="4000" b="1" i="0" u="none" strike="noStrike" cap="none" baseline="0">
                <a:solidFill>
                  <a:srgbClr val="05436A"/>
                </a:solidFill>
                <a:latin typeface="Arial"/>
                <a:ea typeface="Arial"/>
                <a:cs typeface="Arial"/>
                <a:sym typeface="Arial"/>
              </a:rPr>
              <a:t>Users’ </a:t>
            </a:r>
            <a:r>
              <a:rPr lang="x-none" sz="4000" b="1" i="0" u="none" strike="noStrike" cap="none" baseline="0" smtClean="0">
                <a:solidFill>
                  <a:srgbClr val="05436A"/>
                </a:solidFill>
                <a:latin typeface="Arial"/>
                <a:ea typeface="Arial"/>
                <a:cs typeface="Arial"/>
                <a:sym typeface="Arial"/>
              </a:rPr>
              <a:t>Group</a:t>
            </a:r>
            <a:r>
              <a:rPr lang="en-US" sz="4000" b="1" i="0" u="none" strike="noStrike" cap="none" baseline="0" dirty="0" smtClean="0">
                <a:solidFill>
                  <a:srgbClr val="05436A"/>
                </a:solidFill>
                <a:latin typeface="Arial"/>
                <a:ea typeface="Arial"/>
                <a:cs typeface="Arial"/>
                <a:sym typeface="Arial"/>
              </a:rPr>
              <a:t> (IUG)</a:t>
            </a:r>
            <a:endParaRPr lang="x-none" sz="4000" b="1" i="0" u="none" strike="noStrike" cap="none" baseline="0">
              <a:solidFill>
                <a:srgbClr val="05436A"/>
              </a:solidFill>
              <a:latin typeface="Arial"/>
              <a:ea typeface="Arial"/>
              <a:cs typeface="Arial"/>
              <a:sym typeface="Arial"/>
            </a:endParaRP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12</a:t>
            </a:fld>
            <a:endParaRPr lang="en-US" dirty="0"/>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Shape 215"/>
          <p:cNvSpPr txBox="1">
            <a:spLocks noGrp="1"/>
          </p:cNvSpPr>
          <p:nvPr>
            <p:ph type="body" idx="1"/>
          </p:nvPr>
        </p:nvSpPr>
        <p:spPr>
          <a:xfrm>
            <a:off x="872066" y="2675466"/>
            <a:ext cx="7408332" cy="2008202"/>
          </a:xfrm>
          <a:prstGeom prst="rect">
            <a:avLst/>
          </a:prstGeom>
          <a:noFill/>
          <a:ln>
            <a:noFill/>
          </a:ln>
        </p:spPr>
        <p:txBody>
          <a:bodyPr lIns="91425" tIns="45700" rIns="91425" bIns="45700" anchor="t" anchorCtr="0">
            <a:spAutoFit/>
          </a:bodyPr>
          <a:lstStyle/>
          <a:p>
            <a:pPr marL="365760" marR="0" lvl="0" indent="-274320" algn="l" rtl="0">
              <a:spcBef>
                <a:spcPts val="400"/>
              </a:spcBef>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Best </a:t>
            </a:r>
            <a:r>
              <a:rPr lang="x-none" b="0" i="0" u="none" strike="noStrike" cap="none" baseline="0" smtClean="0">
                <a:solidFill>
                  <a:schemeClr val="dk1"/>
                </a:solidFill>
                <a:latin typeface="Arial"/>
                <a:ea typeface="Arial"/>
                <a:cs typeface="Arial"/>
                <a:sym typeface="Arial"/>
              </a:rPr>
              <a:t>practices</a:t>
            </a:r>
            <a:endParaRPr lang="en-US" b="0" i="0" u="none" strike="noStrike" cap="none" baseline="0" dirty="0" smtClean="0">
              <a:solidFill>
                <a:schemeClr val="dk1"/>
              </a:solidFill>
              <a:latin typeface="Arial"/>
              <a:ea typeface="Arial"/>
              <a:cs typeface="Arial"/>
              <a:sym typeface="Arial"/>
            </a:endParaRPr>
          </a:p>
          <a:p>
            <a:pPr marL="365760" marR="0" lvl="0" indent="-274320" algn="l" rtl="0">
              <a:spcBef>
                <a:spcPts val="400"/>
              </a:spcBef>
              <a:buClr>
                <a:schemeClr val="accent1"/>
              </a:buClr>
              <a:buSzPct val="100000"/>
              <a:buFont typeface="Arial"/>
              <a:buChar char="•"/>
            </a:pPr>
            <a:r>
              <a:rPr lang="en-US" dirty="0">
                <a:solidFill>
                  <a:schemeClr val="dk1"/>
                </a:solidFill>
              </a:rPr>
              <a:t>I</a:t>
            </a:r>
            <a:r>
              <a:rPr lang="x-none" b="0" i="0" u="none" strike="noStrike" cap="none" baseline="0" smtClean="0">
                <a:solidFill>
                  <a:schemeClr val="dk1"/>
                </a:solidFill>
                <a:latin typeface="Arial"/>
                <a:ea typeface="Arial"/>
                <a:cs typeface="Arial"/>
                <a:sym typeface="Arial"/>
              </a:rPr>
              <a:t>nitiate </a:t>
            </a:r>
            <a:r>
              <a:rPr lang="x-none" b="0" i="0" u="none" strike="noStrike" cap="none" baseline="0">
                <a:solidFill>
                  <a:schemeClr val="dk1"/>
                </a:solidFill>
                <a:latin typeface="Arial"/>
                <a:ea typeface="Arial"/>
                <a:cs typeface="Arial"/>
                <a:sym typeface="Arial"/>
              </a:rPr>
              <a:t>and promote consortial policies</a:t>
            </a:r>
          </a:p>
          <a:p>
            <a:pPr marL="365760" marR="0" lvl="0" indent="-274320" algn="l" rtl="0">
              <a:spcBef>
                <a:spcPts val="400"/>
              </a:spcBef>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Cooperate, cooperate, cooperate</a:t>
            </a:r>
          </a:p>
          <a:p>
            <a:endParaRPr lang="x-none" b="0" i="0" u="none" strike="noStrike" cap="none" baseline="0">
              <a:solidFill>
                <a:schemeClr val="dk1"/>
              </a:solidFill>
              <a:latin typeface="Arial"/>
              <a:ea typeface="Arial"/>
              <a:cs typeface="Arial"/>
              <a:sym typeface="Arial"/>
            </a:endParaRPr>
          </a:p>
        </p:txBody>
      </p:sp>
      <p:sp>
        <p:nvSpPr>
          <p:cNvPr id="216" name="Shape 216"/>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rgbClr val="FFFFFF"/>
              </a:buClr>
              <a:buSzPct val="25000"/>
              <a:buFont typeface="Arial"/>
              <a:buNone/>
            </a:pPr>
            <a:r>
              <a:rPr lang="x-none" sz="4000" b="1" i="0" u="none" strike="noStrike" cap="none" baseline="0">
                <a:solidFill>
                  <a:srgbClr val="05436A"/>
                </a:solidFill>
                <a:latin typeface="Arial"/>
                <a:ea typeface="Arial"/>
                <a:cs typeface="Arial"/>
                <a:sym typeface="Arial"/>
              </a:rPr>
              <a:t>Governance (</a:t>
            </a:r>
            <a:r>
              <a:rPr lang="x-none" sz="4000" b="1" i="0" u="none" strike="noStrike" cap="none" baseline="0" smtClean="0">
                <a:solidFill>
                  <a:srgbClr val="05436A"/>
                </a:solidFill>
                <a:latin typeface="Arial"/>
                <a:ea typeface="Arial"/>
                <a:cs typeface="Arial"/>
                <a:sym typeface="Arial"/>
              </a:rPr>
              <a:t>cont</a:t>
            </a:r>
            <a:r>
              <a:rPr lang="en-US" sz="4000" b="1" i="0" u="none" strike="noStrike" cap="none" baseline="0" dirty="0" smtClean="0">
                <a:solidFill>
                  <a:srgbClr val="05436A"/>
                </a:solidFill>
                <a:latin typeface="Arial"/>
                <a:ea typeface="Arial"/>
                <a:cs typeface="Arial"/>
                <a:sym typeface="Arial"/>
              </a:rPr>
              <a:t>.</a:t>
            </a:r>
            <a:r>
              <a:rPr lang="x-none" sz="4000" b="1" i="0" u="none" strike="noStrike" cap="none" baseline="0" smtClean="0">
                <a:solidFill>
                  <a:srgbClr val="05436A"/>
                </a:solidFill>
                <a:latin typeface="Arial"/>
                <a:ea typeface="Arial"/>
                <a:cs typeface="Arial"/>
                <a:sym typeface="Arial"/>
              </a:rPr>
              <a:t>)</a:t>
            </a:r>
            <a:endParaRPr lang="x-none" sz="4000" b="1" i="0" u="none" strike="noStrike" cap="none" baseline="0">
              <a:solidFill>
                <a:srgbClr val="05436A"/>
              </a:solidFill>
              <a:latin typeface="Arial"/>
              <a:ea typeface="Arial"/>
              <a:cs typeface="Arial"/>
              <a:sym typeface="Arial"/>
            </a:endParaRP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13</a:t>
            </a:fld>
            <a:endParaRPr lang="en-US" dirty="0"/>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body" idx="1"/>
          </p:nvPr>
        </p:nvSpPr>
        <p:spPr>
          <a:xfrm>
            <a:off x="872066" y="2675466"/>
            <a:ext cx="7408332" cy="3262391"/>
          </a:xfrm>
          <a:prstGeom prst="rect">
            <a:avLst/>
          </a:prstGeom>
          <a:noFill/>
          <a:ln>
            <a:noFill/>
          </a:ln>
        </p:spPr>
        <p:txBody>
          <a:bodyPr lIns="91425" tIns="45700" rIns="91425" bIns="45700" anchor="t" anchorCtr="0">
            <a:spAutoFit/>
          </a:bodyPr>
          <a:lstStyle/>
          <a:p>
            <a:pPr marL="365760" indent="-274320">
              <a:spcBef>
                <a:spcPts val="400"/>
              </a:spcBef>
              <a:buSzPct val="100000"/>
            </a:pPr>
            <a:r>
              <a:rPr lang="x-none" b="0" i="0" u="none" strike="noStrike" cap="none" baseline="0">
                <a:solidFill>
                  <a:schemeClr val="dk1"/>
                </a:solidFill>
                <a:latin typeface="Arial"/>
                <a:ea typeface="Arial"/>
                <a:cs typeface="Arial"/>
                <a:sym typeface="Arial"/>
              </a:rPr>
              <a:t>Initiate or determine local library policies</a:t>
            </a:r>
          </a:p>
          <a:p>
            <a:pPr marL="365760" indent="-274320">
              <a:spcBef>
                <a:spcPts val="400"/>
              </a:spcBef>
              <a:buSzPct val="100000"/>
            </a:pPr>
            <a:r>
              <a:rPr lang="x-none" b="0" i="0" u="none" strike="noStrike" cap="none" baseline="0">
                <a:solidFill>
                  <a:schemeClr val="dk1"/>
                </a:solidFill>
                <a:latin typeface="Arial"/>
                <a:ea typeface="Arial"/>
                <a:cs typeface="Arial"/>
                <a:sym typeface="Arial"/>
              </a:rPr>
              <a:t>Impose any one library’s practices on others</a:t>
            </a:r>
          </a:p>
          <a:p>
            <a:pPr marL="365760" indent="-274320">
              <a:spcBef>
                <a:spcPts val="400"/>
              </a:spcBef>
              <a:buSzPct val="100000"/>
            </a:pPr>
            <a:r>
              <a:rPr lang="x-none" b="0" i="0" u="none" strike="noStrike" cap="none" baseline="0">
                <a:solidFill>
                  <a:schemeClr val="dk1"/>
                </a:solidFill>
                <a:latin typeface="Arial"/>
                <a:ea typeface="Arial"/>
                <a:cs typeface="Arial"/>
                <a:sym typeface="Arial"/>
              </a:rPr>
              <a:t>Replace the responsibility of each library to plan for its own training needs</a:t>
            </a:r>
          </a:p>
          <a:p>
            <a:pPr marL="365760" indent="-274320">
              <a:spcBef>
                <a:spcPts val="400"/>
              </a:spcBef>
              <a:buSzPct val="100000"/>
            </a:pPr>
            <a:r>
              <a:rPr lang="x-none" b="0" i="0" u="none" strike="noStrike" cap="none" baseline="0">
                <a:solidFill>
                  <a:schemeClr val="dk1"/>
                </a:solidFill>
                <a:latin typeface="Arial"/>
                <a:ea typeface="Arial"/>
                <a:cs typeface="Arial"/>
                <a:sym typeface="Arial"/>
              </a:rPr>
              <a:t>Replace the responsibility of each library to provide collections according to curriculum</a:t>
            </a:r>
          </a:p>
        </p:txBody>
      </p:sp>
      <p:sp>
        <p:nvSpPr>
          <p:cNvPr id="222" name="Shape 222"/>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smtClean="0">
                <a:solidFill>
                  <a:srgbClr val="05436A"/>
                </a:solidFill>
                <a:latin typeface="Arial"/>
                <a:ea typeface="Arial"/>
                <a:cs typeface="Arial"/>
                <a:sym typeface="Arial"/>
              </a:rPr>
              <a:t>I</a:t>
            </a:r>
            <a:r>
              <a:rPr lang="en-US" sz="4000" b="1" i="0" u="none" strike="noStrike" cap="none" baseline="0" dirty="0" smtClean="0">
                <a:solidFill>
                  <a:srgbClr val="05436A"/>
                </a:solidFill>
                <a:latin typeface="Arial"/>
                <a:ea typeface="Arial"/>
                <a:cs typeface="Arial"/>
                <a:sym typeface="Arial"/>
              </a:rPr>
              <a:t>UG</a:t>
            </a:r>
            <a:r>
              <a:rPr lang="x-none" sz="4000" b="1" i="0" u="none" strike="noStrike" cap="none" baseline="0" smtClean="0">
                <a:solidFill>
                  <a:srgbClr val="05436A"/>
                </a:solidFill>
                <a:latin typeface="Arial"/>
                <a:ea typeface="Arial"/>
                <a:cs typeface="Arial"/>
                <a:sym typeface="Arial"/>
              </a:rPr>
              <a:t> </a:t>
            </a:r>
            <a:r>
              <a:rPr lang="x-none" sz="4000" b="1" i="0" u="none" strike="noStrike" cap="none" baseline="0">
                <a:solidFill>
                  <a:srgbClr val="05436A"/>
                </a:solidFill>
                <a:latin typeface="Arial"/>
                <a:ea typeface="Arial"/>
                <a:cs typeface="Arial"/>
                <a:sym typeface="Arial"/>
              </a:rPr>
              <a:t>- What We Don’t Do</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14</a:t>
            </a:fld>
            <a:endParaRPr lang="en-US" dirty="0"/>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graphicFrame>
        <p:nvGraphicFramePr>
          <p:cNvPr id="228" name="Shape 228"/>
          <p:cNvGraphicFramePr/>
          <p:nvPr/>
        </p:nvGraphicFramePr>
        <p:xfrm>
          <a:off x="761999" y="1030287"/>
          <a:ext cx="7543800" cy="4857750"/>
        </p:xfrm>
        <a:graphic>
          <a:graphicData uri="http://schemas.openxmlformats.org/drawingml/2006/table">
            <a:tbl>
              <a:tblPr firstRow="1" firstCol="1" bandRow="1">
                <a:noFill/>
                <a:tableStyleId>{3B5BE242-C6E9-4E46-9984-F7419C795FEA}</a:tableStyleId>
              </a:tblPr>
              <a:tblGrid>
                <a:gridCol w="4267200"/>
                <a:gridCol w="1295400"/>
                <a:gridCol w="1981200"/>
              </a:tblGrid>
              <a:tr h="485775">
                <a:tc>
                  <a:txBody>
                    <a:bodyPr/>
                    <a:lstStyle/>
                    <a:p>
                      <a:pPr marL="0" marR="0" lvl="0" indent="0" algn="l" rtl="0">
                        <a:lnSpc>
                          <a:spcPct val="115000"/>
                        </a:lnSpc>
                        <a:spcBef>
                          <a:spcPts val="0"/>
                        </a:spcBef>
                        <a:spcAft>
                          <a:spcPts val="0"/>
                        </a:spcAft>
                        <a:buClr>
                          <a:srgbClr val="000000"/>
                        </a:buClr>
                        <a:buSzPct val="25000"/>
                        <a:buFont typeface="Arial"/>
                        <a:buNone/>
                      </a:pPr>
                      <a:r>
                        <a:rPr lang="x-none" sz="2400"/>
                        <a:t> </a:t>
                      </a:r>
                    </a:p>
                  </a:txBody>
                  <a:tcPr marL="68575" marR="68575" marT="0" marB="0"/>
                </a:tc>
                <a:tc>
                  <a:txBody>
                    <a:bodyPr/>
                    <a:lstStyle/>
                    <a:p>
                      <a:pPr marL="0" marR="0" lvl="0" indent="0" algn="ctr" rtl="0">
                        <a:lnSpc>
                          <a:spcPct val="115000"/>
                        </a:lnSpc>
                        <a:spcBef>
                          <a:spcPts val="0"/>
                        </a:spcBef>
                        <a:spcAft>
                          <a:spcPts val="0"/>
                        </a:spcAft>
                        <a:buClr>
                          <a:srgbClr val="000000"/>
                        </a:buClr>
                        <a:buSzPct val="25000"/>
                        <a:buFont typeface="Arial"/>
                        <a:buNone/>
                      </a:pPr>
                      <a:r>
                        <a:rPr lang="x-none" sz="2400"/>
                        <a:t>I-Share</a:t>
                      </a:r>
                    </a:p>
                  </a:txBody>
                  <a:tcPr marL="68575" marR="68575" marT="0" marB="0"/>
                </a:tc>
                <a:tc>
                  <a:txBody>
                    <a:bodyPr/>
                    <a:lstStyle/>
                    <a:p>
                      <a:pPr marL="0" marR="0" lvl="0" indent="0" algn="ctr" rtl="0">
                        <a:lnSpc>
                          <a:spcPct val="115000"/>
                        </a:lnSpc>
                        <a:spcBef>
                          <a:spcPts val="0"/>
                        </a:spcBef>
                        <a:spcAft>
                          <a:spcPts val="0"/>
                        </a:spcAft>
                        <a:buClr>
                          <a:srgbClr val="000000"/>
                        </a:buClr>
                        <a:buSzPct val="25000"/>
                        <a:buFont typeface="Arial"/>
                        <a:buNone/>
                      </a:pPr>
                      <a:r>
                        <a:rPr lang="x-none" sz="2400"/>
                        <a:t>Cloud</a:t>
                      </a:r>
                    </a:p>
                  </a:txBody>
                  <a:tcPr marL="68575" marR="68575" marT="0" marB="0"/>
                </a:tc>
              </a:tr>
              <a:tr h="485775">
                <a:tc>
                  <a:txBody>
                    <a:bodyPr/>
                    <a:lstStyle/>
                    <a:p>
                      <a:pPr marL="0" marR="0" lvl="0" indent="0" algn="l" rtl="0">
                        <a:lnSpc>
                          <a:spcPct val="115000"/>
                        </a:lnSpc>
                        <a:spcBef>
                          <a:spcPts val="0"/>
                        </a:spcBef>
                        <a:spcAft>
                          <a:spcPts val="0"/>
                        </a:spcAft>
                        <a:buClr>
                          <a:srgbClr val="000000"/>
                        </a:buClr>
                        <a:buSzPct val="25000"/>
                        <a:buFont typeface="Arial"/>
                        <a:buNone/>
                      </a:pPr>
                      <a:r>
                        <a:rPr lang="x-none" sz="2400"/>
                        <a:t>Remote hosting</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r>
              <a:tr h="485775">
                <a:tc>
                  <a:txBody>
                    <a:bodyPr/>
                    <a:lstStyle/>
                    <a:p>
                      <a:pPr marL="0" marR="0" lvl="0" indent="0" algn="l" rtl="0">
                        <a:lnSpc>
                          <a:spcPct val="115000"/>
                        </a:lnSpc>
                        <a:spcBef>
                          <a:spcPts val="0"/>
                        </a:spcBef>
                        <a:spcAft>
                          <a:spcPts val="0"/>
                        </a:spcAft>
                        <a:buClr>
                          <a:srgbClr val="000000"/>
                        </a:buClr>
                        <a:buSzPct val="25000"/>
                        <a:buFont typeface="Arial"/>
                        <a:buNone/>
                      </a:pPr>
                      <a:r>
                        <a:rPr lang="x-none" sz="2400"/>
                        <a:t>Shared data</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r>
              <a:tr h="485775">
                <a:tc>
                  <a:txBody>
                    <a:bodyPr/>
                    <a:lstStyle/>
                    <a:p>
                      <a:pPr marL="0" marR="0" lvl="0" indent="0" algn="l" rtl="0">
                        <a:lnSpc>
                          <a:spcPct val="115000"/>
                        </a:lnSpc>
                        <a:spcBef>
                          <a:spcPts val="0"/>
                        </a:spcBef>
                        <a:spcAft>
                          <a:spcPts val="0"/>
                        </a:spcAft>
                        <a:buClr>
                          <a:srgbClr val="000000"/>
                        </a:buClr>
                        <a:buSzPct val="25000"/>
                        <a:buFont typeface="Arial"/>
                        <a:buNone/>
                      </a:pPr>
                      <a:r>
                        <a:rPr lang="x-none" sz="2400"/>
                        <a:t>System</a:t>
                      </a:r>
                      <a:r>
                        <a:rPr lang="x-none" sz="2400" baseline="0"/>
                        <a:t> maintenance</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r>
              <a:tr h="485775">
                <a:tc>
                  <a:txBody>
                    <a:bodyPr/>
                    <a:lstStyle/>
                    <a:p>
                      <a:pPr marL="0" marR="0" lvl="0" indent="0" algn="l" rtl="0">
                        <a:lnSpc>
                          <a:spcPct val="115000"/>
                        </a:lnSpc>
                        <a:spcBef>
                          <a:spcPts val="0"/>
                        </a:spcBef>
                        <a:spcAft>
                          <a:spcPts val="0"/>
                        </a:spcAft>
                        <a:buClr>
                          <a:srgbClr val="000000"/>
                        </a:buClr>
                        <a:buSzPct val="25000"/>
                        <a:buFont typeface="Arial"/>
                        <a:buNone/>
                      </a:pPr>
                      <a:r>
                        <a:rPr lang="x-none" sz="2400"/>
                        <a:t>Centralized</a:t>
                      </a:r>
                      <a:r>
                        <a:rPr lang="x-none" sz="2400" baseline="0"/>
                        <a:t> tech support</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r>
              <a:tr h="485775">
                <a:tc>
                  <a:txBody>
                    <a:bodyPr/>
                    <a:lstStyle/>
                    <a:p>
                      <a:pPr marL="0" marR="0" lvl="0" indent="0" algn="l" rtl="0">
                        <a:lnSpc>
                          <a:spcPct val="115000"/>
                        </a:lnSpc>
                        <a:spcBef>
                          <a:spcPts val="0"/>
                        </a:spcBef>
                        <a:spcAft>
                          <a:spcPts val="0"/>
                        </a:spcAft>
                        <a:buClr>
                          <a:srgbClr val="000000"/>
                        </a:buClr>
                        <a:buSzPct val="25000"/>
                        <a:buFont typeface="Arial"/>
                        <a:buNone/>
                      </a:pPr>
                      <a:r>
                        <a:rPr lang="x-none" sz="2400"/>
                        <a:t>Common software</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c>
                  <a:txBody>
                    <a:bodyPr/>
                    <a:lstStyle/>
                    <a:p>
                      <a:pPr marR="0" lvl="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r>
              <a:tr h="485775">
                <a:tc>
                  <a:txBody>
                    <a:bodyPr/>
                    <a:lstStyle/>
                    <a:p>
                      <a:pPr marL="0" marR="0" lvl="0" indent="0" algn="l" rtl="0">
                        <a:lnSpc>
                          <a:spcPct val="115000"/>
                        </a:lnSpc>
                        <a:spcBef>
                          <a:spcPts val="0"/>
                        </a:spcBef>
                        <a:spcAft>
                          <a:spcPts val="0"/>
                        </a:spcAft>
                        <a:buClr>
                          <a:srgbClr val="000000"/>
                        </a:buClr>
                        <a:buSzPct val="25000"/>
                        <a:buFont typeface="Arial"/>
                        <a:buNone/>
                      </a:pPr>
                      <a:r>
                        <a:rPr lang="x-none" sz="2400"/>
                        <a:t>User groups</a:t>
                      </a:r>
                      <a:r>
                        <a:rPr lang="x-none" sz="2400" baseline="0"/>
                        <a:t> (communities)</a:t>
                      </a:r>
                    </a:p>
                  </a:txBody>
                  <a:tcPr marL="68575" marR="68575" marT="0" marB="0" anchor="ctr"/>
                </a:tc>
                <a:tc>
                  <a:txBody>
                    <a:bodyPr/>
                    <a:lstStyle/>
                    <a:p>
                      <a:pPr marL="0" marR="0" lvl="0" indent="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c>
                  <a:txBody>
                    <a:bodyPr/>
                    <a:lstStyle/>
                    <a:p>
                      <a:pPr marL="0" marR="0" lvl="0" indent="0" algn="ctr" rtl="0">
                        <a:lnSpc>
                          <a:spcPct val="115000"/>
                        </a:lnSpc>
                        <a:spcBef>
                          <a:spcPts val="0"/>
                        </a:spcBef>
                        <a:spcAft>
                          <a:spcPts val="0"/>
                        </a:spcAft>
                        <a:buClr>
                          <a:srgbClr val="000000"/>
                        </a:buClr>
                        <a:buSzPct val="25000"/>
                        <a:buFont typeface="Arial"/>
                        <a:buNone/>
                      </a:pPr>
                      <a:r>
                        <a:rPr lang="x-none" sz="2400"/>
                        <a:t>X</a:t>
                      </a:r>
                    </a:p>
                  </a:txBody>
                  <a:tcPr marL="68575" marR="68575" marT="0" marB="0" anchor="ctr"/>
                </a:tc>
              </a:tr>
              <a:tr h="485775">
                <a:tc>
                  <a:txBody>
                    <a:bodyPr/>
                    <a:lstStyle/>
                    <a:p>
                      <a:pPr marL="0" marR="0" lvl="0" indent="0" algn="l" rtl="0">
                        <a:lnSpc>
                          <a:spcPct val="115000"/>
                        </a:lnSpc>
                        <a:spcBef>
                          <a:spcPts val="0"/>
                        </a:spcBef>
                        <a:spcAft>
                          <a:spcPts val="0"/>
                        </a:spcAft>
                        <a:buClr>
                          <a:srgbClr val="000000"/>
                        </a:buClr>
                        <a:buSzPct val="25000"/>
                        <a:buFont typeface="Arial"/>
                        <a:buNone/>
                      </a:pPr>
                      <a:r>
                        <a:rPr lang="x-none" sz="2400"/>
                        <a:t>Upgrade efficiencies</a:t>
                      </a:r>
                    </a:p>
                  </a:txBody>
                  <a:tcPr marL="68575" marR="68575" marT="0" marB="0" anchor="ctr">
                    <a:solidFill>
                      <a:schemeClr val="accent1"/>
                    </a:solidFill>
                  </a:tcPr>
                </a:tc>
                <a:tc>
                  <a:txBody>
                    <a:bodyPr/>
                    <a:lstStyle/>
                    <a:p>
                      <a:endParaRPr/>
                    </a:p>
                  </a:txBody>
                  <a:tcPr marL="91425" marR="91425" marT="91425" marB="91425"/>
                </a:tc>
                <a:tc>
                  <a:txBody>
                    <a:bodyPr/>
                    <a:lstStyle/>
                    <a:p>
                      <a:pPr marL="0" marR="0" lvl="0" indent="0" algn="ctr" rtl="0">
                        <a:lnSpc>
                          <a:spcPct val="115000"/>
                        </a:lnSpc>
                        <a:spcBef>
                          <a:spcPts val="0"/>
                        </a:spcBef>
                        <a:spcAft>
                          <a:spcPts val="0"/>
                        </a:spcAft>
                        <a:buClr>
                          <a:srgbClr val="000000"/>
                        </a:buClr>
                        <a:buSzPct val="25000"/>
                        <a:buFont typeface="Arial"/>
                        <a:buNone/>
                      </a:pPr>
                      <a:r>
                        <a:rPr lang="x-none" sz="2400"/>
                        <a:t> X</a:t>
                      </a:r>
                    </a:p>
                  </a:txBody>
                  <a:tcPr marL="68575" marR="68575" marT="0" marB="0" anchor="ctr"/>
                </a:tc>
              </a:tr>
              <a:tr h="485775">
                <a:tc>
                  <a:txBody>
                    <a:bodyPr/>
                    <a:lstStyle/>
                    <a:p>
                      <a:pPr lvl="0" rtl="0">
                        <a:buClr>
                          <a:srgbClr val="000000"/>
                        </a:buClr>
                        <a:buSzPct val="25000"/>
                        <a:buFont typeface="Arial"/>
                        <a:buNone/>
                      </a:pPr>
                      <a:r>
                        <a:rPr lang="x-none" sz="2400"/>
                        <a:t>Governance model</a:t>
                      </a:r>
                    </a:p>
                  </a:txBody>
                  <a:tcPr marL="68575" marR="68575" marT="0" marB="0" anchor="ctr">
                    <a:solidFill>
                      <a:schemeClr val="accent1"/>
                    </a:solidFill>
                  </a:tcPr>
                </a:tc>
                <a:tc>
                  <a:txBody>
                    <a:bodyPr/>
                    <a:lstStyle/>
                    <a:p>
                      <a:pPr lvl="0" algn="ctr" rtl="0">
                        <a:buClr>
                          <a:srgbClr val="000000"/>
                        </a:buClr>
                        <a:buSzPct val="25000"/>
                        <a:buFont typeface="Arial"/>
                        <a:buNone/>
                      </a:pPr>
                      <a:r>
                        <a:rPr lang="x-none" sz="2400"/>
                        <a:t>X</a:t>
                      </a:r>
                    </a:p>
                  </a:txBody>
                  <a:tcPr marL="68575" marR="68575" marT="0" marB="0" anchor="ctr"/>
                </a:tc>
                <a:tc>
                  <a:txBody>
                    <a:bodyPr/>
                    <a:lstStyle/>
                    <a:p>
                      <a:endParaRPr/>
                    </a:p>
                  </a:txBody>
                  <a:tcPr marL="91425" marR="91425" marT="91425" marB="91425"/>
                </a:tc>
              </a:tr>
              <a:tr h="485775">
                <a:tc>
                  <a:txBody>
                    <a:bodyPr/>
                    <a:lstStyle/>
                    <a:p>
                      <a:pPr lvl="0" rtl="0">
                        <a:buClr>
                          <a:srgbClr val="000000"/>
                        </a:buClr>
                        <a:buSzPct val="25000"/>
                        <a:buFont typeface="Arial"/>
                        <a:buNone/>
                      </a:pPr>
                      <a:r>
                        <a:rPr lang="x-none" sz="2400"/>
                        <a:t>Cooperative acquisitions</a:t>
                      </a:r>
                    </a:p>
                  </a:txBody>
                  <a:tcPr marL="68575" marR="68575" marT="0" marB="0" anchor="ctr">
                    <a:solidFill>
                      <a:schemeClr val="accent1"/>
                    </a:solidFill>
                  </a:tcPr>
                </a:tc>
                <a:tc>
                  <a:txBody>
                    <a:bodyPr/>
                    <a:lstStyle/>
                    <a:p>
                      <a:pPr lvl="0" algn="ctr" rtl="0">
                        <a:buClr>
                          <a:srgbClr val="000000"/>
                        </a:buClr>
                        <a:buSzPct val="25000"/>
                        <a:buFont typeface="Arial"/>
                        <a:buNone/>
                      </a:pPr>
                      <a:r>
                        <a:rPr lang="x-none" sz="2400"/>
                        <a:t>?</a:t>
                      </a:r>
                    </a:p>
                  </a:txBody>
                  <a:tcPr marL="68575" marR="68575" marT="0" marB="0" anchor="ctr"/>
                </a:tc>
                <a:tc>
                  <a:txBody>
                    <a:bodyPr/>
                    <a:lstStyle/>
                    <a:p>
                      <a:pPr lvl="0" algn="ctr" rtl="0">
                        <a:buClr>
                          <a:srgbClr val="000000"/>
                        </a:buClr>
                        <a:buSzPct val="25000"/>
                        <a:buFont typeface="Arial"/>
                        <a:buNone/>
                      </a:pPr>
                      <a:r>
                        <a:rPr lang="x-none" sz="2400"/>
                        <a:t>?</a:t>
                      </a:r>
                    </a:p>
                  </a:txBody>
                  <a:tcPr marL="68575" marR="68575" marT="0" marB="0" anchor="ctr"/>
                </a:tc>
              </a:tr>
            </a:tbl>
          </a:graphicData>
        </a:graphic>
      </p:graphicFrame>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a:p>
        </p:txBody>
      </p:sp>
      <p:sp>
        <p:nvSpPr>
          <p:cNvPr id="5" name="Slide Number Placeholder 4"/>
          <p:cNvSpPr>
            <a:spLocks noGrp="1"/>
          </p:cNvSpPr>
          <p:nvPr>
            <p:ph type="sldNum" idx="12"/>
          </p:nvPr>
        </p:nvSpPr>
        <p:spPr/>
        <p:txBody>
          <a:bodyPr/>
          <a:lstStyle/>
          <a:p>
            <a:fld id="{B6B77FD3-340A-49E3-91A4-00236B2EE80F}" type="slidenum">
              <a:rPr lang="en-US" smtClean="0"/>
              <a:t>15</a:t>
            </a:fld>
            <a:endParaRPr lang="en-US" dirty="0"/>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872066" y="3301639"/>
            <a:ext cx="7408332" cy="1879961"/>
          </a:xfrm>
          <a:prstGeom prst="rect">
            <a:avLst/>
          </a:prstGeom>
          <a:noFill/>
          <a:ln>
            <a:noFill/>
          </a:ln>
        </p:spPr>
        <p:txBody>
          <a:bodyPr lIns="91425" tIns="45700" rIns="91425" bIns="45700" anchor="t" anchorCtr="0">
            <a:spAutoFit/>
          </a:bodyPr>
          <a:lstStyle/>
          <a:p>
            <a:pPr marL="0" lvl="0" indent="0">
              <a:spcBef>
                <a:spcPts val="0"/>
              </a:spcBef>
              <a:buClr>
                <a:srgbClr val="000000"/>
              </a:buClr>
              <a:buSzPct val="25000"/>
              <a:buNone/>
            </a:pPr>
            <a:r>
              <a:rPr lang="x-none">
                <a:solidFill>
                  <a:srgbClr val="000000"/>
                </a:solidFill>
              </a:rPr>
              <a:t>What connections can an individual library take away from the consortial experience when considering moving to the cloud</a:t>
            </a:r>
            <a:r>
              <a:rPr lang="x-none" smtClean="0">
                <a:solidFill>
                  <a:srgbClr val="000000"/>
                </a:solidFill>
              </a:rPr>
              <a:t>?</a:t>
            </a:r>
            <a:endParaRPr lang="x-none" b="0" i="0" u="none" strike="noStrike" cap="none" baseline="0">
              <a:solidFill>
                <a:schemeClr val="dk1"/>
              </a:solidFill>
              <a:sym typeface="Arial"/>
            </a:endParaRPr>
          </a:p>
          <a:p>
            <a:endParaRPr lang="x-none" b="0" i="0" u="none" strike="noStrike" cap="none" baseline="0">
              <a:solidFill>
                <a:schemeClr val="dk1"/>
              </a:solidFill>
              <a:sym typeface="Arial"/>
            </a:endParaRPr>
          </a:p>
        </p:txBody>
      </p:sp>
      <p:sp>
        <p:nvSpPr>
          <p:cNvPr id="240" name="Shape 240"/>
          <p:cNvSpPr txBox="1">
            <a:spLocks noGrp="1"/>
          </p:cNvSpPr>
          <p:nvPr>
            <p:ph type="title"/>
          </p:nvPr>
        </p:nvSpPr>
        <p:spPr>
          <a:xfrm>
            <a:off x="457200" y="548640"/>
            <a:ext cx="8398799" cy="707846"/>
          </a:xfrm>
          <a:prstGeom prst="rect">
            <a:avLst/>
          </a:prstGeom>
          <a:noFill/>
          <a:ln>
            <a:noFill/>
          </a:ln>
        </p:spPr>
        <p:txBody>
          <a:bodyPr lIns="91425" tIns="45700" rIns="91425" bIns="45700" anchor="ctr" anchorCtr="0">
            <a:spAutoFit/>
          </a:bodyPr>
          <a:lstStyle/>
          <a:p>
            <a:pPr lvl="0" algn="l">
              <a:buClr>
                <a:srgbClr val="FFFFFF"/>
              </a:buClr>
              <a:buSzPct val="25000"/>
              <a:buFont typeface="Arial"/>
              <a:buNone/>
            </a:pPr>
            <a:r>
              <a:rPr lang="x-none" sz="4000" b="1">
                <a:solidFill>
                  <a:srgbClr val="05436A"/>
                </a:solidFill>
              </a:rPr>
              <a:t>Consortium, Cloud, Connection</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16</a:t>
            </a:fld>
            <a:endParaRPr lang="en-US" dirty="0"/>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872066" y="2675466"/>
            <a:ext cx="7408332" cy="3447057"/>
          </a:xfrm>
          <a:prstGeom prst="rect">
            <a:avLst/>
          </a:prstGeom>
          <a:noFill/>
          <a:ln>
            <a:noFill/>
          </a:ln>
        </p:spPr>
        <p:txBody>
          <a:bodyPr lIns="91425" tIns="45700" rIns="91425" bIns="45700" anchor="t" anchorCtr="0">
            <a:spAutoFit/>
          </a:bodyPr>
          <a:lstStyle/>
          <a:p>
            <a:pPr marL="365760" marR="0" lvl="0" indent="-264160" algn="l" rtl="0">
              <a:lnSpc>
                <a:spcPct val="100000"/>
              </a:lnSpc>
              <a:spcBef>
                <a:spcPts val="400"/>
              </a:spcBef>
              <a:spcAft>
                <a:spcPts val="0"/>
              </a:spcAft>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Control is not critical.  Libraries can still maintain “control” in many ways</a:t>
            </a:r>
          </a:p>
          <a:p>
            <a:pPr marL="640080" marR="0" lvl="2" indent="-274320" algn="l" rtl="0">
              <a:buClr>
                <a:schemeClr val="accent2"/>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Discovery layer</a:t>
            </a:r>
          </a:p>
          <a:p>
            <a:pPr marL="640080" marR="0" lvl="2" indent="-274320" algn="l" rtl="0">
              <a:buClr>
                <a:schemeClr val="accent2"/>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Branding</a:t>
            </a:r>
          </a:p>
          <a:p>
            <a:pPr marL="640080" marR="0" lvl="2" indent="-274320" algn="l" rtl="0">
              <a:buClr>
                <a:schemeClr val="accent2"/>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Local policies</a:t>
            </a:r>
          </a:p>
          <a:p>
            <a:pPr marL="640080" marR="0" lvl="2" indent="-274320" algn="l" rtl="0">
              <a:buClr>
                <a:schemeClr val="accent2"/>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Collection management</a:t>
            </a:r>
          </a:p>
          <a:p>
            <a:pPr marL="640080" marR="0" lvl="2" indent="-274320" algn="l" rtl="0">
              <a:buClr>
                <a:schemeClr val="accent2"/>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Processes (yes and no)</a:t>
            </a:r>
          </a:p>
          <a:p>
            <a:endParaRPr lang="x-none" sz="2200" b="0" i="0" u="none" strike="noStrike" cap="none" baseline="0">
              <a:solidFill>
                <a:schemeClr val="dk1"/>
              </a:solidFill>
              <a:latin typeface="Arial"/>
              <a:ea typeface="Arial"/>
              <a:cs typeface="Arial"/>
              <a:sym typeface="Arial"/>
            </a:endParaRPr>
          </a:p>
        </p:txBody>
      </p:sp>
      <p:sp>
        <p:nvSpPr>
          <p:cNvPr id="240" name="Shape 240"/>
          <p:cNvSpPr txBox="1">
            <a:spLocks noGrp="1"/>
          </p:cNvSpPr>
          <p:nvPr>
            <p:ph type="title"/>
          </p:nvPr>
        </p:nvSpPr>
        <p:spPr>
          <a:xfrm>
            <a:off x="457200" y="548640"/>
            <a:ext cx="8398799" cy="1323399"/>
          </a:xfrm>
          <a:prstGeom prst="rect">
            <a:avLst/>
          </a:prstGeom>
          <a:noFill/>
          <a:ln>
            <a:noFill/>
          </a:ln>
        </p:spPr>
        <p:txBody>
          <a:bodyPr lIns="91425" tIns="45700" rIns="91425" bIns="45700" anchor="ctr" anchorCtr="0">
            <a:spAutoFit/>
          </a:bodyPr>
          <a:lstStyle/>
          <a:p>
            <a:pPr lvl="0" algn="l">
              <a:buClr>
                <a:srgbClr val="FFFFFF"/>
              </a:buClr>
              <a:buSzPct val="25000"/>
              <a:buFont typeface="Arial"/>
              <a:buNone/>
            </a:pPr>
            <a:r>
              <a:rPr lang="x-none" sz="4000" b="1">
                <a:solidFill>
                  <a:srgbClr val="05436A"/>
                </a:solidFill>
              </a:rPr>
              <a:t>Consortium, Cloud, </a:t>
            </a:r>
            <a:r>
              <a:rPr lang="x-none" sz="4000" b="1" smtClean="0">
                <a:solidFill>
                  <a:srgbClr val="05436A"/>
                </a:solidFill>
              </a:rPr>
              <a:t>Connection</a:t>
            </a:r>
            <a:r>
              <a:rPr lang="en-US" sz="4000" b="1" dirty="0" smtClean="0">
                <a:solidFill>
                  <a:srgbClr val="05436A"/>
                </a:solidFill>
              </a:rPr>
              <a:t/>
            </a:r>
            <a:br>
              <a:rPr lang="en-US" sz="4000" b="1" dirty="0" smtClean="0">
                <a:solidFill>
                  <a:srgbClr val="05436A"/>
                </a:solidFill>
              </a:rPr>
            </a:br>
            <a:r>
              <a:rPr lang="en-US" dirty="0" smtClean="0">
                <a:solidFill>
                  <a:srgbClr val="05436A"/>
                </a:solidFill>
              </a:rPr>
              <a:t>(cont.)</a:t>
            </a:r>
            <a:endParaRPr lang="x-none" sz="4000" b="1">
              <a:solidFill>
                <a:srgbClr val="05436A"/>
              </a:solidFill>
            </a:endParaRP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17</a:t>
            </a:fld>
            <a:endParaRPr lang="en-US" dirty="0"/>
          </a:p>
        </p:txBody>
      </p:sp>
    </p:spTree>
    <p:extLst>
      <p:ext uri="{BB962C8B-B14F-4D97-AF65-F5344CB8AC3E}">
        <p14:creationId xmlns:p14="http://schemas.microsoft.com/office/powerpoint/2010/main" val="3881928647"/>
      </p:ext>
    </p:extLst>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872066" y="2675466"/>
            <a:ext cx="7408332" cy="2700699"/>
          </a:xfrm>
          <a:prstGeom prst="rect">
            <a:avLst/>
          </a:prstGeom>
          <a:noFill/>
          <a:ln>
            <a:noFill/>
          </a:ln>
        </p:spPr>
        <p:txBody>
          <a:bodyPr lIns="91425" tIns="45700" rIns="91425" bIns="45700" anchor="t" anchorCtr="0">
            <a:spAutoFit/>
          </a:bodyPr>
          <a:lstStyle/>
          <a:p>
            <a:pPr marL="365760" marR="0" lvl="0" indent="-274320" algn="l" rtl="0">
              <a:spcBef>
                <a:spcPts val="400"/>
              </a:spcBef>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Sharing</a:t>
            </a:r>
          </a:p>
          <a:p>
            <a:pPr marL="640080" marR="0" lvl="2" indent="-274320" algn="l" rtl="0">
              <a:buClr>
                <a:schemeClr val="accent2"/>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Data</a:t>
            </a:r>
          </a:p>
          <a:p>
            <a:pPr marL="640080" marR="0" lvl="2" indent="-274320" algn="l" rtl="0">
              <a:buClr>
                <a:schemeClr val="accent2"/>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Resources</a:t>
            </a:r>
          </a:p>
          <a:p>
            <a:pPr marL="640080" marR="0" lvl="2" indent="-274320" algn="l" rtl="0">
              <a:buClr>
                <a:schemeClr val="accent2"/>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Best practices</a:t>
            </a:r>
          </a:p>
          <a:p>
            <a:pPr marL="365760" marR="0" lvl="0" indent="-274320" algn="l" rtl="0">
              <a:spcBef>
                <a:spcPts val="400"/>
              </a:spcBef>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Community</a:t>
            </a:r>
          </a:p>
          <a:p>
            <a:endParaRPr lang="x-none" sz="2400" b="0" i="0" u="none" strike="noStrike" cap="none" baseline="0">
              <a:solidFill>
                <a:schemeClr val="dk1"/>
              </a:solidFill>
              <a:latin typeface="Arial"/>
              <a:ea typeface="Arial"/>
              <a:cs typeface="Arial"/>
              <a:sym typeface="Arial"/>
            </a:endParaRPr>
          </a:p>
        </p:txBody>
      </p:sp>
      <p:sp>
        <p:nvSpPr>
          <p:cNvPr id="246" name="Shape 246"/>
          <p:cNvSpPr txBox="1">
            <a:spLocks noGrp="1"/>
          </p:cNvSpPr>
          <p:nvPr>
            <p:ph type="title"/>
          </p:nvPr>
        </p:nvSpPr>
        <p:spPr>
          <a:xfrm>
            <a:off x="457200" y="548640"/>
            <a:ext cx="8398799" cy="1323399"/>
          </a:xfrm>
          <a:prstGeom prst="rect">
            <a:avLst/>
          </a:prstGeom>
          <a:noFill/>
          <a:ln>
            <a:noFill/>
          </a:ln>
        </p:spPr>
        <p:txBody>
          <a:bodyPr lIns="91425" tIns="45700" rIns="91425" bIns="45700" anchor="ctr" anchorCtr="0">
            <a:spAutoFit/>
          </a:bodyPr>
          <a:lstStyle/>
          <a:p>
            <a:pPr marL="0" marR="0" lvl="0" indent="0" algn="l" rtl="0">
              <a:spcBef>
                <a:spcPts val="0"/>
              </a:spcBef>
              <a:buClr>
                <a:srgbClr val="FFFFFF"/>
              </a:buClr>
              <a:buSzPct val="25000"/>
              <a:buFont typeface="Arial"/>
              <a:buNone/>
            </a:pPr>
            <a:r>
              <a:rPr lang="x-none" sz="4000" b="1" i="0" u="none" strike="noStrike" cap="none" baseline="0">
                <a:solidFill>
                  <a:srgbClr val="05436A"/>
                </a:solidFill>
                <a:latin typeface="Arial"/>
                <a:ea typeface="Arial"/>
                <a:cs typeface="Arial"/>
                <a:sym typeface="Arial"/>
              </a:rPr>
              <a:t>Consortium, Cloud, </a:t>
            </a:r>
            <a:r>
              <a:rPr lang="x-none" sz="4000" b="1" i="0" u="none" strike="noStrike" cap="none" baseline="0" smtClean="0">
                <a:solidFill>
                  <a:srgbClr val="05436A"/>
                </a:solidFill>
                <a:latin typeface="Arial"/>
                <a:ea typeface="Arial"/>
                <a:cs typeface="Arial"/>
                <a:sym typeface="Arial"/>
              </a:rPr>
              <a:t>Connection</a:t>
            </a:r>
            <a:r>
              <a:rPr lang="en-US" dirty="0">
                <a:solidFill>
                  <a:srgbClr val="05436A"/>
                </a:solidFill>
              </a:rPr>
              <a:t/>
            </a:r>
            <a:br>
              <a:rPr lang="en-US" dirty="0">
                <a:solidFill>
                  <a:srgbClr val="05436A"/>
                </a:solidFill>
              </a:rPr>
            </a:br>
            <a:r>
              <a:rPr lang="en-US" dirty="0" smtClean="0">
                <a:solidFill>
                  <a:srgbClr val="05436A"/>
                </a:solidFill>
              </a:rPr>
              <a:t>(cont.)</a:t>
            </a:r>
            <a:endParaRPr lang="x-none" sz="4000" b="1" i="0" u="none" strike="noStrike" cap="none" baseline="0">
              <a:solidFill>
                <a:srgbClr val="05436A"/>
              </a:solidFill>
              <a:latin typeface="Arial"/>
              <a:ea typeface="Arial"/>
              <a:cs typeface="Arial"/>
              <a:sym typeface="Arial"/>
            </a:endParaRP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18</a:t>
            </a:fld>
            <a:endParaRPr lang="en-US" dirty="0"/>
          </a:p>
        </p:txBody>
      </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Shape 251"/>
          <p:cNvSpPr txBox="1">
            <a:spLocks noGrp="1"/>
          </p:cNvSpPr>
          <p:nvPr>
            <p:ph type="body" idx="1"/>
          </p:nvPr>
        </p:nvSpPr>
        <p:spPr>
          <a:xfrm>
            <a:off x="872066" y="2675466"/>
            <a:ext cx="7408332" cy="3359854"/>
          </a:xfrm>
          <a:prstGeom prst="rect">
            <a:avLst/>
          </a:prstGeom>
          <a:noFill/>
          <a:ln>
            <a:noFill/>
          </a:ln>
        </p:spPr>
        <p:txBody>
          <a:bodyPr lIns="91425" tIns="45700" rIns="91425" bIns="45700" anchor="t" anchorCtr="0">
            <a:spAutoFit/>
          </a:bodyPr>
          <a:lstStyle/>
          <a:p>
            <a:pPr marL="101600" marR="0" lvl="0" indent="0" algn="l" rtl="0">
              <a:lnSpc>
                <a:spcPct val="100000"/>
              </a:lnSpc>
              <a:spcBef>
                <a:spcPts val="400"/>
              </a:spcBef>
              <a:spcAft>
                <a:spcPts val="0"/>
              </a:spcAft>
              <a:buClr>
                <a:schemeClr val="accent1"/>
              </a:buClr>
              <a:buSzPct val="91269"/>
              <a:buNone/>
            </a:pPr>
            <a:r>
              <a:rPr lang="x-none" b="0" i="0" u="none" strike="noStrike" cap="none" baseline="0">
                <a:solidFill>
                  <a:schemeClr val="dk1"/>
                </a:solidFill>
                <a:latin typeface="Arial"/>
                <a:ea typeface="Arial"/>
                <a:cs typeface="Arial"/>
                <a:sym typeface="Arial"/>
              </a:rPr>
              <a:t>Consortium isn't always the cloud</a:t>
            </a:r>
          </a:p>
          <a:p>
            <a:pPr marL="365760" marR="0" lvl="1" indent="-274320" algn="l" rtl="0">
              <a:lnSpc>
                <a:spcPct val="100000"/>
              </a:lnSpc>
              <a:spcBef>
                <a:spcPts val="400"/>
              </a:spcBef>
              <a:spcAft>
                <a:spcPts val="0"/>
              </a:spcAft>
              <a:buClr>
                <a:schemeClr val="accent1"/>
              </a:buClr>
              <a:buSzPct val="100000"/>
              <a:buFont typeface="Arial"/>
              <a:buChar char="•"/>
            </a:pPr>
            <a:r>
              <a:rPr lang="x-none" sz="2800" b="0" i="0" u="none" strike="noStrike" cap="none" baseline="0">
                <a:solidFill>
                  <a:schemeClr val="dk1"/>
                </a:solidFill>
                <a:latin typeface="Arial"/>
                <a:ea typeface="Arial"/>
                <a:cs typeface="Arial"/>
                <a:sym typeface="Arial"/>
              </a:rPr>
              <a:t>Timing of upgrades</a:t>
            </a:r>
          </a:p>
          <a:p>
            <a:pPr marL="640080" marR="0" lvl="2" indent="-274320" algn="l" rtl="0">
              <a:lnSpc>
                <a:spcPct val="100000"/>
              </a:lnSpc>
              <a:spcBef>
                <a:spcPts val="400"/>
              </a:spcBef>
              <a:spcAft>
                <a:spcPts val="0"/>
              </a:spcAft>
              <a:buClr>
                <a:schemeClr val="accent1"/>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Consortium requires timing with all institutions' calendars</a:t>
            </a:r>
          </a:p>
          <a:p>
            <a:pPr marL="640080" marR="0" lvl="2" indent="-274320" algn="l" rtl="0">
              <a:lnSpc>
                <a:spcPct val="100000"/>
              </a:lnSpc>
              <a:spcBef>
                <a:spcPts val="400"/>
              </a:spcBef>
              <a:spcAft>
                <a:spcPts val="0"/>
              </a:spcAft>
              <a:buClr>
                <a:schemeClr val="accent1"/>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Cloud upgrades roll out when ready, little/no downtime</a:t>
            </a:r>
          </a:p>
          <a:p>
            <a:endParaRPr lang="x-none" sz="2100" b="0" i="0" u="none" strike="noStrike" cap="none" baseline="0">
              <a:solidFill>
                <a:schemeClr val="dk1"/>
              </a:solidFill>
              <a:latin typeface="Arial"/>
              <a:ea typeface="Arial"/>
              <a:cs typeface="Arial"/>
              <a:sym typeface="Arial"/>
            </a:endParaRPr>
          </a:p>
          <a:p>
            <a:endParaRPr lang="x-none" sz="2100" b="0" i="0" u="none" strike="noStrike" cap="none" baseline="0">
              <a:solidFill>
                <a:schemeClr val="dk1"/>
              </a:solidFill>
              <a:latin typeface="Arial"/>
              <a:ea typeface="Arial"/>
              <a:cs typeface="Arial"/>
              <a:sym typeface="Arial"/>
            </a:endParaRPr>
          </a:p>
        </p:txBody>
      </p:sp>
      <p:sp>
        <p:nvSpPr>
          <p:cNvPr id="252" name="Shape 252"/>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a:solidFill>
                  <a:srgbClr val="05436A"/>
                </a:solidFill>
                <a:latin typeface="Arial"/>
                <a:ea typeface="Arial"/>
                <a:cs typeface="Arial"/>
                <a:sym typeface="Arial"/>
              </a:rPr>
              <a:t>What Doesn't Transfer</a:t>
            </a:r>
          </a:p>
        </p:txBody>
      </p:sp>
      <p:sp>
        <p:nvSpPr>
          <p:cNvPr id="2" name="Date Placeholder 1"/>
          <p:cNvSpPr>
            <a:spLocks noGrp="1"/>
          </p:cNvSpPr>
          <p:nvPr>
            <p:ph type="dt" idx="10"/>
          </p:nvPr>
        </p:nvSpPr>
        <p:spPr/>
        <p:txBody>
          <a:bodyPr/>
          <a:lstStyle/>
          <a:p>
            <a:r>
              <a:rPr lang="en-US" dirty="0"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19</a:t>
            </a:fld>
            <a:endParaRPr lang="en-US" dirty="0"/>
          </a:p>
        </p:txBody>
      </p:sp>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Shape 251"/>
          <p:cNvSpPr txBox="1">
            <a:spLocks noGrp="1"/>
          </p:cNvSpPr>
          <p:nvPr>
            <p:ph type="body" idx="1"/>
          </p:nvPr>
        </p:nvSpPr>
        <p:spPr>
          <a:xfrm>
            <a:off x="872066" y="2675466"/>
            <a:ext cx="7408332" cy="3482964"/>
          </a:xfrm>
          <a:prstGeom prst="rect">
            <a:avLst/>
          </a:prstGeom>
          <a:noFill/>
          <a:ln>
            <a:noFill/>
          </a:ln>
        </p:spPr>
        <p:txBody>
          <a:bodyPr lIns="91425" tIns="45700" rIns="91425" bIns="45700" anchor="t" anchorCtr="0">
            <a:spAutoFit/>
          </a:bodyPr>
          <a:lstStyle/>
          <a:p>
            <a:pPr marL="365760" indent="-274320">
              <a:spcBef>
                <a:spcPts val="400"/>
              </a:spcBef>
              <a:buSzPct val="100000"/>
            </a:pPr>
            <a:r>
              <a:rPr lang="x-none" b="0" i="0" u="none" strike="noStrike" cap="none" baseline="0" smtClean="0">
                <a:solidFill>
                  <a:schemeClr val="dk1"/>
                </a:solidFill>
                <a:latin typeface="Arial"/>
                <a:ea typeface="Arial"/>
                <a:cs typeface="Arial"/>
                <a:sym typeface="Arial"/>
              </a:rPr>
              <a:t>Vendor's </a:t>
            </a:r>
            <a:r>
              <a:rPr lang="x-none" b="0" i="0" u="none" strike="noStrike" cap="none" baseline="0">
                <a:solidFill>
                  <a:schemeClr val="dk1"/>
                </a:solidFill>
                <a:latin typeface="Arial"/>
                <a:ea typeface="Arial"/>
                <a:cs typeface="Arial"/>
                <a:sym typeface="Arial"/>
              </a:rPr>
              <a:t>road map is still the vendor's</a:t>
            </a:r>
          </a:p>
          <a:p>
            <a:pPr marL="640080" marR="0" lvl="2" indent="-274320" algn="l" rtl="0">
              <a:lnSpc>
                <a:spcPct val="100000"/>
              </a:lnSpc>
              <a:spcBef>
                <a:spcPts val="400"/>
              </a:spcBef>
              <a:spcAft>
                <a:spcPts val="0"/>
              </a:spcAft>
              <a:buClr>
                <a:schemeClr val="accent1"/>
              </a:buClr>
              <a:buSzPct val="100000"/>
              <a:buFont typeface="Arial" pitchFamily="34" charset="0"/>
              <a:buChar char="−"/>
            </a:pPr>
            <a:r>
              <a:rPr lang="x-none" sz="2400" b="0" i="0" u="none" strike="noStrike" cap="none" baseline="0">
                <a:solidFill>
                  <a:schemeClr val="dk1"/>
                </a:solidFill>
                <a:latin typeface="Arial"/>
                <a:ea typeface="Arial"/>
                <a:cs typeface="Arial"/>
                <a:sym typeface="Arial"/>
              </a:rPr>
              <a:t>Governance plays strong part in consortial upgrade priorities</a:t>
            </a:r>
          </a:p>
          <a:p>
            <a:pPr marL="365760" indent="-274320">
              <a:spcBef>
                <a:spcPts val="400"/>
              </a:spcBef>
              <a:buSzPct val="100000"/>
            </a:pPr>
            <a:r>
              <a:rPr lang="x-none" b="0" i="0" u="none" strike="noStrike" cap="none" baseline="0">
                <a:solidFill>
                  <a:schemeClr val="dk1"/>
                </a:solidFill>
                <a:latin typeface="Arial"/>
                <a:ea typeface="Arial"/>
                <a:cs typeface="Arial"/>
                <a:sym typeface="Arial"/>
              </a:rPr>
              <a:t>Standards and expectations are moving targets</a:t>
            </a:r>
          </a:p>
          <a:p>
            <a:pPr marL="365760" indent="-274320">
              <a:spcBef>
                <a:spcPts val="400"/>
              </a:spcBef>
              <a:buSzPct val="100000"/>
            </a:pPr>
            <a:r>
              <a:rPr lang="x-none" b="0" i="0" u="none" strike="noStrike" cap="none" baseline="0">
                <a:solidFill>
                  <a:schemeClr val="dk1"/>
                </a:solidFill>
                <a:latin typeface="Arial"/>
                <a:ea typeface="Arial"/>
                <a:cs typeface="Arial"/>
                <a:sym typeface="Arial"/>
              </a:rPr>
              <a:t>Voyager still client based system </a:t>
            </a:r>
          </a:p>
          <a:p>
            <a:endParaRPr lang="x-none" sz="2100" b="0" i="0" u="none" strike="noStrike" cap="none" baseline="0">
              <a:solidFill>
                <a:schemeClr val="dk1"/>
              </a:solidFill>
              <a:latin typeface="Arial"/>
              <a:ea typeface="Arial"/>
              <a:cs typeface="Arial"/>
              <a:sym typeface="Arial"/>
            </a:endParaRPr>
          </a:p>
          <a:p>
            <a:endParaRPr lang="x-none" sz="2100" b="0" i="0" u="none" strike="noStrike" cap="none" baseline="0">
              <a:solidFill>
                <a:schemeClr val="dk1"/>
              </a:solidFill>
              <a:latin typeface="Arial"/>
              <a:ea typeface="Arial"/>
              <a:cs typeface="Arial"/>
              <a:sym typeface="Arial"/>
            </a:endParaRPr>
          </a:p>
        </p:txBody>
      </p:sp>
      <p:sp>
        <p:nvSpPr>
          <p:cNvPr id="252" name="Shape 252"/>
          <p:cNvSpPr txBox="1">
            <a:spLocks noGrp="1"/>
          </p:cNvSpPr>
          <p:nvPr>
            <p:ph type="title"/>
          </p:nvPr>
        </p:nvSpPr>
        <p:spPr>
          <a:xfrm>
            <a:off x="457200" y="548640"/>
            <a:ext cx="8229600" cy="707846"/>
          </a:xfrm>
          <a:prstGeom prst="rect">
            <a:avLst/>
          </a:prstGeom>
          <a:noFill/>
          <a:ln>
            <a:noFill/>
          </a:ln>
        </p:spPr>
        <p:txBody>
          <a:bodyPr lIns="91425" tIns="45700" rIns="91425" bIns="45700" anchor="ctr" anchorCtr="0">
            <a:spAutoFit/>
          </a:bodyPr>
          <a:lstStyle/>
          <a:p>
            <a:pPr marL="0" marR="0" lvl="0" indent="0" algn="l" rtl="0">
              <a:spcBef>
                <a:spcPts val="0"/>
              </a:spcBef>
              <a:buClr>
                <a:schemeClr val="dk2"/>
              </a:buClr>
              <a:buSzPct val="25000"/>
              <a:buFont typeface="Arial"/>
              <a:buNone/>
            </a:pPr>
            <a:r>
              <a:rPr lang="x-none" sz="4000" b="1" i="0" u="none" strike="noStrike" cap="none" baseline="0">
                <a:solidFill>
                  <a:srgbClr val="05436A"/>
                </a:solidFill>
                <a:latin typeface="Arial"/>
                <a:ea typeface="Arial"/>
                <a:cs typeface="Arial"/>
                <a:sym typeface="Arial"/>
              </a:rPr>
              <a:t>What Doesn't </a:t>
            </a:r>
            <a:r>
              <a:rPr lang="x-none" sz="4000" b="1" i="0" u="none" strike="noStrike" cap="none" baseline="0" smtClean="0">
                <a:solidFill>
                  <a:srgbClr val="05436A"/>
                </a:solidFill>
                <a:latin typeface="Arial"/>
                <a:ea typeface="Arial"/>
                <a:cs typeface="Arial"/>
                <a:sym typeface="Arial"/>
              </a:rPr>
              <a:t>Transfer</a:t>
            </a:r>
            <a:r>
              <a:rPr lang="en-US" sz="4000" b="1" i="0" u="none" strike="noStrike" cap="none" baseline="0" dirty="0" smtClean="0">
                <a:solidFill>
                  <a:srgbClr val="05436A"/>
                </a:solidFill>
                <a:latin typeface="Arial"/>
                <a:ea typeface="Arial"/>
                <a:cs typeface="Arial"/>
                <a:sym typeface="Arial"/>
              </a:rPr>
              <a:t> (cont.)</a:t>
            </a:r>
            <a:endParaRPr lang="x-none" sz="4000" b="1" i="0" u="none" strike="noStrike" cap="none" baseline="0">
              <a:solidFill>
                <a:srgbClr val="05436A"/>
              </a:solidFill>
              <a:latin typeface="Arial"/>
              <a:ea typeface="Arial"/>
              <a:cs typeface="Arial"/>
              <a:sym typeface="Arial"/>
            </a:endParaRPr>
          </a:p>
        </p:txBody>
      </p:sp>
      <p:sp>
        <p:nvSpPr>
          <p:cNvPr id="2" name="Date Placeholder 1"/>
          <p:cNvSpPr>
            <a:spLocks noGrp="1"/>
          </p:cNvSpPr>
          <p:nvPr>
            <p:ph type="dt" idx="10"/>
          </p:nvPr>
        </p:nvSpPr>
        <p:spPr/>
        <p:txBody>
          <a:bodyPr/>
          <a:lstStyle/>
          <a:p>
            <a:r>
              <a:rPr lang="en-US" dirty="0"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20</a:t>
            </a:fld>
            <a:endParaRPr lang="en-US" dirty="0"/>
          </a:p>
        </p:txBody>
      </p:sp>
    </p:spTree>
    <p:extLst>
      <p:ext uri="{BB962C8B-B14F-4D97-AF65-F5344CB8AC3E}">
        <p14:creationId xmlns:p14="http://schemas.microsoft.com/office/powerpoint/2010/main" val="1546682174"/>
      </p:ext>
    </p:extLst>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Shape 258"/>
          <p:cNvSpPr txBox="1">
            <a:spLocks noGrp="1"/>
          </p:cNvSpPr>
          <p:nvPr>
            <p:ph type="body" idx="1"/>
          </p:nvPr>
        </p:nvSpPr>
        <p:spPr>
          <a:xfrm>
            <a:off x="872066" y="2675466"/>
            <a:ext cx="7890934" cy="3895908"/>
          </a:xfrm>
          <a:prstGeom prst="rect">
            <a:avLst/>
          </a:prstGeom>
          <a:noFill/>
          <a:ln>
            <a:noFill/>
          </a:ln>
        </p:spPr>
        <p:txBody>
          <a:bodyPr wrap="square" lIns="91425" tIns="91425" rIns="91425" bIns="91425" anchor="t" anchorCtr="0">
            <a:spAutoFit/>
          </a:bodyPr>
          <a:lstStyle/>
          <a:p>
            <a:pPr marL="365760" marR="0" lvl="0" indent="-365760" algn="l" rtl="0">
              <a:lnSpc>
                <a:spcPct val="100000"/>
              </a:lnSpc>
              <a:spcBef>
                <a:spcPts val="400"/>
              </a:spcBef>
              <a:spcAft>
                <a:spcPts val="0"/>
              </a:spcAft>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Challenges for both environments</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Collaborative collection development</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Patron driven acquisitions</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Delivery of electronic resources across membership</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Implementation of standards at different rates</a:t>
            </a:r>
          </a:p>
          <a:p>
            <a:pPr marL="640080" marR="0" lvl="1" indent="-274320" algn="l" rtl="0">
              <a:lnSpc>
                <a:spcPct val="100000"/>
              </a:lnSpc>
              <a:spcBef>
                <a:spcPts val="400"/>
              </a:spcBef>
              <a:spcAft>
                <a:spcPts val="0"/>
              </a:spcAft>
              <a:buClr>
                <a:schemeClr val="accent1"/>
              </a:buClr>
              <a:buSzPct val="100000"/>
            </a:pPr>
            <a:r>
              <a:rPr lang="x-none" sz="2400" b="0" i="0" u="none" strike="noStrike" cap="none" baseline="0">
                <a:solidFill>
                  <a:schemeClr val="dk1"/>
                </a:solidFill>
                <a:latin typeface="Arial"/>
                <a:ea typeface="Arial"/>
                <a:cs typeface="Arial"/>
                <a:sym typeface="Arial"/>
              </a:rPr>
              <a:t>Development timelines for different libraries</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Mapping of old workflows vs. adoption of system flows</a:t>
            </a:r>
          </a:p>
          <a:p>
            <a:endParaRPr lang="x-none" sz="2100" b="0" i="0" u="none" strike="noStrike" cap="none" baseline="0">
              <a:solidFill>
                <a:schemeClr val="dk1"/>
              </a:solidFill>
              <a:latin typeface="Arial"/>
              <a:ea typeface="Arial"/>
              <a:cs typeface="Arial"/>
              <a:sym typeface="Arial"/>
            </a:endParaRPr>
          </a:p>
        </p:txBody>
      </p:sp>
      <p:sp>
        <p:nvSpPr>
          <p:cNvPr id="259" name="Shape 259"/>
          <p:cNvSpPr txBox="1">
            <a:spLocks noGrp="1"/>
          </p:cNvSpPr>
          <p:nvPr>
            <p:ph type="title"/>
          </p:nvPr>
        </p:nvSpPr>
        <p:spPr>
          <a:xfrm>
            <a:off x="457200" y="548640"/>
            <a:ext cx="8229600" cy="704088"/>
          </a:xfrm>
          <a:prstGeom prst="rect">
            <a:avLst/>
          </a:prstGeom>
          <a:noFill/>
          <a:ln>
            <a:noFill/>
          </a:ln>
        </p:spPr>
        <p:txBody>
          <a:bodyPr lIns="91425" tIns="91425" rIns="91425" bIns="91425" anchor="ctr" anchorCtr="0">
            <a:spAutoFit/>
          </a:bodyPr>
          <a:lstStyle/>
          <a:p>
            <a:pPr marL="0" marR="0" lvl="0" indent="0" algn="l" rtl="0">
              <a:spcBef>
                <a:spcPts val="0"/>
              </a:spcBef>
              <a:buClr>
                <a:srgbClr val="FFFFFF"/>
              </a:buClr>
              <a:buSzPct val="25000"/>
              <a:buFont typeface="Arial"/>
              <a:buNone/>
            </a:pPr>
            <a:r>
              <a:rPr lang="x-none" sz="4000" b="1" i="0" u="none" strike="noStrike" cap="none" baseline="0">
                <a:solidFill>
                  <a:srgbClr val="05436A"/>
                </a:solidFill>
                <a:latin typeface="Arial"/>
                <a:ea typeface="Arial"/>
                <a:cs typeface="Arial"/>
                <a:sym typeface="Arial"/>
              </a:rPr>
              <a:t>Challenges &amp; Opportunities</a:t>
            </a: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21</a:t>
            </a:fld>
            <a:endParaRPr lang="en-US" dirty="0"/>
          </a:p>
        </p:txBody>
      </p:sp>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body" idx="1"/>
          </p:nvPr>
        </p:nvSpPr>
        <p:spPr>
          <a:xfrm>
            <a:off x="872066" y="2675466"/>
            <a:ext cx="7408332" cy="2641708"/>
          </a:xfrm>
          <a:prstGeom prst="rect">
            <a:avLst/>
          </a:prstGeom>
          <a:noFill/>
          <a:ln>
            <a:noFill/>
          </a:ln>
        </p:spPr>
        <p:txBody>
          <a:bodyPr lIns="91425" tIns="45700" rIns="91425" bIns="45700" anchor="t" anchorCtr="0">
            <a:spAutoFit/>
          </a:bodyPr>
          <a:lstStyle/>
          <a:p>
            <a:pPr marL="365760" marR="0" lvl="0" indent="-274320" algn="l" rtl="0">
              <a:spcBef>
                <a:spcPts val="400"/>
              </a:spcBef>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Opportunities for </a:t>
            </a:r>
            <a:r>
              <a:rPr lang="x-none" b="0" i="0" u="none" strike="noStrike" cap="none" baseline="0" smtClean="0">
                <a:solidFill>
                  <a:schemeClr val="dk1"/>
                </a:solidFill>
                <a:latin typeface="Arial"/>
                <a:ea typeface="Arial"/>
                <a:cs typeface="Arial"/>
                <a:sym typeface="Arial"/>
              </a:rPr>
              <a:t>both</a:t>
            </a:r>
            <a:r>
              <a:rPr lang="en-US" b="0" i="0" u="none" strike="noStrike" cap="none" baseline="0" dirty="0" smtClean="0">
                <a:solidFill>
                  <a:schemeClr val="dk1"/>
                </a:solidFill>
                <a:latin typeface="Arial"/>
                <a:ea typeface="Arial"/>
                <a:cs typeface="Arial"/>
                <a:sym typeface="Arial"/>
              </a:rPr>
              <a:t> environments</a:t>
            </a:r>
            <a:endParaRPr lang="x-none" b="0" i="0" u="none" strike="noStrike" cap="none" baseline="0">
              <a:solidFill>
                <a:schemeClr val="dk1"/>
              </a:solidFill>
              <a:latin typeface="Arial"/>
              <a:ea typeface="Arial"/>
              <a:cs typeface="Arial"/>
              <a:sym typeface="Arial"/>
            </a:endParaRP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Sharing of expertise</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True best practices development</a:t>
            </a:r>
          </a:p>
          <a:p>
            <a:pPr marL="365760" marR="0" lvl="0" indent="-274320" algn="l" rtl="0">
              <a:spcBef>
                <a:spcPts val="400"/>
              </a:spcBef>
              <a:buClr>
                <a:schemeClr val="accent1"/>
              </a:buClr>
              <a:buSzPct val="100000"/>
              <a:buFont typeface="Arial"/>
              <a:buChar char="•"/>
            </a:pPr>
            <a:r>
              <a:rPr lang="x-none" b="0" i="0" u="none" strike="noStrike" cap="none" baseline="0">
                <a:solidFill>
                  <a:schemeClr val="dk1"/>
                </a:solidFill>
                <a:latin typeface="Arial"/>
                <a:ea typeface="Arial"/>
                <a:cs typeface="Arial"/>
                <a:sym typeface="Arial"/>
              </a:rPr>
              <a:t>Unknown</a:t>
            </a:r>
          </a:p>
          <a:p>
            <a:pPr marL="640080" marR="0" lvl="1" indent="-274320" algn="l" rtl="0">
              <a:spcBef>
                <a:spcPts val="400"/>
              </a:spcBef>
              <a:buClr>
                <a:schemeClr val="accent1"/>
              </a:buClr>
              <a:buSzPct val="100000"/>
            </a:pPr>
            <a:r>
              <a:rPr lang="x-none" sz="2400" b="0" i="0" u="none" strike="noStrike" cap="none" baseline="0">
                <a:solidFill>
                  <a:schemeClr val="dk1"/>
                </a:solidFill>
                <a:latin typeface="Arial"/>
                <a:ea typeface="Arial"/>
                <a:cs typeface="Arial"/>
                <a:sym typeface="Arial"/>
              </a:rPr>
              <a:t>Consortium </a:t>
            </a:r>
            <a:r>
              <a:rPr lang="x-none" sz="2400" b="1" i="1" u="none" strike="noStrike" cap="none" baseline="0">
                <a:solidFill>
                  <a:schemeClr val="dk1"/>
                </a:solidFill>
                <a:latin typeface="Arial"/>
                <a:ea typeface="Arial"/>
                <a:cs typeface="Arial"/>
                <a:sym typeface="Arial"/>
              </a:rPr>
              <a:t>in </a:t>
            </a:r>
            <a:r>
              <a:rPr lang="x-none" sz="2400" b="0" i="0" u="none" strike="noStrike" cap="none" baseline="0">
                <a:solidFill>
                  <a:schemeClr val="dk1"/>
                </a:solidFill>
                <a:latin typeface="Arial"/>
                <a:ea typeface="Arial"/>
                <a:cs typeface="Arial"/>
                <a:sym typeface="Arial"/>
              </a:rPr>
              <a:t>the Cloud</a:t>
            </a:r>
          </a:p>
          <a:p>
            <a:endParaRPr lang="x-none" sz="2100" b="0" i="0" u="none" strike="noStrike" cap="none" baseline="0">
              <a:solidFill>
                <a:schemeClr val="dk1"/>
              </a:solidFill>
              <a:latin typeface="Arial"/>
              <a:ea typeface="Arial"/>
              <a:cs typeface="Arial"/>
              <a:sym typeface="Arial"/>
            </a:endParaRPr>
          </a:p>
        </p:txBody>
      </p:sp>
      <p:sp>
        <p:nvSpPr>
          <p:cNvPr id="265" name="Shape 265"/>
          <p:cNvSpPr txBox="1">
            <a:spLocks noGrp="1"/>
          </p:cNvSpPr>
          <p:nvPr>
            <p:ph type="title"/>
          </p:nvPr>
        </p:nvSpPr>
        <p:spPr>
          <a:xfrm>
            <a:off x="457200" y="548640"/>
            <a:ext cx="8229600" cy="1323399"/>
          </a:xfrm>
          <a:prstGeom prst="rect">
            <a:avLst/>
          </a:prstGeom>
          <a:noFill/>
          <a:ln>
            <a:noFill/>
          </a:ln>
        </p:spPr>
        <p:txBody>
          <a:bodyPr lIns="91425" tIns="45700" rIns="91425" bIns="45700" anchor="ctr" anchorCtr="0">
            <a:spAutoFit/>
          </a:bodyPr>
          <a:lstStyle/>
          <a:p>
            <a:pPr marL="0" marR="0" lvl="0" indent="0" algn="l" rtl="0">
              <a:spcBef>
                <a:spcPts val="0"/>
              </a:spcBef>
              <a:buClr>
                <a:srgbClr val="FFFFFF"/>
              </a:buClr>
              <a:buSzPct val="25000"/>
              <a:buFont typeface="Arial"/>
              <a:buNone/>
            </a:pPr>
            <a:r>
              <a:rPr lang="x-none" sz="4000" b="1" i="0" u="none" strike="noStrike" cap="none" baseline="0">
                <a:solidFill>
                  <a:srgbClr val="05436A"/>
                </a:solidFill>
                <a:latin typeface="Arial"/>
                <a:ea typeface="Arial"/>
                <a:cs typeface="Arial"/>
                <a:sym typeface="Arial"/>
              </a:rPr>
              <a:t>Challenges &amp; </a:t>
            </a:r>
            <a:r>
              <a:rPr lang="x-none" sz="4000" b="1" i="0" u="none" strike="noStrike" cap="none" baseline="0" smtClean="0">
                <a:solidFill>
                  <a:srgbClr val="05436A"/>
                </a:solidFill>
                <a:latin typeface="Arial"/>
                <a:ea typeface="Arial"/>
                <a:cs typeface="Arial"/>
                <a:sym typeface="Arial"/>
              </a:rPr>
              <a:t>Opportunities</a:t>
            </a:r>
            <a:r>
              <a:rPr lang="en-US" sz="4000" b="1" i="0" u="none" strike="noStrike" cap="none" baseline="0" dirty="0" smtClean="0">
                <a:solidFill>
                  <a:srgbClr val="05436A"/>
                </a:solidFill>
                <a:latin typeface="Arial"/>
                <a:ea typeface="Arial"/>
                <a:cs typeface="Arial"/>
                <a:sym typeface="Arial"/>
              </a:rPr>
              <a:t> (cont.)</a:t>
            </a:r>
            <a:endParaRPr lang="x-none" sz="4000" b="1" i="0" u="none" strike="noStrike" cap="none" baseline="0">
              <a:solidFill>
                <a:srgbClr val="05436A"/>
              </a:solidFill>
              <a:latin typeface="Arial"/>
              <a:ea typeface="Arial"/>
              <a:cs typeface="Arial"/>
              <a:sym typeface="Arial"/>
            </a:endParaRP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22</a:t>
            </a:fld>
            <a:endParaRPr lang="en-US" dirty="0"/>
          </a:p>
        </p:txBody>
      </p:sp>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Shape 270"/>
          <p:cNvSpPr txBox="1">
            <a:spLocks noGrp="1"/>
          </p:cNvSpPr>
          <p:nvPr>
            <p:ph type="title"/>
          </p:nvPr>
        </p:nvSpPr>
        <p:spPr>
          <a:xfrm>
            <a:off x="457200" y="548640"/>
            <a:ext cx="8229600" cy="704088"/>
          </a:xfrm>
          <a:prstGeom prst="rect">
            <a:avLst/>
          </a:prstGeom>
          <a:noFill/>
          <a:ln>
            <a:noFill/>
          </a:ln>
        </p:spPr>
        <p:txBody>
          <a:bodyPr lIns="91425" tIns="45700" rIns="91425" bIns="45700" anchor="ctr" anchorCtr="0">
            <a:spAutoFit/>
          </a:bodyPr>
          <a:lstStyle/>
          <a:p>
            <a:pPr marL="0" marR="0" lvl="0" indent="0" algn="l" rtl="0">
              <a:spcBef>
                <a:spcPts val="0"/>
              </a:spcBef>
              <a:buClr>
                <a:srgbClr val="FFFFFF"/>
              </a:buClr>
              <a:buSzPct val="25000"/>
              <a:buFont typeface="Arial"/>
              <a:buNone/>
            </a:pPr>
            <a:r>
              <a:rPr lang="x-none" sz="4000" b="1" i="0" u="none" strike="noStrike" cap="none" baseline="0" smtClean="0">
                <a:solidFill>
                  <a:srgbClr val="05436A"/>
                </a:solidFill>
                <a:latin typeface="Arial"/>
                <a:ea typeface="Arial"/>
                <a:cs typeface="Arial"/>
                <a:sym typeface="Arial"/>
              </a:rPr>
              <a:t>The Cloud</a:t>
            </a:r>
            <a:r>
              <a:rPr lang="en-US" sz="4000" b="1" i="0" u="none" strike="noStrike" cap="none" baseline="0" dirty="0" smtClean="0">
                <a:solidFill>
                  <a:srgbClr val="05436A"/>
                </a:solidFill>
                <a:latin typeface="Arial"/>
                <a:ea typeface="Arial"/>
                <a:cs typeface="Arial"/>
                <a:sym typeface="Arial"/>
              </a:rPr>
              <a:t> Today </a:t>
            </a:r>
            <a:r>
              <a:rPr lang="en-US" sz="4000" b="1" i="0" u="none" strike="noStrike" cap="none" baseline="0" smtClean="0">
                <a:solidFill>
                  <a:srgbClr val="05436A"/>
                </a:solidFill>
                <a:latin typeface="Arial"/>
                <a:ea typeface="Arial"/>
                <a:cs typeface="Arial"/>
                <a:sym typeface="Arial"/>
              </a:rPr>
              <a:t>and Tomorrow</a:t>
            </a:r>
            <a:endParaRPr lang="x-none" sz="4000" b="1" i="0" u="none" strike="noStrike" cap="none" baseline="0">
              <a:solidFill>
                <a:srgbClr val="05436A"/>
              </a:solidFill>
              <a:latin typeface="Arial"/>
              <a:ea typeface="Arial"/>
              <a:cs typeface="Arial"/>
              <a:sym typeface="Arial"/>
            </a:endParaRPr>
          </a:p>
        </p:txBody>
      </p:sp>
      <p:sp>
        <p:nvSpPr>
          <p:cNvPr id="275" name="Shape 275"/>
          <p:cNvSpPr/>
          <p:nvPr/>
        </p:nvSpPr>
        <p:spPr>
          <a:xfrm>
            <a:off x="304800" y="2743198"/>
            <a:ext cx="4266847" cy="2863055"/>
          </a:xfrm>
          <a:prstGeom prst="rect">
            <a:avLst/>
          </a:prstGeom>
          <a:blipFill>
            <a:blip r:embed="rId3"/>
            <a:stretch>
              <a:fillRect/>
            </a:stretch>
          </a:blipFill>
        </p:spPr>
      </p:sp>
      <p:sp>
        <p:nvSpPr>
          <p:cNvPr id="2" name="Date Placeholder 1"/>
          <p:cNvSpPr>
            <a:spLocks noGrp="1"/>
          </p:cNvSpPr>
          <p:nvPr>
            <p:ph type="dt" idx="10"/>
          </p:nvPr>
        </p:nvSpPr>
        <p:spPr/>
        <p:txBody>
          <a:bodyPr/>
          <a:lstStyle/>
          <a:p>
            <a:r>
              <a:rPr lang="en-US" smtClean="0"/>
              <a:t>ELUNA 2012 - Thursday, May 10, 2012</a:t>
            </a:r>
            <a:endParaRPr lang="en-US"/>
          </a:p>
        </p:txBody>
      </p:sp>
      <p:sp>
        <p:nvSpPr>
          <p:cNvPr id="3" name="Footer Placeholder 2"/>
          <p:cNvSpPr>
            <a:spLocks noGrp="1"/>
          </p:cNvSpPr>
          <p:nvPr>
            <p:ph type="ftr" idx="11"/>
          </p:nvPr>
        </p:nvSpPr>
        <p:spPr/>
        <p:txBody>
          <a:bodyPr/>
          <a:lstStyle/>
          <a:p>
            <a:r>
              <a:rPr lang="en-US" smtClean="0"/>
              <a:t>The Consortium as a Cloud</a:t>
            </a:r>
            <a:endParaRPr lang="en-US"/>
          </a:p>
        </p:txBody>
      </p:sp>
      <p:sp>
        <p:nvSpPr>
          <p:cNvPr id="5" name="Slide Number Placeholder 4"/>
          <p:cNvSpPr>
            <a:spLocks noGrp="1"/>
          </p:cNvSpPr>
          <p:nvPr>
            <p:ph type="sldNum" idx="12"/>
          </p:nvPr>
        </p:nvSpPr>
        <p:spPr/>
        <p:txBody>
          <a:bodyPr/>
          <a:lstStyle/>
          <a:p>
            <a:fld id="{60191E15-4910-4A80-A94E-4FA9605265F5}" type="slidenum">
              <a:rPr lang="en-US" smtClean="0"/>
              <a:t>23</a:t>
            </a:fld>
            <a:endParaRPr lang="en-US" dirty="0"/>
          </a:p>
        </p:txBody>
      </p:sp>
      <p:graphicFrame>
        <p:nvGraphicFramePr>
          <p:cNvPr id="12" name="Content Placeholder 5"/>
          <p:cNvGraphicFramePr>
            <a:graphicFrameLocks/>
          </p:cNvGraphicFramePr>
          <p:nvPr>
            <p:extLst>
              <p:ext uri="{D42A27DB-BD31-4B8C-83A1-F6EECF244321}">
                <p14:modId xmlns:p14="http://schemas.microsoft.com/office/powerpoint/2010/main" val="2947951318"/>
              </p:ext>
            </p:extLst>
          </p:nvPr>
        </p:nvGraphicFramePr>
        <p:xfrm>
          <a:off x="4724400" y="2971800"/>
          <a:ext cx="4038600" cy="28182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body" idx="1"/>
          </p:nvPr>
        </p:nvSpPr>
        <p:spPr>
          <a:xfrm>
            <a:off x="533400" y="1600200"/>
            <a:ext cx="8381999" cy="2523738"/>
          </a:xfrm>
          <a:prstGeom prst="rect">
            <a:avLst/>
          </a:prstGeom>
          <a:noFill/>
          <a:ln>
            <a:noFill/>
          </a:ln>
        </p:spPr>
        <p:txBody>
          <a:bodyPr lIns="91425" tIns="91425" rIns="91425" bIns="91425" anchor="t" anchorCtr="0">
            <a:spAutoFit/>
          </a:bodyPr>
          <a:lstStyle/>
          <a:p>
            <a:pPr marL="274320" marR="0" lvl="0" indent="-274320" algn="l" rtl="0">
              <a:spcBef>
                <a:spcPts val="480"/>
              </a:spcBef>
              <a:buClr>
                <a:schemeClr val="accent1"/>
              </a:buClr>
              <a:buSzPct val="25000"/>
              <a:buFont typeface="Arial"/>
              <a:buNone/>
            </a:pPr>
            <a:r>
              <a:rPr lang="x-none" sz="2400" b="0" i="0" u="none" strike="noStrike" cap="none" baseline="0">
                <a:solidFill>
                  <a:schemeClr val="dk2"/>
                </a:solidFill>
                <a:latin typeface="Arial"/>
                <a:ea typeface="Arial"/>
                <a:cs typeface="Arial"/>
                <a:sym typeface="Arial"/>
              </a:rPr>
              <a:t> </a:t>
            </a:r>
          </a:p>
          <a:p>
            <a:endParaRPr lang="x-none" sz="2400" b="0" i="0" u="none" strike="noStrike" cap="none" baseline="0">
              <a:solidFill>
                <a:schemeClr val="dk2"/>
              </a:solidFill>
              <a:latin typeface="Arial"/>
              <a:ea typeface="Arial"/>
              <a:cs typeface="Arial"/>
              <a:sym typeface="Arial"/>
            </a:endParaRPr>
          </a:p>
          <a:p>
            <a:endParaRPr lang="x-none" sz="2400" b="0" i="0" u="none" strike="noStrike" cap="none" baseline="0">
              <a:solidFill>
                <a:schemeClr val="dk2"/>
              </a:solidFill>
              <a:latin typeface="Arial"/>
              <a:ea typeface="Arial"/>
              <a:cs typeface="Arial"/>
              <a:sym typeface="Arial"/>
            </a:endParaRPr>
          </a:p>
        </p:txBody>
      </p:sp>
      <p:sp>
        <p:nvSpPr>
          <p:cNvPr id="282" name="Shape 282"/>
          <p:cNvSpPr txBox="1">
            <a:spLocks noGrp="1"/>
          </p:cNvSpPr>
          <p:nvPr>
            <p:ph type="title"/>
          </p:nvPr>
        </p:nvSpPr>
        <p:spPr>
          <a:xfrm>
            <a:off x="457200" y="548640"/>
            <a:ext cx="8229600" cy="704088"/>
          </a:xfrm>
          <a:prstGeom prst="rect">
            <a:avLst/>
          </a:prstGeom>
          <a:noFill/>
          <a:ln>
            <a:noFill/>
          </a:ln>
        </p:spPr>
        <p:txBody>
          <a:bodyPr lIns="91425" tIns="91425" rIns="91425" bIns="91425" anchor="ctr" anchorCtr="0">
            <a:spAutoFit/>
          </a:bodyPr>
          <a:lstStyle/>
          <a:p>
            <a:pPr marL="0" marR="0" lvl="0" indent="0" algn="ctr" rtl="0">
              <a:spcBef>
                <a:spcPts val="0"/>
              </a:spcBef>
              <a:buClr>
                <a:srgbClr val="FFFFFF"/>
              </a:buClr>
              <a:buSzPct val="25000"/>
              <a:buFont typeface="Arial"/>
              <a:buNone/>
            </a:pPr>
            <a:r>
              <a:rPr lang="x-none" sz="4000" b="1" i="0" u="none" strike="noStrike" cap="none" baseline="0">
                <a:solidFill>
                  <a:srgbClr val="05436A"/>
                </a:solidFill>
                <a:latin typeface="Arial"/>
                <a:ea typeface="Arial"/>
                <a:cs typeface="Arial"/>
                <a:sym typeface="Arial"/>
              </a:rPr>
              <a:t>Thank You!</a:t>
            </a:r>
          </a:p>
        </p:txBody>
      </p:sp>
      <p:sp>
        <p:nvSpPr>
          <p:cNvPr id="283" name="Shape 283"/>
          <p:cNvSpPr/>
          <p:nvPr/>
        </p:nvSpPr>
        <p:spPr>
          <a:xfrm>
            <a:off x="381000" y="1794164"/>
            <a:ext cx="8000999" cy="3200400"/>
          </a:xfrm>
          <a:prstGeom prst="cloud">
            <a:avLst/>
          </a:prstGeom>
          <a:gradFill>
            <a:gsLst>
              <a:gs pos="0">
                <a:srgbClr val="73CEFF"/>
              </a:gs>
              <a:gs pos="38000">
                <a:srgbClr val="9FDDFF"/>
              </a:gs>
              <a:gs pos="100000">
                <a:srgbClr val="CDEDFF"/>
              </a:gs>
            </a:gsLst>
            <a:lin ang="5400000" scaled="0"/>
          </a:gradFill>
          <a:ln w="15875" cap="flat">
            <a:solidFill>
              <a:srgbClr val="0E364B"/>
            </a:solidFill>
            <a:prstDash val="solid"/>
            <a:round/>
            <a:headEnd type="none" w="med" len="med"/>
            <a:tailEnd type="none" w="med" len="med"/>
          </a:ln>
        </p:spPr>
        <p:txBody>
          <a:bodyPr lIns="91425" tIns="45700" rIns="91425" bIns="45700" anchor="ctr" anchorCtr="0">
            <a:spAutoFit/>
          </a:bodyPr>
          <a:lstStyle/>
          <a:p>
            <a:endParaRPr/>
          </a:p>
        </p:txBody>
      </p:sp>
      <p:sp>
        <p:nvSpPr>
          <p:cNvPr id="284" name="Shape 284"/>
          <p:cNvSpPr/>
          <p:nvPr/>
        </p:nvSpPr>
        <p:spPr>
          <a:xfrm>
            <a:off x="1100137" y="2319338"/>
            <a:ext cx="6943724" cy="2024062"/>
          </a:xfrm>
          <a:prstGeom prst="rect">
            <a:avLst/>
          </a:prstGeom>
          <a:blipFill>
            <a:blip r:embed="rId3"/>
            <a:stretch>
              <a:fillRect/>
            </a:stretch>
          </a:blipFill>
        </p:spPr>
      </p:sp>
      <p:sp>
        <p:nvSpPr>
          <p:cNvPr id="285" name="Shape 285"/>
          <p:cNvSpPr txBox="1"/>
          <p:nvPr/>
        </p:nvSpPr>
        <p:spPr>
          <a:xfrm>
            <a:off x="685800" y="5029200"/>
            <a:ext cx="7848599" cy="1323399"/>
          </a:xfrm>
          <a:prstGeom prst="rect">
            <a:avLst/>
          </a:prstGeom>
          <a:noFill/>
          <a:ln>
            <a:noFill/>
          </a:ln>
        </p:spPr>
        <p:txBody>
          <a:bodyPr lIns="91425" tIns="45700" rIns="91425" bIns="45700" anchor="t" anchorCtr="0">
            <a:spAutoFit/>
          </a:bodyPr>
          <a:lstStyle/>
          <a:p>
            <a:pPr marL="0" marR="0" lvl="0" indent="0" algn="ctr" rtl="0">
              <a:lnSpc>
                <a:spcPct val="100000"/>
              </a:lnSpc>
              <a:spcBef>
                <a:spcPts val="0"/>
              </a:spcBef>
              <a:spcAft>
                <a:spcPts val="0"/>
              </a:spcAft>
              <a:buClr>
                <a:srgbClr val="000000"/>
              </a:buClr>
              <a:buSzPct val="25000"/>
              <a:buFont typeface="Arial"/>
              <a:buNone/>
            </a:pPr>
            <a:r>
              <a:rPr lang="x-none" sz="4000" b="1" i="0" u="none" strike="noStrike" cap="none" baseline="0">
                <a:solidFill>
                  <a:schemeClr val="tx1"/>
                </a:solidFill>
                <a:latin typeface="Arial"/>
                <a:ea typeface="Arial"/>
                <a:cs typeface="Arial"/>
                <a:sym typeface="Arial"/>
                <a:rtl val="0"/>
              </a:rPr>
              <a:t>Questions?</a:t>
            </a:r>
          </a:p>
          <a:p>
            <a:pPr marL="0" marR="0" lvl="0" indent="0" algn="ctr" rtl="0">
              <a:lnSpc>
                <a:spcPct val="100000"/>
              </a:lnSpc>
              <a:spcBef>
                <a:spcPts val="0"/>
              </a:spcBef>
              <a:spcAft>
                <a:spcPts val="0"/>
              </a:spcAft>
              <a:buClr>
                <a:srgbClr val="000000"/>
              </a:buClr>
              <a:buSzPct val="25000"/>
              <a:buFont typeface="Arial"/>
              <a:buNone/>
            </a:pPr>
            <a:r>
              <a:rPr lang="x-none" sz="2000" b="0" i="0" u="none" strike="noStrike" cap="none" baseline="0">
                <a:solidFill>
                  <a:schemeClr val="tx1"/>
                </a:solidFill>
                <a:latin typeface="Arial"/>
                <a:ea typeface="Arial"/>
                <a:cs typeface="Arial"/>
                <a:sym typeface="Arial"/>
                <a:rtl val="0"/>
              </a:rPr>
              <a:t>More on CARLI/I-Share </a:t>
            </a:r>
            <a:r>
              <a:rPr lang="en-US" sz="2000" b="0" i="0" u="none" strike="noStrike" cap="none" baseline="0" dirty="0" smtClean="0">
                <a:solidFill>
                  <a:schemeClr val="tx1"/>
                </a:solidFill>
                <a:latin typeface="Arial"/>
                <a:ea typeface="Arial"/>
                <a:cs typeface="Arial"/>
                <a:sym typeface="Arial"/>
                <a:rtl val="0"/>
              </a:rPr>
              <a:t>at </a:t>
            </a:r>
            <a:r>
              <a:rPr lang="x-none" sz="2000" b="0" i="0" u="none" strike="noStrike" cap="none" baseline="0" smtClean="0">
                <a:solidFill>
                  <a:schemeClr val="tx1"/>
                </a:solidFill>
                <a:latin typeface="Arial"/>
                <a:ea typeface="Arial"/>
                <a:cs typeface="Arial"/>
                <a:sym typeface="Arial"/>
                <a:rtl val="0"/>
              </a:rPr>
              <a:t>http</a:t>
            </a:r>
            <a:r>
              <a:rPr lang="x-none" sz="2000" b="0" i="0" u="none" strike="noStrike" cap="none" baseline="0">
                <a:solidFill>
                  <a:schemeClr val="tx1"/>
                </a:solidFill>
                <a:latin typeface="Arial"/>
                <a:ea typeface="Arial"/>
                <a:cs typeface="Arial"/>
                <a:sym typeface="Arial"/>
                <a:rtl val="0"/>
              </a:rPr>
              <a:t>://www.carli.illinois.edu/</a:t>
            </a:r>
          </a:p>
          <a:p>
            <a:endParaRPr lang="x-none" sz="2000" b="0" i="0" u="none" strike="noStrike" cap="none" baseline="0">
              <a:solidFill>
                <a:srgbClr val="39639D"/>
              </a:solidFill>
              <a:latin typeface="Arial"/>
              <a:ea typeface="Arial"/>
              <a:cs typeface="Arial"/>
              <a:sym typeface="Arial"/>
              <a:rtl val="0"/>
            </a:endParaRPr>
          </a:p>
        </p:txBody>
      </p:sp>
      <p:sp>
        <p:nvSpPr>
          <p:cNvPr id="2" name="Date Placeholder 1"/>
          <p:cNvSpPr>
            <a:spLocks noGrp="1"/>
          </p:cNvSpPr>
          <p:nvPr>
            <p:ph type="dt" idx="10"/>
          </p:nvPr>
        </p:nvSpPr>
        <p:spPr/>
        <p:txBody>
          <a:bodyPr/>
          <a:lstStyle/>
          <a:p>
            <a:r>
              <a:rPr lang="en-US" smtClean="0"/>
              <a:t>ELUNA 2012 - Thursday, May 10, 2012</a:t>
            </a:r>
            <a:endParaRPr lang="en-US" dirty="0"/>
          </a:p>
        </p:txBody>
      </p:sp>
      <p:sp>
        <p:nvSpPr>
          <p:cNvPr id="3" name="Footer Placeholder 2"/>
          <p:cNvSpPr>
            <a:spLocks noGrp="1"/>
          </p:cNvSpPr>
          <p:nvPr>
            <p:ph type="ftr" idx="11"/>
          </p:nvPr>
        </p:nvSpPr>
        <p:spPr/>
        <p:txBody>
          <a:bodyPr/>
          <a:lstStyle/>
          <a:p>
            <a:r>
              <a:rPr lang="en-US" smtClean="0"/>
              <a:t>The Consortium as a Cloud</a:t>
            </a:r>
            <a:endParaRPr lang="en-US" dirty="0"/>
          </a:p>
        </p:txBody>
      </p:sp>
      <p:sp>
        <p:nvSpPr>
          <p:cNvPr id="5" name="Slide Number Placeholder 4"/>
          <p:cNvSpPr>
            <a:spLocks noGrp="1"/>
          </p:cNvSpPr>
          <p:nvPr>
            <p:ph type="sldNum" idx="12"/>
          </p:nvPr>
        </p:nvSpPr>
        <p:spPr/>
        <p:txBody>
          <a:bodyPr/>
          <a:lstStyle/>
          <a:p>
            <a:fld id="{E9BEAF9B-AAB4-42E6-873D-E92CE8DA0FA5}" type="slidenum">
              <a:rPr lang="en-US" smtClean="0"/>
              <a:pPr/>
              <a:t>24</a:t>
            </a:fld>
            <a:endParaRPr lang="en-US" dirty="0"/>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ElunaCloudFINAL">
  <a:themeElements>
    <a:clrScheme name="Waveform">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ElunaCloudFINAL</Template>
  <TotalTime>1215</TotalTime>
  <Words>1765</Words>
  <Application>Microsoft Office PowerPoint</Application>
  <PresentationFormat>On-screen Show (4:3)</PresentationFormat>
  <Paragraphs>245</Paragraphs>
  <Slides>24</Slides>
  <Notes>24</Notes>
  <HiddenSlides>0</HiddenSlides>
  <MMClips>0</MMClips>
  <ScaleCrop>false</ScaleCrop>
  <HeadingPairs>
    <vt:vector size="4" baseType="variant">
      <vt:variant>
        <vt:lpstr>Theme</vt:lpstr>
      </vt:variant>
      <vt:variant>
        <vt:i4>7</vt:i4>
      </vt:variant>
      <vt:variant>
        <vt:lpstr>Slide Titles</vt:lpstr>
      </vt:variant>
      <vt:variant>
        <vt:i4>24</vt:i4>
      </vt:variant>
    </vt:vector>
  </HeadingPairs>
  <TitlesOfParts>
    <vt:vector size="31" baseType="lpstr">
      <vt:lpstr>ElunaCloudFINAL</vt:lpstr>
      <vt:lpstr>5_Custom Design</vt:lpstr>
      <vt:lpstr>4_Custom Design</vt:lpstr>
      <vt:lpstr>Custom Design</vt:lpstr>
      <vt:lpstr>1_Custom Design</vt:lpstr>
      <vt:lpstr>2_Custom Design</vt:lpstr>
      <vt:lpstr>3_Custom Design</vt:lpstr>
      <vt:lpstr>PowerPoint Presentation</vt:lpstr>
      <vt:lpstr>PowerPoint Presentation</vt:lpstr>
      <vt:lpstr>Overview</vt:lpstr>
      <vt:lpstr>Introduction and Premise</vt:lpstr>
      <vt:lpstr>Introduction and Premise (cont.)</vt:lpstr>
      <vt:lpstr>The Cloud</vt:lpstr>
      <vt:lpstr>The Cloud (cont.)</vt:lpstr>
      <vt:lpstr>CARLI (Consortium of Academic and Research Libraries in Illinois: an Introduction</vt:lpstr>
      <vt:lpstr>I-Share</vt:lpstr>
      <vt:lpstr>I-Share (cont.)</vt:lpstr>
      <vt:lpstr>CARLI &amp; I-Share Members</vt:lpstr>
      <vt:lpstr>Governance:  I-Share Users’ Group (IUG)</vt:lpstr>
      <vt:lpstr>Governance (cont.)</vt:lpstr>
      <vt:lpstr>IUG - What We Don’t Do</vt:lpstr>
      <vt:lpstr>PowerPoint Presentation</vt:lpstr>
      <vt:lpstr>Consortium, Cloud, Connection</vt:lpstr>
      <vt:lpstr>Consortium, Cloud, Connection (cont.)</vt:lpstr>
      <vt:lpstr>Consortium, Cloud, Connection (cont.)</vt:lpstr>
      <vt:lpstr>What Doesn't Transfer</vt:lpstr>
      <vt:lpstr>What Doesn't Transfer (cont.)</vt:lpstr>
      <vt:lpstr>Challenges &amp; Opportunities</vt:lpstr>
      <vt:lpstr>Challenges &amp; Opportunities (cont.)</vt:lpstr>
      <vt:lpstr>The Cloud Today and Tomorrow</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Melian, Carlos</dc:creator>
  <cp:lastModifiedBy>Tracy Farmer</cp:lastModifiedBy>
  <cp:revision>58</cp:revision>
  <dcterms:created xsi:type="dcterms:W3CDTF">2012-05-04T15:04:11Z</dcterms:created>
  <dcterms:modified xsi:type="dcterms:W3CDTF">2012-05-21T18:56:16Z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